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sldIdLst>
    <p:sldId id="459" r:id="rId2"/>
    <p:sldId id="267" r:id="rId3"/>
    <p:sldId id="369" r:id="rId4"/>
    <p:sldId id="357" r:id="rId5"/>
    <p:sldId id="439" r:id="rId6"/>
    <p:sldId id="346" r:id="rId7"/>
    <p:sldId id="345" r:id="rId8"/>
    <p:sldId id="348" r:id="rId9"/>
    <p:sldId id="451" r:id="rId10"/>
    <p:sldId id="443" r:id="rId11"/>
    <p:sldId id="453" r:id="rId12"/>
    <p:sldId id="454" r:id="rId13"/>
    <p:sldId id="455" r:id="rId14"/>
    <p:sldId id="448" r:id="rId15"/>
    <p:sldId id="435" r:id="rId16"/>
    <p:sldId id="436" r:id="rId17"/>
    <p:sldId id="452" r:id="rId18"/>
    <p:sldId id="456" r:id="rId19"/>
    <p:sldId id="370" r:id="rId20"/>
    <p:sldId id="458" r:id="rId21"/>
    <p:sldId id="437" r:id="rId22"/>
    <p:sldId id="356" r:id="rId23"/>
    <p:sldId id="368" r:id="rId24"/>
    <p:sldId id="457" r:id="rId25"/>
    <p:sldId id="438" r:id="rId26"/>
    <p:sldId id="450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00"/>
    <a:srgbClr val="FFFF99"/>
    <a:srgbClr val="FFFF66"/>
    <a:srgbClr val="CCFFFF"/>
    <a:srgbClr val="FF0000"/>
    <a:srgbClr val="800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76" autoAdjust="0"/>
    <p:restoredTop sz="94581" autoAdjust="0"/>
  </p:normalViewPr>
  <p:slideViewPr>
    <p:cSldViewPr snapToGrid="0">
      <p:cViewPr varScale="1">
        <p:scale>
          <a:sx n="69" d="100"/>
          <a:sy n="69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F13EE4-5F9C-4183-8CDC-051B0426F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70E2-7F67-473A-89F6-B5E7C1584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27377-4DEF-4041-A737-0F6F07414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BA27-460F-4747-A242-0D9AE854C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5ADA7-C11E-4387-833C-AA7C61A23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B8037-DAB9-41C8-842F-43A98A048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7C59-1A5D-4763-9D46-6E295804F1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102AE-695C-4ABE-9D35-095370AFD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1EFB-05DE-4240-8ED3-770228688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0C564-1AFD-45A1-8C01-5EAF6E29E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A105A-2759-4633-B24C-5F8FF94E7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B4B54DF-375D-4CB0-8206-1B0B9B22BBE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6553200" y="4484688"/>
            <a:ext cx="2590800" cy="2373312"/>
            <a:chOff x="3936" y="2649"/>
            <a:chExt cx="1824" cy="1671"/>
          </a:xfrm>
        </p:grpSpPr>
        <p:sp>
          <p:nvSpPr>
            <p:cNvPr id="4198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36" y="2649"/>
              <a:ext cx="1824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192" y="2649"/>
              <a:ext cx="1474" cy="1609"/>
              <a:chOff x="4192" y="2649"/>
              <a:chExt cx="1474" cy="1609"/>
            </a:xfrm>
          </p:grpSpPr>
          <p:sp>
            <p:nvSpPr>
              <p:cNvPr id="41990" name="Freeform 6"/>
              <p:cNvSpPr>
                <a:spLocks/>
              </p:cNvSpPr>
              <p:nvPr/>
            </p:nvSpPr>
            <p:spPr bwMode="auto">
              <a:xfrm>
                <a:off x="4587" y="2858"/>
                <a:ext cx="644" cy="644"/>
              </a:xfrm>
              <a:custGeom>
                <a:avLst/>
                <a:gdLst/>
                <a:ahLst/>
                <a:cxnLst>
                  <a:cxn ang="0">
                    <a:pos x="709" y="1285"/>
                  </a:cxn>
                  <a:cxn ang="0">
                    <a:pos x="835" y="1260"/>
                  </a:cxn>
                  <a:cxn ang="0">
                    <a:pos x="951" y="1210"/>
                  </a:cxn>
                  <a:cxn ang="0">
                    <a:pos x="1052" y="1141"/>
                  </a:cxn>
                  <a:cxn ang="0">
                    <a:pos x="1141" y="1053"/>
                  </a:cxn>
                  <a:cxn ang="0">
                    <a:pos x="1209" y="951"/>
                  </a:cxn>
                  <a:cxn ang="0">
                    <a:pos x="1259" y="836"/>
                  </a:cxn>
                  <a:cxn ang="0">
                    <a:pos x="1284" y="709"/>
                  </a:cxn>
                  <a:cxn ang="0">
                    <a:pos x="1284" y="579"/>
                  </a:cxn>
                  <a:cxn ang="0">
                    <a:pos x="1259" y="452"/>
                  </a:cxn>
                  <a:cxn ang="0">
                    <a:pos x="1209" y="337"/>
                  </a:cxn>
                  <a:cxn ang="0">
                    <a:pos x="1141" y="235"/>
                  </a:cxn>
                  <a:cxn ang="0">
                    <a:pos x="1052" y="147"/>
                  </a:cxn>
                  <a:cxn ang="0">
                    <a:pos x="951" y="79"/>
                  </a:cxn>
                  <a:cxn ang="0">
                    <a:pos x="835" y="28"/>
                  </a:cxn>
                  <a:cxn ang="0">
                    <a:pos x="709" y="3"/>
                  </a:cxn>
                  <a:cxn ang="0">
                    <a:pos x="579" y="3"/>
                  </a:cxn>
                  <a:cxn ang="0">
                    <a:pos x="452" y="28"/>
                  </a:cxn>
                  <a:cxn ang="0">
                    <a:pos x="337" y="79"/>
                  </a:cxn>
                  <a:cxn ang="0">
                    <a:pos x="235" y="147"/>
                  </a:cxn>
                  <a:cxn ang="0">
                    <a:pos x="147" y="235"/>
                  </a:cxn>
                  <a:cxn ang="0">
                    <a:pos x="78" y="337"/>
                  </a:cxn>
                  <a:cxn ang="0">
                    <a:pos x="28" y="452"/>
                  </a:cxn>
                  <a:cxn ang="0">
                    <a:pos x="3" y="579"/>
                  </a:cxn>
                  <a:cxn ang="0">
                    <a:pos x="3" y="709"/>
                  </a:cxn>
                  <a:cxn ang="0">
                    <a:pos x="28" y="836"/>
                  </a:cxn>
                  <a:cxn ang="0">
                    <a:pos x="78" y="951"/>
                  </a:cxn>
                  <a:cxn ang="0">
                    <a:pos x="147" y="1053"/>
                  </a:cxn>
                  <a:cxn ang="0">
                    <a:pos x="235" y="1141"/>
                  </a:cxn>
                  <a:cxn ang="0">
                    <a:pos x="337" y="1210"/>
                  </a:cxn>
                  <a:cxn ang="0">
                    <a:pos x="452" y="1260"/>
                  </a:cxn>
                  <a:cxn ang="0">
                    <a:pos x="579" y="1285"/>
                  </a:cxn>
                </a:cxnLst>
                <a:rect l="0" t="0" r="r" b="b"/>
                <a:pathLst>
                  <a:path w="1287" h="1288">
                    <a:moveTo>
                      <a:pt x="644" y="1288"/>
                    </a:moveTo>
                    <a:lnTo>
                      <a:pt x="709" y="1285"/>
                    </a:lnTo>
                    <a:lnTo>
                      <a:pt x="774" y="1275"/>
                    </a:lnTo>
                    <a:lnTo>
                      <a:pt x="835" y="1260"/>
                    </a:lnTo>
                    <a:lnTo>
                      <a:pt x="894" y="1238"/>
                    </a:lnTo>
                    <a:lnTo>
                      <a:pt x="951" y="1210"/>
                    </a:lnTo>
                    <a:lnTo>
                      <a:pt x="1004" y="1178"/>
                    </a:lnTo>
                    <a:lnTo>
                      <a:pt x="1052" y="1141"/>
                    </a:lnTo>
                    <a:lnTo>
                      <a:pt x="1099" y="1100"/>
                    </a:lnTo>
                    <a:lnTo>
                      <a:pt x="1141" y="1053"/>
                    </a:lnTo>
                    <a:lnTo>
                      <a:pt x="1177" y="1005"/>
                    </a:lnTo>
                    <a:lnTo>
                      <a:pt x="1209" y="951"/>
                    </a:lnTo>
                    <a:lnTo>
                      <a:pt x="1237" y="894"/>
                    </a:lnTo>
                    <a:lnTo>
                      <a:pt x="1259" y="836"/>
                    </a:lnTo>
                    <a:lnTo>
                      <a:pt x="1274" y="774"/>
                    </a:lnTo>
                    <a:lnTo>
                      <a:pt x="1284" y="709"/>
                    </a:lnTo>
                    <a:lnTo>
                      <a:pt x="1287" y="644"/>
                    </a:lnTo>
                    <a:lnTo>
                      <a:pt x="1284" y="579"/>
                    </a:lnTo>
                    <a:lnTo>
                      <a:pt x="1274" y="514"/>
                    </a:lnTo>
                    <a:lnTo>
                      <a:pt x="1259" y="452"/>
                    </a:lnTo>
                    <a:lnTo>
                      <a:pt x="1237" y="394"/>
                    </a:lnTo>
                    <a:lnTo>
                      <a:pt x="1209" y="337"/>
                    </a:lnTo>
                    <a:lnTo>
                      <a:pt x="1177" y="284"/>
                    </a:lnTo>
                    <a:lnTo>
                      <a:pt x="1141" y="235"/>
                    </a:lnTo>
                    <a:lnTo>
                      <a:pt x="1099" y="189"/>
                    </a:lnTo>
                    <a:lnTo>
                      <a:pt x="1052" y="147"/>
                    </a:lnTo>
                    <a:lnTo>
                      <a:pt x="1004" y="110"/>
                    </a:lnTo>
                    <a:lnTo>
                      <a:pt x="951" y="79"/>
                    </a:lnTo>
                    <a:lnTo>
                      <a:pt x="894" y="50"/>
                    </a:lnTo>
                    <a:lnTo>
                      <a:pt x="835" y="28"/>
                    </a:lnTo>
                    <a:lnTo>
                      <a:pt x="774" y="13"/>
                    </a:lnTo>
                    <a:lnTo>
                      <a:pt x="709" y="3"/>
                    </a:lnTo>
                    <a:lnTo>
                      <a:pt x="644" y="0"/>
                    </a:lnTo>
                    <a:lnTo>
                      <a:pt x="579" y="3"/>
                    </a:lnTo>
                    <a:lnTo>
                      <a:pt x="513" y="13"/>
                    </a:lnTo>
                    <a:lnTo>
                      <a:pt x="452" y="28"/>
                    </a:lnTo>
                    <a:lnTo>
                      <a:pt x="393" y="50"/>
                    </a:lnTo>
                    <a:lnTo>
                      <a:pt x="337" y="79"/>
                    </a:lnTo>
                    <a:lnTo>
                      <a:pt x="283" y="110"/>
                    </a:lnTo>
                    <a:lnTo>
                      <a:pt x="235" y="147"/>
                    </a:lnTo>
                    <a:lnTo>
                      <a:pt x="188" y="189"/>
                    </a:lnTo>
                    <a:lnTo>
                      <a:pt x="147" y="235"/>
                    </a:lnTo>
                    <a:lnTo>
                      <a:pt x="110" y="284"/>
                    </a:lnTo>
                    <a:lnTo>
                      <a:pt x="78" y="337"/>
                    </a:lnTo>
                    <a:lnTo>
                      <a:pt x="50" y="394"/>
                    </a:lnTo>
                    <a:lnTo>
                      <a:pt x="28" y="452"/>
                    </a:lnTo>
                    <a:lnTo>
                      <a:pt x="13" y="514"/>
                    </a:lnTo>
                    <a:lnTo>
                      <a:pt x="3" y="579"/>
                    </a:lnTo>
                    <a:lnTo>
                      <a:pt x="0" y="644"/>
                    </a:lnTo>
                    <a:lnTo>
                      <a:pt x="3" y="709"/>
                    </a:lnTo>
                    <a:lnTo>
                      <a:pt x="13" y="774"/>
                    </a:lnTo>
                    <a:lnTo>
                      <a:pt x="28" y="836"/>
                    </a:lnTo>
                    <a:lnTo>
                      <a:pt x="50" y="894"/>
                    </a:lnTo>
                    <a:lnTo>
                      <a:pt x="78" y="951"/>
                    </a:lnTo>
                    <a:lnTo>
                      <a:pt x="110" y="1005"/>
                    </a:lnTo>
                    <a:lnTo>
                      <a:pt x="147" y="1053"/>
                    </a:lnTo>
                    <a:lnTo>
                      <a:pt x="188" y="1100"/>
                    </a:lnTo>
                    <a:lnTo>
                      <a:pt x="235" y="1141"/>
                    </a:lnTo>
                    <a:lnTo>
                      <a:pt x="283" y="1178"/>
                    </a:lnTo>
                    <a:lnTo>
                      <a:pt x="337" y="1210"/>
                    </a:lnTo>
                    <a:lnTo>
                      <a:pt x="393" y="1238"/>
                    </a:lnTo>
                    <a:lnTo>
                      <a:pt x="452" y="1260"/>
                    </a:lnTo>
                    <a:lnTo>
                      <a:pt x="513" y="1275"/>
                    </a:lnTo>
                    <a:lnTo>
                      <a:pt x="579" y="1285"/>
                    </a:lnTo>
                    <a:lnTo>
                      <a:pt x="644" y="12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F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Freeform 9"/>
              <p:cNvSpPr>
                <a:spLocks/>
              </p:cNvSpPr>
              <p:nvPr/>
            </p:nvSpPr>
            <p:spPr bwMode="auto">
              <a:xfrm>
                <a:off x="4868" y="3739"/>
                <a:ext cx="86" cy="182"/>
              </a:xfrm>
              <a:custGeom>
                <a:avLst/>
                <a:gdLst/>
                <a:ahLst/>
                <a:cxnLst>
                  <a:cxn ang="0">
                    <a:pos x="172" y="363"/>
                  </a:cxn>
                  <a:cxn ang="0">
                    <a:pos x="125" y="0"/>
                  </a:cxn>
                  <a:cxn ang="0">
                    <a:pos x="45" y="0"/>
                  </a:cxn>
                  <a:cxn ang="0">
                    <a:pos x="0" y="363"/>
                  </a:cxn>
                  <a:cxn ang="0">
                    <a:pos x="172" y="363"/>
                  </a:cxn>
                </a:cxnLst>
                <a:rect l="0" t="0" r="r" b="b"/>
                <a:pathLst>
                  <a:path w="172" h="363">
                    <a:moveTo>
                      <a:pt x="172" y="363"/>
                    </a:moveTo>
                    <a:lnTo>
                      <a:pt x="125" y="0"/>
                    </a:lnTo>
                    <a:lnTo>
                      <a:pt x="45" y="0"/>
                    </a:lnTo>
                    <a:lnTo>
                      <a:pt x="0" y="363"/>
                    </a:lnTo>
                    <a:lnTo>
                      <a:pt x="172" y="363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Freeform 10"/>
              <p:cNvSpPr>
                <a:spLocks/>
              </p:cNvSpPr>
              <p:nvPr/>
            </p:nvSpPr>
            <p:spPr bwMode="auto">
              <a:xfrm>
                <a:off x="4798" y="4018"/>
                <a:ext cx="225" cy="8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5" y="164"/>
                  </a:cxn>
                  <a:cxn ang="0">
                    <a:pos x="18" y="169"/>
                  </a:cxn>
                  <a:cxn ang="0">
                    <a:pos x="38" y="172"/>
                  </a:cxn>
                  <a:cxn ang="0">
                    <a:pos x="65" y="174"/>
                  </a:cxn>
                  <a:cxn ang="0">
                    <a:pos x="98" y="175"/>
                  </a:cxn>
                  <a:cxn ang="0">
                    <a:pos x="137" y="177"/>
                  </a:cxn>
                  <a:cxn ang="0">
                    <a:pos x="178" y="179"/>
                  </a:cxn>
                  <a:cxn ang="0">
                    <a:pos x="223" y="179"/>
                  </a:cxn>
                  <a:cxn ang="0">
                    <a:pos x="268" y="179"/>
                  </a:cxn>
                  <a:cxn ang="0">
                    <a:pos x="312" y="177"/>
                  </a:cxn>
                  <a:cxn ang="0">
                    <a:pos x="350" y="175"/>
                  </a:cxn>
                  <a:cxn ang="0">
                    <a:pos x="383" y="174"/>
                  </a:cxn>
                  <a:cxn ang="0">
                    <a:pos x="410" y="172"/>
                  </a:cxn>
                  <a:cxn ang="0">
                    <a:pos x="430" y="169"/>
                  </a:cxn>
                  <a:cxn ang="0">
                    <a:pos x="443" y="164"/>
                  </a:cxn>
                  <a:cxn ang="0">
                    <a:pos x="448" y="160"/>
                  </a:cxn>
                  <a:cxn ang="0">
                    <a:pos x="408" y="155"/>
                  </a:cxn>
                  <a:cxn ang="0">
                    <a:pos x="373" y="140"/>
                  </a:cxn>
                  <a:cxn ang="0">
                    <a:pos x="343" y="118"/>
                  </a:cxn>
                  <a:cxn ang="0">
                    <a:pos x="320" y="92"/>
                  </a:cxn>
                  <a:cxn ang="0">
                    <a:pos x="300" y="65"/>
                  </a:cxn>
                  <a:cxn ang="0">
                    <a:pos x="283" y="38"/>
                  </a:cxn>
                  <a:cxn ang="0">
                    <a:pos x="273" y="17"/>
                  </a:cxn>
                  <a:cxn ang="0">
                    <a:pos x="267" y="0"/>
                  </a:cxn>
                  <a:cxn ang="0">
                    <a:pos x="180" y="0"/>
                  </a:cxn>
                  <a:cxn ang="0">
                    <a:pos x="173" y="17"/>
                  </a:cxn>
                  <a:cxn ang="0">
                    <a:pos x="163" y="38"/>
                  </a:cxn>
                  <a:cxn ang="0">
                    <a:pos x="148" y="65"/>
                  </a:cxn>
                  <a:cxn ang="0">
                    <a:pos x="128" y="92"/>
                  </a:cxn>
                  <a:cxn ang="0">
                    <a:pos x="103" y="118"/>
                  </a:cxn>
                  <a:cxn ang="0">
                    <a:pos x="75" y="140"/>
                  </a:cxn>
                  <a:cxn ang="0">
                    <a:pos x="40" y="155"/>
                  </a:cxn>
                  <a:cxn ang="0">
                    <a:pos x="0" y="160"/>
                  </a:cxn>
                </a:cxnLst>
                <a:rect l="0" t="0" r="r" b="b"/>
                <a:pathLst>
                  <a:path w="448" h="179">
                    <a:moveTo>
                      <a:pt x="0" y="160"/>
                    </a:moveTo>
                    <a:lnTo>
                      <a:pt x="5" y="164"/>
                    </a:lnTo>
                    <a:lnTo>
                      <a:pt x="18" y="169"/>
                    </a:lnTo>
                    <a:lnTo>
                      <a:pt x="38" y="172"/>
                    </a:lnTo>
                    <a:lnTo>
                      <a:pt x="65" y="174"/>
                    </a:lnTo>
                    <a:lnTo>
                      <a:pt x="98" y="175"/>
                    </a:lnTo>
                    <a:lnTo>
                      <a:pt x="137" y="177"/>
                    </a:lnTo>
                    <a:lnTo>
                      <a:pt x="178" y="179"/>
                    </a:lnTo>
                    <a:lnTo>
                      <a:pt x="223" y="179"/>
                    </a:lnTo>
                    <a:lnTo>
                      <a:pt x="268" y="179"/>
                    </a:lnTo>
                    <a:lnTo>
                      <a:pt x="312" y="177"/>
                    </a:lnTo>
                    <a:lnTo>
                      <a:pt x="350" y="175"/>
                    </a:lnTo>
                    <a:lnTo>
                      <a:pt x="383" y="174"/>
                    </a:lnTo>
                    <a:lnTo>
                      <a:pt x="410" y="172"/>
                    </a:lnTo>
                    <a:lnTo>
                      <a:pt x="430" y="169"/>
                    </a:lnTo>
                    <a:lnTo>
                      <a:pt x="443" y="164"/>
                    </a:lnTo>
                    <a:lnTo>
                      <a:pt x="448" y="160"/>
                    </a:lnTo>
                    <a:lnTo>
                      <a:pt x="408" y="155"/>
                    </a:lnTo>
                    <a:lnTo>
                      <a:pt x="373" y="140"/>
                    </a:lnTo>
                    <a:lnTo>
                      <a:pt x="343" y="118"/>
                    </a:lnTo>
                    <a:lnTo>
                      <a:pt x="320" y="92"/>
                    </a:lnTo>
                    <a:lnTo>
                      <a:pt x="300" y="65"/>
                    </a:lnTo>
                    <a:lnTo>
                      <a:pt x="283" y="38"/>
                    </a:lnTo>
                    <a:lnTo>
                      <a:pt x="273" y="17"/>
                    </a:lnTo>
                    <a:lnTo>
                      <a:pt x="267" y="0"/>
                    </a:lnTo>
                    <a:lnTo>
                      <a:pt x="180" y="0"/>
                    </a:lnTo>
                    <a:lnTo>
                      <a:pt x="173" y="17"/>
                    </a:lnTo>
                    <a:lnTo>
                      <a:pt x="163" y="38"/>
                    </a:lnTo>
                    <a:lnTo>
                      <a:pt x="148" y="65"/>
                    </a:lnTo>
                    <a:lnTo>
                      <a:pt x="128" y="92"/>
                    </a:lnTo>
                    <a:lnTo>
                      <a:pt x="103" y="118"/>
                    </a:lnTo>
                    <a:lnTo>
                      <a:pt x="75" y="140"/>
                    </a:lnTo>
                    <a:lnTo>
                      <a:pt x="40" y="155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5" name="Rectangle 11"/>
              <p:cNvSpPr>
                <a:spLocks noChangeArrowheads="1"/>
              </p:cNvSpPr>
              <p:nvPr/>
            </p:nvSpPr>
            <p:spPr bwMode="auto">
              <a:xfrm>
                <a:off x="4834" y="3643"/>
                <a:ext cx="150" cy="43"/>
              </a:xfrm>
              <a:prstGeom prst="rect">
                <a:avLst/>
              </a:prstGeom>
              <a:solidFill>
                <a:srgbClr val="BF7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auto">
              <a:xfrm>
                <a:off x="4868" y="3921"/>
                <a:ext cx="86" cy="39"/>
              </a:xfrm>
              <a:custGeom>
                <a:avLst/>
                <a:gdLst/>
                <a:ahLst/>
                <a:cxnLst>
                  <a:cxn ang="0">
                    <a:pos x="42" y="79"/>
                  </a:cxn>
                  <a:cxn ang="0">
                    <a:pos x="0" y="0"/>
                  </a:cxn>
                  <a:cxn ang="0">
                    <a:pos x="172" y="0"/>
                  </a:cxn>
                  <a:cxn ang="0">
                    <a:pos x="129" y="79"/>
                  </a:cxn>
                  <a:cxn ang="0">
                    <a:pos x="42" y="79"/>
                  </a:cxn>
                </a:cxnLst>
                <a:rect l="0" t="0" r="r" b="b"/>
                <a:pathLst>
                  <a:path w="172" h="79">
                    <a:moveTo>
                      <a:pt x="42" y="79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29" y="79"/>
                    </a:lnTo>
                    <a:lnTo>
                      <a:pt x="42" y="79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auto">
              <a:xfrm>
                <a:off x="4855" y="3686"/>
                <a:ext cx="11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3"/>
                  </a:cxn>
                  <a:cxn ang="0">
                    <a:pos x="9" y="45"/>
                  </a:cxn>
                  <a:cxn ang="0">
                    <a:pos x="19" y="65"/>
                  </a:cxn>
                  <a:cxn ang="0">
                    <a:pos x="32" y="83"/>
                  </a:cxn>
                  <a:cxn ang="0">
                    <a:pos x="49" y="97"/>
                  </a:cxn>
                  <a:cxn ang="0">
                    <a:pos x="67" y="108"/>
                  </a:cxn>
                  <a:cxn ang="0">
                    <a:pos x="89" y="115"/>
                  </a:cxn>
                  <a:cxn ang="0">
                    <a:pos x="110" y="117"/>
                  </a:cxn>
                  <a:cxn ang="0">
                    <a:pos x="132" y="115"/>
                  </a:cxn>
                  <a:cxn ang="0">
                    <a:pos x="154" y="108"/>
                  </a:cxn>
                  <a:cxn ang="0">
                    <a:pos x="172" y="97"/>
                  </a:cxn>
                  <a:cxn ang="0">
                    <a:pos x="189" y="83"/>
                  </a:cxn>
                  <a:cxn ang="0">
                    <a:pos x="202" y="65"/>
                  </a:cxn>
                  <a:cxn ang="0">
                    <a:pos x="212" y="45"/>
                  </a:cxn>
                  <a:cxn ang="0">
                    <a:pos x="219" y="23"/>
                  </a:cxn>
                  <a:cxn ang="0">
                    <a:pos x="220" y="0"/>
                  </a:cxn>
                  <a:cxn ang="0">
                    <a:pos x="0" y="0"/>
                  </a:cxn>
                </a:cxnLst>
                <a:rect l="0" t="0" r="r" b="b"/>
                <a:pathLst>
                  <a:path w="220" h="117">
                    <a:moveTo>
                      <a:pt x="0" y="0"/>
                    </a:moveTo>
                    <a:lnTo>
                      <a:pt x="2" y="23"/>
                    </a:lnTo>
                    <a:lnTo>
                      <a:pt x="9" y="45"/>
                    </a:lnTo>
                    <a:lnTo>
                      <a:pt x="19" y="65"/>
                    </a:lnTo>
                    <a:lnTo>
                      <a:pt x="32" y="83"/>
                    </a:lnTo>
                    <a:lnTo>
                      <a:pt x="49" y="97"/>
                    </a:lnTo>
                    <a:lnTo>
                      <a:pt x="67" y="108"/>
                    </a:lnTo>
                    <a:lnTo>
                      <a:pt x="89" y="115"/>
                    </a:lnTo>
                    <a:lnTo>
                      <a:pt x="110" y="117"/>
                    </a:lnTo>
                    <a:lnTo>
                      <a:pt x="132" y="115"/>
                    </a:lnTo>
                    <a:lnTo>
                      <a:pt x="154" y="108"/>
                    </a:lnTo>
                    <a:lnTo>
                      <a:pt x="172" y="97"/>
                    </a:lnTo>
                    <a:lnTo>
                      <a:pt x="189" y="83"/>
                    </a:lnTo>
                    <a:lnTo>
                      <a:pt x="202" y="65"/>
                    </a:lnTo>
                    <a:lnTo>
                      <a:pt x="212" y="45"/>
                    </a:lnTo>
                    <a:lnTo>
                      <a:pt x="219" y="23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auto">
              <a:xfrm>
                <a:off x="4864" y="3960"/>
                <a:ext cx="93" cy="58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28" y="110"/>
                  </a:cxn>
                  <a:cxn ang="0">
                    <a:pos x="13" y="97"/>
                  </a:cxn>
                  <a:cxn ang="0">
                    <a:pos x="3" y="78"/>
                  </a:cxn>
                  <a:cxn ang="0">
                    <a:pos x="0" y="57"/>
                  </a:cxn>
                  <a:cxn ang="0">
                    <a:pos x="3" y="37"/>
                  </a:cxn>
                  <a:cxn ang="0">
                    <a:pos x="11" y="18"/>
                  </a:cxn>
                  <a:cxn ang="0">
                    <a:pos x="26" y="5"/>
                  </a:cxn>
                  <a:cxn ang="0">
                    <a:pos x="48" y="0"/>
                  </a:cxn>
                  <a:cxn ang="0">
                    <a:pos x="135" y="0"/>
                  </a:cxn>
                  <a:cxn ang="0">
                    <a:pos x="156" y="5"/>
                  </a:cxn>
                  <a:cxn ang="0">
                    <a:pos x="173" y="18"/>
                  </a:cxn>
                  <a:cxn ang="0">
                    <a:pos x="181" y="37"/>
                  </a:cxn>
                  <a:cxn ang="0">
                    <a:pos x="185" y="57"/>
                  </a:cxn>
                  <a:cxn ang="0">
                    <a:pos x="181" y="78"/>
                  </a:cxn>
                  <a:cxn ang="0">
                    <a:pos x="171" y="97"/>
                  </a:cxn>
                  <a:cxn ang="0">
                    <a:pos x="156" y="110"/>
                  </a:cxn>
                  <a:cxn ang="0">
                    <a:pos x="135" y="115"/>
                  </a:cxn>
                  <a:cxn ang="0">
                    <a:pos x="48" y="115"/>
                  </a:cxn>
                </a:cxnLst>
                <a:rect l="0" t="0" r="r" b="b"/>
                <a:pathLst>
                  <a:path w="185" h="115">
                    <a:moveTo>
                      <a:pt x="48" y="115"/>
                    </a:moveTo>
                    <a:lnTo>
                      <a:pt x="28" y="110"/>
                    </a:lnTo>
                    <a:lnTo>
                      <a:pt x="13" y="97"/>
                    </a:lnTo>
                    <a:lnTo>
                      <a:pt x="3" y="78"/>
                    </a:lnTo>
                    <a:lnTo>
                      <a:pt x="0" y="57"/>
                    </a:lnTo>
                    <a:lnTo>
                      <a:pt x="3" y="37"/>
                    </a:lnTo>
                    <a:lnTo>
                      <a:pt x="11" y="18"/>
                    </a:lnTo>
                    <a:lnTo>
                      <a:pt x="26" y="5"/>
                    </a:lnTo>
                    <a:lnTo>
                      <a:pt x="48" y="0"/>
                    </a:lnTo>
                    <a:lnTo>
                      <a:pt x="135" y="0"/>
                    </a:lnTo>
                    <a:lnTo>
                      <a:pt x="156" y="5"/>
                    </a:lnTo>
                    <a:lnTo>
                      <a:pt x="173" y="18"/>
                    </a:lnTo>
                    <a:lnTo>
                      <a:pt x="181" y="37"/>
                    </a:lnTo>
                    <a:lnTo>
                      <a:pt x="185" y="57"/>
                    </a:lnTo>
                    <a:lnTo>
                      <a:pt x="181" y="78"/>
                    </a:lnTo>
                    <a:lnTo>
                      <a:pt x="171" y="97"/>
                    </a:lnTo>
                    <a:lnTo>
                      <a:pt x="156" y="110"/>
                    </a:lnTo>
                    <a:lnTo>
                      <a:pt x="135" y="115"/>
                    </a:lnTo>
                    <a:lnTo>
                      <a:pt x="48" y="115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auto">
              <a:xfrm>
                <a:off x="4777" y="4098"/>
                <a:ext cx="267" cy="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37"/>
                  </a:cxn>
                  <a:cxn ang="0">
                    <a:pos x="5" y="40"/>
                  </a:cxn>
                  <a:cxn ang="0">
                    <a:pos x="12" y="45"/>
                  </a:cxn>
                  <a:cxn ang="0">
                    <a:pos x="22" y="50"/>
                  </a:cxn>
                  <a:cxn ang="0">
                    <a:pos x="32" y="54"/>
                  </a:cxn>
                  <a:cxn ang="0">
                    <a:pos x="45" y="57"/>
                  </a:cxn>
                  <a:cxn ang="0">
                    <a:pos x="62" y="60"/>
                  </a:cxn>
                  <a:cxn ang="0">
                    <a:pos x="79" y="64"/>
                  </a:cxn>
                  <a:cxn ang="0">
                    <a:pos x="97" y="67"/>
                  </a:cxn>
                  <a:cxn ang="0">
                    <a:pos x="119" y="69"/>
                  </a:cxn>
                  <a:cxn ang="0">
                    <a:pos x="140" y="72"/>
                  </a:cxn>
                  <a:cxn ang="0">
                    <a:pos x="164" y="74"/>
                  </a:cxn>
                  <a:cxn ang="0">
                    <a:pos x="189" y="75"/>
                  </a:cxn>
                  <a:cxn ang="0">
                    <a:pos x="214" y="75"/>
                  </a:cxn>
                  <a:cxn ang="0">
                    <a:pos x="241" y="77"/>
                  </a:cxn>
                  <a:cxn ang="0">
                    <a:pos x="267" y="77"/>
                  </a:cxn>
                  <a:cxn ang="0">
                    <a:pos x="294" y="77"/>
                  </a:cxn>
                  <a:cxn ang="0">
                    <a:pos x="321" y="75"/>
                  </a:cxn>
                  <a:cxn ang="0">
                    <a:pos x="347" y="75"/>
                  </a:cxn>
                  <a:cxn ang="0">
                    <a:pos x="372" y="74"/>
                  </a:cxn>
                  <a:cxn ang="0">
                    <a:pos x="396" y="72"/>
                  </a:cxn>
                  <a:cxn ang="0">
                    <a:pos x="417" y="69"/>
                  </a:cxn>
                  <a:cxn ang="0">
                    <a:pos x="437" y="67"/>
                  </a:cxn>
                  <a:cxn ang="0">
                    <a:pos x="457" y="64"/>
                  </a:cxn>
                  <a:cxn ang="0">
                    <a:pos x="474" y="60"/>
                  </a:cxn>
                  <a:cxn ang="0">
                    <a:pos x="491" y="57"/>
                  </a:cxn>
                  <a:cxn ang="0">
                    <a:pos x="504" y="54"/>
                  </a:cxn>
                  <a:cxn ang="0">
                    <a:pos x="514" y="50"/>
                  </a:cxn>
                  <a:cxn ang="0">
                    <a:pos x="524" y="45"/>
                  </a:cxn>
                  <a:cxn ang="0">
                    <a:pos x="531" y="40"/>
                  </a:cxn>
                  <a:cxn ang="0">
                    <a:pos x="534" y="37"/>
                  </a:cxn>
                  <a:cxn ang="0">
                    <a:pos x="536" y="32"/>
                  </a:cxn>
                  <a:cxn ang="0">
                    <a:pos x="492" y="0"/>
                  </a:cxn>
                  <a:cxn ang="0">
                    <a:pos x="487" y="4"/>
                  </a:cxn>
                  <a:cxn ang="0">
                    <a:pos x="474" y="9"/>
                  </a:cxn>
                  <a:cxn ang="0">
                    <a:pos x="454" y="12"/>
                  </a:cxn>
                  <a:cxn ang="0">
                    <a:pos x="427" y="14"/>
                  </a:cxn>
                  <a:cxn ang="0">
                    <a:pos x="394" y="15"/>
                  </a:cxn>
                  <a:cxn ang="0">
                    <a:pos x="356" y="17"/>
                  </a:cxn>
                  <a:cxn ang="0">
                    <a:pos x="312" y="19"/>
                  </a:cxn>
                  <a:cxn ang="0">
                    <a:pos x="267" y="19"/>
                  </a:cxn>
                  <a:cxn ang="0">
                    <a:pos x="222" y="19"/>
                  </a:cxn>
                  <a:cxn ang="0">
                    <a:pos x="181" y="17"/>
                  </a:cxn>
                  <a:cxn ang="0">
                    <a:pos x="142" y="15"/>
                  </a:cxn>
                  <a:cxn ang="0">
                    <a:pos x="109" y="14"/>
                  </a:cxn>
                  <a:cxn ang="0">
                    <a:pos x="82" y="12"/>
                  </a:cxn>
                  <a:cxn ang="0">
                    <a:pos x="62" y="9"/>
                  </a:cxn>
                  <a:cxn ang="0">
                    <a:pos x="49" y="4"/>
                  </a:cxn>
                  <a:cxn ang="0">
                    <a:pos x="44" y="0"/>
                  </a:cxn>
                  <a:cxn ang="0">
                    <a:pos x="0" y="32"/>
                  </a:cxn>
                </a:cxnLst>
                <a:rect l="0" t="0" r="r" b="b"/>
                <a:pathLst>
                  <a:path w="536" h="77">
                    <a:moveTo>
                      <a:pt x="0" y="32"/>
                    </a:moveTo>
                    <a:lnTo>
                      <a:pt x="2" y="37"/>
                    </a:lnTo>
                    <a:lnTo>
                      <a:pt x="5" y="40"/>
                    </a:lnTo>
                    <a:lnTo>
                      <a:pt x="12" y="45"/>
                    </a:lnTo>
                    <a:lnTo>
                      <a:pt x="22" y="50"/>
                    </a:lnTo>
                    <a:lnTo>
                      <a:pt x="32" y="54"/>
                    </a:lnTo>
                    <a:lnTo>
                      <a:pt x="45" y="57"/>
                    </a:lnTo>
                    <a:lnTo>
                      <a:pt x="62" y="60"/>
                    </a:lnTo>
                    <a:lnTo>
                      <a:pt x="79" y="64"/>
                    </a:lnTo>
                    <a:lnTo>
                      <a:pt x="97" y="67"/>
                    </a:lnTo>
                    <a:lnTo>
                      <a:pt x="119" y="69"/>
                    </a:lnTo>
                    <a:lnTo>
                      <a:pt x="140" y="72"/>
                    </a:lnTo>
                    <a:lnTo>
                      <a:pt x="164" y="74"/>
                    </a:lnTo>
                    <a:lnTo>
                      <a:pt x="189" y="75"/>
                    </a:lnTo>
                    <a:lnTo>
                      <a:pt x="214" y="75"/>
                    </a:lnTo>
                    <a:lnTo>
                      <a:pt x="241" y="77"/>
                    </a:lnTo>
                    <a:lnTo>
                      <a:pt x="267" y="77"/>
                    </a:lnTo>
                    <a:lnTo>
                      <a:pt x="294" y="77"/>
                    </a:lnTo>
                    <a:lnTo>
                      <a:pt x="321" y="75"/>
                    </a:lnTo>
                    <a:lnTo>
                      <a:pt x="347" y="75"/>
                    </a:lnTo>
                    <a:lnTo>
                      <a:pt x="372" y="74"/>
                    </a:lnTo>
                    <a:lnTo>
                      <a:pt x="396" y="72"/>
                    </a:lnTo>
                    <a:lnTo>
                      <a:pt x="417" y="69"/>
                    </a:lnTo>
                    <a:lnTo>
                      <a:pt x="437" y="67"/>
                    </a:lnTo>
                    <a:lnTo>
                      <a:pt x="457" y="64"/>
                    </a:lnTo>
                    <a:lnTo>
                      <a:pt x="474" y="60"/>
                    </a:lnTo>
                    <a:lnTo>
                      <a:pt x="491" y="57"/>
                    </a:lnTo>
                    <a:lnTo>
                      <a:pt x="504" y="54"/>
                    </a:lnTo>
                    <a:lnTo>
                      <a:pt x="514" y="50"/>
                    </a:lnTo>
                    <a:lnTo>
                      <a:pt x="524" y="45"/>
                    </a:lnTo>
                    <a:lnTo>
                      <a:pt x="531" y="40"/>
                    </a:lnTo>
                    <a:lnTo>
                      <a:pt x="534" y="37"/>
                    </a:lnTo>
                    <a:lnTo>
                      <a:pt x="536" y="32"/>
                    </a:lnTo>
                    <a:lnTo>
                      <a:pt x="492" y="0"/>
                    </a:lnTo>
                    <a:lnTo>
                      <a:pt x="487" y="4"/>
                    </a:lnTo>
                    <a:lnTo>
                      <a:pt x="474" y="9"/>
                    </a:lnTo>
                    <a:lnTo>
                      <a:pt x="454" y="12"/>
                    </a:lnTo>
                    <a:lnTo>
                      <a:pt x="427" y="14"/>
                    </a:lnTo>
                    <a:lnTo>
                      <a:pt x="394" y="15"/>
                    </a:lnTo>
                    <a:lnTo>
                      <a:pt x="356" y="17"/>
                    </a:lnTo>
                    <a:lnTo>
                      <a:pt x="312" y="19"/>
                    </a:lnTo>
                    <a:lnTo>
                      <a:pt x="267" y="19"/>
                    </a:lnTo>
                    <a:lnTo>
                      <a:pt x="222" y="19"/>
                    </a:lnTo>
                    <a:lnTo>
                      <a:pt x="181" y="17"/>
                    </a:lnTo>
                    <a:lnTo>
                      <a:pt x="142" y="15"/>
                    </a:lnTo>
                    <a:lnTo>
                      <a:pt x="109" y="14"/>
                    </a:lnTo>
                    <a:lnTo>
                      <a:pt x="82" y="12"/>
                    </a:lnTo>
                    <a:lnTo>
                      <a:pt x="62" y="9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0" name="Freeform 16"/>
              <p:cNvSpPr>
                <a:spLocks/>
              </p:cNvSpPr>
              <p:nvPr/>
            </p:nvSpPr>
            <p:spPr bwMode="auto">
              <a:xfrm>
                <a:off x="4883" y="3229"/>
                <a:ext cx="53" cy="414"/>
              </a:xfrm>
              <a:custGeom>
                <a:avLst/>
                <a:gdLst/>
                <a:ahLst/>
                <a:cxnLst>
                  <a:cxn ang="0">
                    <a:pos x="103" y="829"/>
                  </a:cxn>
                  <a:cxn ang="0">
                    <a:pos x="103" y="670"/>
                  </a:cxn>
                  <a:cxn ang="0">
                    <a:pos x="105" y="532"/>
                  </a:cxn>
                  <a:cxn ang="0">
                    <a:pos x="103" y="410"/>
                  </a:cxn>
                  <a:cxn ang="0">
                    <a:pos x="102" y="303"/>
                  </a:cxn>
                  <a:cxn ang="0">
                    <a:pos x="97" y="210"/>
                  </a:cxn>
                  <a:cxn ang="0">
                    <a:pos x="87" y="130"/>
                  </a:cxn>
                  <a:cxn ang="0">
                    <a:pos x="72" y="6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2" y="60"/>
                  </a:cxn>
                  <a:cxn ang="0">
                    <a:pos x="18" y="130"/>
                  </a:cxn>
                  <a:cxn ang="0">
                    <a:pos x="8" y="210"/>
                  </a:cxn>
                  <a:cxn ang="0">
                    <a:pos x="3" y="303"/>
                  </a:cxn>
                  <a:cxn ang="0">
                    <a:pos x="0" y="410"/>
                  </a:cxn>
                  <a:cxn ang="0">
                    <a:pos x="0" y="532"/>
                  </a:cxn>
                  <a:cxn ang="0">
                    <a:pos x="0" y="670"/>
                  </a:cxn>
                  <a:cxn ang="0">
                    <a:pos x="0" y="829"/>
                  </a:cxn>
                  <a:cxn ang="0">
                    <a:pos x="103" y="829"/>
                  </a:cxn>
                </a:cxnLst>
                <a:rect l="0" t="0" r="r" b="b"/>
                <a:pathLst>
                  <a:path w="105" h="829">
                    <a:moveTo>
                      <a:pt x="103" y="829"/>
                    </a:moveTo>
                    <a:lnTo>
                      <a:pt x="103" y="670"/>
                    </a:lnTo>
                    <a:lnTo>
                      <a:pt x="105" y="532"/>
                    </a:lnTo>
                    <a:lnTo>
                      <a:pt x="103" y="410"/>
                    </a:lnTo>
                    <a:lnTo>
                      <a:pt x="102" y="303"/>
                    </a:lnTo>
                    <a:lnTo>
                      <a:pt x="97" y="210"/>
                    </a:lnTo>
                    <a:lnTo>
                      <a:pt x="87" y="130"/>
                    </a:lnTo>
                    <a:lnTo>
                      <a:pt x="72" y="6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2" y="60"/>
                    </a:lnTo>
                    <a:lnTo>
                      <a:pt x="18" y="130"/>
                    </a:lnTo>
                    <a:lnTo>
                      <a:pt x="8" y="210"/>
                    </a:lnTo>
                    <a:lnTo>
                      <a:pt x="3" y="303"/>
                    </a:lnTo>
                    <a:lnTo>
                      <a:pt x="0" y="410"/>
                    </a:lnTo>
                    <a:lnTo>
                      <a:pt x="0" y="532"/>
                    </a:lnTo>
                    <a:lnTo>
                      <a:pt x="0" y="670"/>
                    </a:lnTo>
                    <a:lnTo>
                      <a:pt x="0" y="829"/>
                    </a:lnTo>
                    <a:lnTo>
                      <a:pt x="103" y="829"/>
                    </a:lnTo>
                    <a:close/>
                  </a:path>
                </a:pathLst>
              </a:custGeom>
              <a:solidFill>
                <a:srgbClr val="00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Freeform 17"/>
              <p:cNvSpPr>
                <a:spLocks/>
              </p:cNvSpPr>
              <p:nvPr/>
            </p:nvSpPr>
            <p:spPr bwMode="auto">
              <a:xfrm>
                <a:off x="4881" y="3079"/>
                <a:ext cx="57" cy="150"/>
              </a:xfrm>
              <a:custGeom>
                <a:avLst/>
                <a:gdLst/>
                <a:ahLst/>
                <a:cxnLst>
                  <a:cxn ang="0">
                    <a:pos x="57" y="299"/>
                  </a:cxn>
                  <a:cxn ang="0">
                    <a:pos x="95" y="269"/>
                  </a:cxn>
                  <a:cxn ang="0">
                    <a:pos x="113" y="232"/>
                  </a:cxn>
                  <a:cxn ang="0">
                    <a:pos x="115" y="192"/>
                  </a:cxn>
                  <a:cxn ang="0">
                    <a:pos x="107" y="148"/>
                  </a:cxn>
                  <a:cxn ang="0">
                    <a:pos x="92" y="107"/>
                  </a:cxn>
                  <a:cxn ang="0">
                    <a:pos x="75" y="65"/>
                  </a:cxn>
                  <a:cxn ang="0">
                    <a:pos x="62" y="30"/>
                  </a:cxn>
                  <a:cxn ang="0">
                    <a:pos x="57" y="0"/>
                  </a:cxn>
                  <a:cxn ang="0">
                    <a:pos x="52" y="30"/>
                  </a:cxn>
                  <a:cxn ang="0">
                    <a:pos x="38" y="65"/>
                  </a:cxn>
                  <a:cxn ang="0">
                    <a:pos x="22" y="107"/>
                  </a:cxn>
                  <a:cxn ang="0">
                    <a:pos x="8" y="148"/>
                  </a:cxn>
                  <a:cxn ang="0">
                    <a:pos x="0" y="192"/>
                  </a:cxn>
                  <a:cxn ang="0">
                    <a:pos x="2" y="232"/>
                  </a:cxn>
                  <a:cxn ang="0">
                    <a:pos x="20" y="269"/>
                  </a:cxn>
                  <a:cxn ang="0">
                    <a:pos x="57" y="299"/>
                  </a:cxn>
                </a:cxnLst>
                <a:rect l="0" t="0" r="r" b="b"/>
                <a:pathLst>
                  <a:path w="115" h="299">
                    <a:moveTo>
                      <a:pt x="57" y="299"/>
                    </a:moveTo>
                    <a:lnTo>
                      <a:pt x="95" y="269"/>
                    </a:lnTo>
                    <a:lnTo>
                      <a:pt x="113" y="232"/>
                    </a:lnTo>
                    <a:lnTo>
                      <a:pt x="115" y="192"/>
                    </a:lnTo>
                    <a:lnTo>
                      <a:pt x="107" y="148"/>
                    </a:lnTo>
                    <a:lnTo>
                      <a:pt x="92" y="107"/>
                    </a:lnTo>
                    <a:lnTo>
                      <a:pt x="75" y="65"/>
                    </a:lnTo>
                    <a:lnTo>
                      <a:pt x="62" y="30"/>
                    </a:lnTo>
                    <a:lnTo>
                      <a:pt x="57" y="0"/>
                    </a:lnTo>
                    <a:lnTo>
                      <a:pt x="52" y="30"/>
                    </a:lnTo>
                    <a:lnTo>
                      <a:pt x="38" y="65"/>
                    </a:lnTo>
                    <a:lnTo>
                      <a:pt x="22" y="107"/>
                    </a:lnTo>
                    <a:lnTo>
                      <a:pt x="8" y="148"/>
                    </a:lnTo>
                    <a:lnTo>
                      <a:pt x="0" y="192"/>
                    </a:lnTo>
                    <a:lnTo>
                      <a:pt x="2" y="232"/>
                    </a:lnTo>
                    <a:lnTo>
                      <a:pt x="20" y="269"/>
                    </a:lnTo>
                    <a:lnTo>
                      <a:pt x="57" y="2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Freeform 18"/>
              <p:cNvSpPr>
                <a:spLocks/>
              </p:cNvSpPr>
              <p:nvPr/>
            </p:nvSpPr>
            <p:spPr bwMode="auto">
              <a:xfrm>
                <a:off x="5351" y="3133"/>
                <a:ext cx="81" cy="218"/>
              </a:xfrm>
              <a:custGeom>
                <a:avLst/>
                <a:gdLst/>
                <a:ahLst/>
                <a:cxnLst>
                  <a:cxn ang="0">
                    <a:pos x="128" y="437"/>
                  </a:cxn>
                  <a:cxn ang="0">
                    <a:pos x="126" y="437"/>
                  </a:cxn>
                  <a:cxn ang="0">
                    <a:pos x="125" y="432"/>
                  </a:cxn>
                  <a:cxn ang="0">
                    <a:pos x="121" y="429"/>
                  </a:cxn>
                  <a:cxn ang="0">
                    <a:pos x="120" y="427"/>
                  </a:cxn>
                  <a:cxn ang="0">
                    <a:pos x="140" y="358"/>
                  </a:cxn>
                  <a:cxn ang="0">
                    <a:pos x="143" y="293"/>
                  </a:cxn>
                  <a:cxn ang="0">
                    <a:pos x="131" y="232"/>
                  </a:cxn>
                  <a:cxn ang="0">
                    <a:pos x="113" y="173"/>
                  </a:cxn>
                  <a:cxn ang="0">
                    <a:pos x="86" y="122"/>
                  </a:cxn>
                  <a:cxn ang="0">
                    <a:pos x="56" y="75"/>
                  </a:cxn>
                  <a:cxn ang="0">
                    <a:pos x="26" y="33"/>
                  </a:cxn>
                  <a:cxn ang="0">
                    <a:pos x="0" y="0"/>
                  </a:cxn>
                  <a:cxn ang="0">
                    <a:pos x="33" y="18"/>
                  </a:cxn>
                  <a:cxn ang="0">
                    <a:pos x="68" y="56"/>
                  </a:cxn>
                  <a:cxn ang="0">
                    <a:pos x="103" y="112"/>
                  </a:cxn>
                  <a:cxn ang="0">
                    <a:pos x="131" y="177"/>
                  </a:cxn>
                  <a:cxn ang="0">
                    <a:pos x="153" y="247"/>
                  </a:cxn>
                  <a:cxn ang="0">
                    <a:pos x="161" y="317"/>
                  </a:cxn>
                  <a:cxn ang="0">
                    <a:pos x="155" y="382"/>
                  </a:cxn>
                  <a:cxn ang="0">
                    <a:pos x="128" y="437"/>
                  </a:cxn>
                </a:cxnLst>
                <a:rect l="0" t="0" r="r" b="b"/>
                <a:pathLst>
                  <a:path w="161" h="437">
                    <a:moveTo>
                      <a:pt x="128" y="437"/>
                    </a:moveTo>
                    <a:lnTo>
                      <a:pt x="126" y="437"/>
                    </a:lnTo>
                    <a:lnTo>
                      <a:pt x="125" y="432"/>
                    </a:lnTo>
                    <a:lnTo>
                      <a:pt x="121" y="429"/>
                    </a:lnTo>
                    <a:lnTo>
                      <a:pt x="120" y="427"/>
                    </a:lnTo>
                    <a:lnTo>
                      <a:pt x="140" y="358"/>
                    </a:lnTo>
                    <a:lnTo>
                      <a:pt x="143" y="293"/>
                    </a:lnTo>
                    <a:lnTo>
                      <a:pt x="131" y="232"/>
                    </a:lnTo>
                    <a:lnTo>
                      <a:pt x="113" y="173"/>
                    </a:lnTo>
                    <a:lnTo>
                      <a:pt x="86" y="122"/>
                    </a:lnTo>
                    <a:lnTo>
                      <a:pt x="56" y="75"/>
                    </a:lnTo>
                    <a:lnTo>
                      <a:pt x="26" y="33"/>
                    </a:lnTo>
                    <a:lnTo>
                      <a:pt x="0" y="0"/>
                    </a:lnTo>
                    <a:lnTo>
                      <a:pt x="33" y="18"/>
                    </a:lnTo>
                    <a:lnTo>
                      <a:pt x="68" y="56"/>
                    </a:lnTo>
                    <a:lnTo>
                      <a:pt x="103" y="112"/>
                    </a:lnTo>
                    <a:lnTo>
                      <a:pt x="131" y="177"/>
                    </a:lnTo>
                    <a:lnTo>
                      <a:pt x="153" y="247"/>
                    </a:lnTo>
                    <a:lnTo>
                      <a:pt x="161" y="317"/>
                    </a:lnTo>
                    <a:lnTo>
                      <a:pt x="155" y="382"/>
                    </a:lnTo>
                    <a:lnTo>
                      <a:pt x="128" y="4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Freeform 19"/>
              <p:cNvSpPr>
                <a:spLocks/>
              </p:cNvSpPr>
              <p:nvPr/>
            </p:nvSpPr>
            <p:spPr bwMode="auto">
              <a:xfrm>
                <a:off x="5321" y="3165"/>
                <a:ext cx="73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60" y="1"/>
                  </a:cxn>
                  <a:cxn ang="0">
                    <a:pos x="83" y="5"/>
                  </a:cxn>
                  <a:cxn ang="0">
                    <a:pos x="106" y="11"/>
                  </a:cxn>
                  <a:cxn ang="0">
                    <a:pos x="128" y="21"/>
                  </a:cxn>
                  <a:cxn ang="0">
                    <a:pos x="145" y="33"/>
                  </a:cxn>
                  <a:cxn ang="0">
                    <a:pos x="128" y="30"/>
                  </a:cxn>
                  <a:cxn ang="0">
                    <a:pos x="108" y="25"/>
                  </a:cxn>
                  <a:cxn ang="0">
                    <a:pos x="83" y="21"/>
                  </a:cxn>
                  <a:cxn ang="0">
                    <a:pos x="60" y="18"/>
                  </a:cxn>
                  <a:cxn ang="0">
                    <a:pos x="36" y="15"/>
                  </a:cxn>
                  <a:cxn ang="0">
                    <a:pos x="18" y="10"/>
                  </a:cxn>
                  <a:cxn ang="0">
                    <a:pos x="5" y="6"/>
                  </a:cxn>
                  <a:cxn ang="0">
                    <a:pos x="0" y="3"/>
                  </a:cxn>
                </a:cxnLst>
                <a:rect l="0" t="0" r="r" b="b"/>
                <a:pathLst>
                  <a:path w="145" h="33">
                    <a:moveTo>
                      <a:pt x="0" y="3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60" y="1"/>
                    </a:lnTo>
                    <a:lnTo>
                      <a:pt x="83" y="5"/>
                    </a:lnTo>
                    <a:lnTo>
                      <a:pt x="106" y="11"/>
                    </a:lnTo>
                    <a:lnTo>
                      <a:pt x="128" y="21"/>
                    </a:lnTo>
                    <a:lnTo>
                      <a:pt x="145" y="33"/>
                    </a:lnTo>
                    <a:lnTo>
                      <a:pt x="128" y="30"/>
                    </a:lnTo>
                    <a:lnTo>
                      <a:pt x="108" y="25"/>
                    </a:lnTo>
                    <a:lnTo>
                      <a:pt x="83" y="21"/>
                    </a:lnTo>
                    <a:lnTo>
                      <a:pt x="60" y="18"/>
                    </a:lnTo>
                    <a:lnTo>
                      <a:pt x="36" y="15"/>
                    </a:lnTo>
                    <a:lnTo>
                      <a:pt x="18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Freeform 20"/>
              <p:cNvSpPr>
                <a:spLocks/>
              </p:cNvSpPr>
              <p:nvPr/>
            </p:nvSpPr>
            <p:spPr bwMode="auto">
              <a:xfrm>
                <a:off x="5319" y="3179"/>
                <a:ext cx="87" cy="2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21" y="0"/>
                  </a:cxn>
                  <a:cxn ang="0">
                    <a:pos x="45" y="2"/>
                  </a:cxn>
                  <a:cxn ang="0">
                    <a:pos x="73" y="7"/>
                  </a:cxn>
                  <a:cxn ang="0">
                    <a:pos x="101" y="14"/>
                  </a:cxn>
                  <a:cxn ang="0">
                    <a:pos x="130" y="24"/>
                  </a:cxn>
                  <a:cxn ang="0">
                    <a:pos x="155" y="34"/>
                  </a:cxn>
                  <a:cxn ang="0">
                    <a:pos x="173" y="46"/>
                  </a:cxn>
                  <a:cxn ang="0">
                    <a:pos x="160" y="42"/>
                  </a:cxn>
                  <a:cxn ang="0">
                    <a:pos x="136" y="37"/>
                  </a:cxn>
                  <a:cxn ang="0">
                    <a:pos x="108" y="34"/>
                  </a:cxn>
                  <a:cxn ang="0">
                    <a:pos x="78" y="27"/>
                  </a:cxn>
                  <a:cxn ang="0">
                    <a:pos x="48" y="22"/>
                  </a:cxn>
                  <a:cxn ang="0">
                    <a:pos x="23" y="17"/>
                  </a:cxn>
                  <a:cxn ang="0">
                    <a:pos x="6" y="11"/>
                  </a:cxn>
                  <a:cxn ang="0">
                    <a:pos x="0" y="6"/>
                  </a:cxn>
                </a:cxnLst>
                <a:rect l="0" t="0" r="r" b="b"/>
                <a:pathLst>
                  <a:path w="173" h="46">
                    <a:moveTo>
                      <a:pt x="0" y="6"/>
                    </a:moveTo>
                    <a:lnTo>
                      <a:pt x="6" y="2"/>
                    </a:lnTo>
                    <a:lnTo>
                      <a:pt x="21" y="0"/>
                    </a:lnTo>
                    <a:lnTo>
                      <a:pt x="45" y="2"/>
                    </a:lnTo>
                    <a:lnTo>
                      <a:pt x="73" y="7"/>
                    </a:lnTo>
                    <a:lnTo>
                      <a:pt x="101" y="14"/>
                    </a:lnTo>
                    <a:lnTo>
                      <a:pt x="130" y="24"/>
                    </a:lnTo>
                    <a:lnTo>
                      <a:pt x="155" y="34"/>
                    </a:lnTo>
                    <a:lnTo>
                      <a:pt x="173" y="46"/>
                    </a:lnTo>
                    <a:lnTo>
                      <a:pt x="160" y="42"/>
                    </a:lnTo>
                    <a:lnTo>
                      <a:pt x="136" y="37"/>
                    </a:lnTo>
                    <a:lnTo>
                      <a:pt x="108" y="34"/>
                    </a:lnTo>
                    <a:lnTo>
                      <a:pt x="78" y="27"/>
                    </a:lnTo>
                    <a:lnTo>
                      <a:pt x="48" y="22"/>
                    </a:lnTo>
                    <a:lnTo>
                      <a:pt x="23" y="17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Freeform 21"/>
              <p:cNvSpPr>
                <a:spLocks/>
              </p:cNvSpPr>
              <p:nvPr/>
            </p:nvSpPr>
            <p:spPr bwMode="auto">
              <a:xfrm>
                <a:off x="5330" y="3215"/>
                <a:ext cx="90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80" y="3"/>
                  </a:cxn>
                  <a:cxn ang="0">
                    <a:pos x="110" y="8"/>
                  </a:cxn>
                  <a:cxn ang="0">
                    <a:pos x="140" y="15"/>
                  </a:cxn>
                  <a:cxn ang="0">
                    <a:pos x="164" y="23"/>
                  </a:cxn>
                  <a:cxn ang="0">
                    <a:pos x="180" y="35"/>
                  </a:cxn>
                  <a:cxn ang="0">
                    <a:pos x="167" y="33"/>
                  </a:cxn>
                  <a:cxn ang="0">
                    <a:pos x="144" y="32"/>
                  </a:cxn>
                  <a:cxn ang="0">
                    <a:pos x="114" y="28"/>
                  </a:cxn>
                  <a:cxn ang="0">
                    <a:pos x="82" y="25"/>
                  </a:cxn>
                  <a:cxn ang="0">
                    <a:pos x="52" y="20"/>
                  </a:cxn>
                  <a:cxn ang="0">
                    <a:pos x="25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80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80" y="3"/>
                    </a:lnTo>
                    <a:lnTo>
                      <a:pt x="110" y="8"/>
                    </a:lnTo>
                    <a:lnTo>
                      <a:pt x="140" y="15"/>
                    </a:lnTo>
                    <a:lnTo>
                      <a:pt x="164" y="23"/>
                    </a:lnTo>
                    <a:lnTo>
                      <a:pt x="180" y="35"/>
                    </a:lnTo>
                    <a:lnTo>
                      <a:pt x="167" y="33"/>
                    </a:lnTo>
                    <a:lnTo>
                      <a:pt x="144" y="32"/>
                    </a:lnTo>
                    <a:lnTo>
                      <a:pt x="114" y="28"/>
                    </a:lnTo>
                    <a:lnTo>
                      <a:pt x="82" y="25"/>
                    </a:lnTo>
                    <a:lnTo>
                      <a:pt x="52" y="20"/>
                    </a:lnTo>
                    <a:lnTo>
                      <a:pt x="25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6" name="Freeform 22"/>
              <p:cNvSpPr>
                <a:spLocks/>
              </p:cNvSpPr>
              <p:nvPr/>
            </p:nvSpPr>
            <p:spPr bwMode="auto">
              <a:xfrm>
                <a:off x="5344" y="3239"/>
                <a:ext cx="81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21" y="0"/>
                  </a:cxn>
                  <a:cxn ang="0">
                    <a:pos x="45" y="0"/>
                  </a:cxn>
                  <a:cxn ang="0">
                    <a:pos x="73" y="3"/>
                  </a:cxn>
                  <a:cxn ang="0">
                    <a:pos x="101" y="6"/>
                  </a:cxn>
                  <a:cxn ang="0">
                    <a:pos x="128" y="11"/>
                  </a:cxn>
                  <a:cxn ang="0">
                    <a:pos x="148" y="20"/>
                  </a:cxn>
                  <a:cxn ang="0">
                    <a:pos x="161" y="28"/>
                  </a:cxn>
                  <a:cxn ang="0">
                    <a:pos x="146" y="26"/>
                  </a:cxn>
                  <a:cxn ang="0">
                    <a:pos x="125" y="25"/>
                  </a:cxn>
                  <a:cxn ang="0">
                    <a:pos x="98" y="23"/>
                  </a:cxn>
                  <a:cxn ang="0">
                    <a:pos x="70" y="21"/>
                  </a:cxn>
                  <a:cxn ang="0">
                    <a:pos x="43" y="18"/>
                  </a:cxn>
                  <a:cxn ang="0">
                    <a:pos x="20" y="15"/>
                  </a:cxn>
                  <a:cxn ang="0">
                    <a:pos x="5" y="11"/>
                  </a:cxn>
                  <a:cxn ang="0">
                    <a:pos x="0" y="5"/>
                  </a:cxn>
                </a:cxnLst>
                <a:rect l="0" t="0" r="r" b="b"/>
                <a:pathLst>
                  <a:path w="161" h="28">
                    <a:moveTo>
                      <a:pt x="0" y="5"/>
                    </a:moveTo>
                    <a:lnTo>
                      <a:pt x="5" y="1"/>
                    </a:lnTo>
                    <a:lnTo>
                      <a:pt x="21" y="0"/>
                    </a:lnTo>
                    <a:lnTo>
                      <a:pt x="45" y="0"/>
                    </a:lnTo>
                    <a:lnTo>
                      <a:pt x="73" y="3"/>
                    </a:lnTo>
                    <a:lnTo>
                      <a:pt x="101" y="6"/>
                    </a:lnTo>
                    <a:lnTo>
                      <a:pt x="128" y="11"/>
                    </a:lnTo>
                    <a:lnTo>
                      <a:pt x="148" y="20"/>
                    </a:lnTo>
                    <a:lnTo>
                      <a:pt x="161" y="28"/>
                    </a:lnTo>
                    <a:lnTo>
                      <a:pt x="146" y="26"/>
                    </a:lnTo>
                    <a:lnTo>
                      <a:pt x="125" y="25"/>
                    </a:lnTo>
                    <a:lnTo>
                      <a:pt x="98" y="23"/>
                    </a:lnTo>
                    <a:lnTo>
                      <a:pt x="70" y="21"/>
                    </a:lnTo>
                    <a:lnTo>
                      <a:pt x="43" y="18"/>
                    </a:lnTo>
                    <a:lnTo>
                      <a:pt x="20" y="15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23"/>
              <p:cNvSpPr>
                <a:spLocks/>
              </p:cNvSpPr>
              <p:nvPr/>
            </p:nvSpPr>
            <p:spPr bwMode="auto">
              <a:xfrm>
                <a:off x="5361" y="3277"/>
                <a:ext cx="69" cy="1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9"/>
                  </a:cxn>
                  <a:cxn ang="0">
                    <a:pos x="16" y="5"/>
                  </a:cxn>
                  <a:cxn ang="0">
                    <a:pos x="35" y="2"/>
                  </a:cxn>
                  <a:cxn ang="0">
                    <a:pos x="55" y="0"/>
                  </a:cxn>
                  <a:cxn ang="0">
                    <a:pos x="78" y="2"/>
                  </a:cxn>
                  <a:cxn ang="0">
                    <a:pos x="100" y="5"/>
                  </a:cxn>
                  <a:cxn ang="0">
                    <a:pos x="120" y="12"/>
                  </a:cxn>
                  <a:cxn ang="0">
                    <a:pos x="136" y="22"/>
                  </a:cxn>
                  <a:cxn ang="0">
                    <a:pos x="123" y="20"/>
                  </a:cxn>
                  <a:cxn ang="0">
                    <a:pos x="103" y="20"/>
                  </a:cxn>
                  <a:cxn ang="0">
                    <a:pos x="80" y="20"/>
                  </a:cxn>
                  <a:cxn ang="0">
                    <a:pos x="56" y="20"/>
                  </a:cxn>
                  <a:cxn ang="0">
                    <a:pos x="35" y="20"/>
                  </a:cxn>
                  <a:cxn ang="0">
                    <a:pos x="16" y="20"/>
                  </a:cxn>
                  <a:cxn ang="0">
                    <a:pos x="5" y="17"/>
                  </a:cxn>
                  <a:cxn ang="0">
                    <a:pos x="0" y="14"/>
                  </a:cxn>
                </a:cxnLst>
                <a:rect l="0" t="0" r="r" b="b"/>
                <a:pathLst>
                  <a:path w="136" h="22">
                    <a:moveTo>
                      <a:pt x="0" y="14"/>
                    </a:moveTo>
                    <a:lnTo>
                      <a:pt x="5" y="9"/>
                    </a:lnTo>
                    <a:lnTo>
                      <a:pt x="16" y="5"/>
                    </a:lnTo>
                    <a:lnTo>
                      <a:pt x="35" y="2"/>
                    </a:lnTo>
                    <a:lnTo>
                      <a:pt x="55" y="0"/>
                    </a:lnTo>
                    <a:lnTo>
                      <a:pt x="78" y="2"/>
                    </a:lnTo>
                    <a:lnTo>
                      <a:pt x="100" y="5"/>
                    </a:lnTo>
                    <a:lnTo>
                      <a:pt x="120" y="12"/>
                    </a:lnTo>
                    <a:lnTo>
                      <a:pt x="136" y="22"/>
                    </a:lnTo>
                    <a:lnTo>
                      <a:pt x="123" y="20"/>
                    </a:lnTo>
                    <a:lnTo>
                      <a:pt x="103" y="20"/>
                    </a:lnTo>
                    <a:lnTo>
                      <a:pt x="80" y="20"/>
                    </a:lnTo>
                    <a:lnTo>
                      <a:pt x="56" y="20"/>
                    </a:lnTo>
                    <a:lnTo>
                      <a:pt x="35" y="20"/>
                    </a:lnTo>
                    <a:lnTo>
                      <a:pt x="16" y="20"/>
                    </a:lnTo>
                    <a:lnTo>
                      <a:pt x="5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24"/>
              <p:cNvSpPr>
                <a:spLocks/>
              </p:cNvSpPr>
              <p:nvPr/>
            </p:nvSpPr>
            <p:spPr bwMode="auto">
              <a:xfrm>
                <a:off x="5387" y="3332"/>
                <a:ext cx="34" cy="1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9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29" y="6"/>
                  </a:cxn>
                  <a:cxn ang="0">
                    <a:pos x="40" y="2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7" y="9"/>
                  </a:cxn>
                  <a:cxn ang="0">
                    <a:pos x="57" y="7"/>
                  </a:cxn>
                  <a:cxn ang="0">
                    <a:pos x="47" y="9"/>
                  </a:cxn>
                  <a:cxn ang="0">
                    <a:pos x="35" y="14"/>
                  </a:cxn>
                  <a:cxn ang="0">
                    <a:pos x="24" y="19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0" y="24"/>
                  </a:cxn>
                </a:cxnLst>
                <a:rect l="0" t="0" r="r" b="b"/>
                <a:pathLst>
                  <a:path w="67" h="27">
                    <a:moveTo>
                      <a:pt x="0" y="24"/>
                    </a:moveTo>
                    <a:lnTo>
                      <a:pt x="2" y="19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7" y="9"/>
                    </a:lnTo>
                    <a:lnTo>
                      <a:pt x="57" y="7"/>
                    </a:lnTo>
                    <a:lnTo>
                      <a:pt x="47" y="9"/>
                    </a:lnTo>
                    <a:lnTo>
                      <a:pt x="35" y="14"/>
                    </a:lnTo>
                    <a:lnTo>
                      <a:pt x="24" y="19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Freeform 25"/>
              <p:cNvSpPr>
                <a:spLocks/>
              </p:cNvSpPr>
              <p:nvPr/>
            </p:nvSpPr>
            <p:spPr bwMode="auto">
              <a:xfrm>
                <a:off x="5316" y="3144"/>
                <a:ext cx="62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0"/>
                  </a:cxn>
                  <a:cxn ang="0">
                    <a:pos x="50" y="2"/>
                  </a:cxn>
                  <a:cxn ang="0">
                    <a:pos x="70" y="5"/>
                  </a:cxn>
                  <a:cxn ang="0">
                    <a:pos x="90" y="12"/>
                  </a:cxn>
                  <a:cxn ang="0">
                    <a:pos x="108" y="22"/>
                  </a:cxn>
                  <a:cxn ang="0">
                    <a:pos x="123" y="34"/>
                  </a:cxn>
                  <a:cxn ang="0">
                    <a:pos x="108" y="30"/>
                  </a:cxn>
                  <a:cxn ang="0">
                    <a:pos x="90" y="27"/>
                  </a:cxn>
                  <a:cxn ang="0">
                    <a:pos x="70" y="24"/>
                  </a:cxn>
                  <a:cxn ang="0">
                    <a:pos x="50" y="19"/>
                  </a:cxn>
                  <a:cxn ang="0">
                    <a:pos x="30" y="15"/>
                  </a:cxn>
                  <a:cxn ang="0">
                    <a:pos x="15" y="12"/>
                  </a:cxn>
                  <a:cxn ang="0">
                    <a:pos x="3" y="9"/>
                  </a:cxn>
                  <a:cxn ang="0">
                    <a:pos x="0" y="5"/>
                  </a:cxn>
                </a:cxnLst>
                <a:rect l="0" t="0" r="r" b="b"/>
                <a:pathLst>
                  <a:path w="123" h="34">
                    <a:moveTo>
                      <a:pt x="0" y="5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50" y="2"/>
                    </a:lnTo>
                    <a:lnTo>
                      <a:pt x="70" y="5"/>
                    </a:lnTo>
                    <a:lnTo>
                      <a:pt x="90" y="12"/>
                    </a:lnTo>
                    <a:lnTo>
                      <a:pt x="108" y="22"/>
                    </a:lnTo>
                    <a:lnTo>
                      <a:pt x="123" y="34"/>
                    </a:lnTo>
                    <a:lnTo>
                      <a:pt x="108" y="30"/>
                    </a:lnTo>
                    <a:lnTo>
                      <a:pt x="90" y="27"/>
                    </a:lnTo>
                    <a:lnTo>
                      <a:pt x="70" y="24"/>
                    </a:lnTo>
                    <a:lnTo>
                      <a:pt x="50" y="19"/>
                    </a:lnTo>
                    <a:lnTo>
                      <a:pt x="30" y="15"/>
                    </a:lnTo>
                    <a:lnTo>
                      <a:pt x="15" y="12"/>
                    </a:lnTo>
                    <a:lnTo>
                      <a:pt x="3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auto">
              <a:xfrm>
                <a:off x="5325" y="3198"/>
                <a:ext cx="87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49" y="0"/>
                  </a:cxn>
                  <a:cxn ang="0">
                    <a:pos x="79" y="3"/>
                  </a:cxn>
                  <a:cxn ang="0">
                    <a:pos x="107" y="8"/>
                  </a:cxn>
                  <a:cxn ang="0">
                    <a:pos x="135" y="15"/>
                  </a:cxn>
                  <a:cxn ang="0">
                    <a:pos x="159" y="23"/>
                  </a:cxn>
                  <a:cxn ang="0">
                    <a:pos x="175" y="35"/>
                  </a:cxn>
                  <a:cxn ang="0">
                    <a:pos x="162" y="33"/>
                  </a:cxn>
                  <a:cxn ang="0">
                    <a:pos x="139" y="32"/>
                  </a:cxn>
                  <a:cxn ang="0">
                    <a:pos x="110" y="28"/>
                  </a:cxn>
                  <a:cxn ang="0">
                    <a:pos x="80" y="25"/>
                  </a:cxn>
                  <a:cxn ang="0">
                    <a:pos x="50" y="20"/>
                  </a:cxn>
                  <a:cxn ang="0">
                    <a:pos x="24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75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79" y="3"/>
                    </a:lnTo>
                    <a:lnTo>
                      <a:pt x="107" y="8"/>
                    </a:lnTo>
                    <a:lnTo>
                      <a:pt x="135" y="15"/>
                    </a:lnTo>
                    <a:lnTo>
                      <a:pt x="159" y="23"/>
                    </a:lnTo>
                    <a:lnTo>
                      <a:pt x="175" y="35"/>
                    </a:lnTo>
                    <a:lnTo>
                      <a:pt x="162" y="33"/>
                    </a:lnTo>
                    <a:lnTo>
                      <a:pt x="139" y="32"/>
                    </a:lnTo>
                    <a:lnTo>
                      <a:pt x="110" y="28"/>
                    </a:lnTo>
                    <a:lnTo>
                      <a:pt x="80" y="25"/>
                    </a:lnTo>
                    <a:lnTo>
                      <a:pt x="50" y="20"/>
                    </a:lnTo>
                    <a:lnTo>
                      <a:pt x="24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auto">
              <a:xfrm>
                <a:off x="5349" y="3261"/>
                <a:ext cx="79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8"/>
                  </a:cxn>
                  <a:cxn ang="0">
                    <a:pos x="20" y="5"/>
                  </a:cxn>
                  <a:cxn ang="0">
                    <a:pos x="41" y="1"/>
                  </a:cxn>
                  <a:cxn ang="0">
                    <a:pos x="66" y="0"/>
                  </a:cxn>
                  <a:cxn ang="0">
                    <a:pos x="93" y="0"/>
                  </a:cxn>
                  <a:cxn ang="0">
                    <a:pos x="118" y="3"/>
                  </a:cxn>
                  <a:cxn ang="0">
                    <a:pos x="141" y="10"/>
                  </a:cxn>
                  <a:cxn ang="0">
                    <a:pos x="158" y="20"/>
                  </a:cxn>
                  <a:cxn ang="0">
                    <a:pos x="143" y="18"/>
                  </a:cxn>
                  <a:cxn ang="0">
                    <a:pos x="121" y="18"/>
                  </a:cxn>
                  <a:cxn ang="0">
                    <a:pos x="95" y="20"/>
                  </a:cxn>
                  <a:cxn ang="0">
                    <a:pos x="68" y="20"/>
                  </a:cxn>
                  <a:cxn ang="0">
                    <a:pos x="43" y="20"/>
                  </a:cxn>
                  <a:cxn ang="0">
                    <a:pos x="20" y="20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r" b="b"/>
                <a:pathLst>
                  <a:path w="158" h="20">
                    <a:moveTo>
                      <a:pt x="0" y="13"/>
                    </a:moveTo>
                    <a:lnTo>
                      <a:pt x="6" y="8"/>
                    </a:lnTo>
                    <a:lnTo>
                      <a:pt x="20" y="5"/>
                    </a:lnTo>
                    <a:lnTo>
                      <a:pt x="41" y="1"/>
                    </a:lnTo>
                    <a:lnTo>
                      <a:pt x="66" y="0"/>
                    </a:lnTo>
                    <a:lnTo>
                      <a:pt x="93" y="0"/>
                    </a:lnTo>
                    <a:lnTo>
                      <a:pt x="118" y="3"/>
                    </a:lnTo>
                    <a:lnTo>
                      <a:pt x="141" y="10"/>
                    </a:lnTo>
                    <a:lnTo>
                      <a:pt x="158" y="20"/>
                    </a:lnTo>
                    <a:lnTo>
                      <a:pt x="143" y="18"/>
                    </a:lnTo>
                    <a:lnTo>
                      <a:pt x="121" y="18"/>
                    </a:lnTo>
                    <a:lnTo>
                      <a:pt x="95" y="20"/>
                    </a:lnTo>
                    <a:lnTo>
                      <a:pt x="68" y="20"/>
                    </a:lnTo>
                    <a:lnTo>
                      <a:pt x="43" y="20"/>
                    </a:lnTo>
                    <a:lnTo>
                      <a:pt x="20" y="20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auto">
              <a:xfrm>
                <a:off x="5364" y="3295"/>
                <a:ext cx="64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8" y="0"/>
                  </a:cxn>
                  <a:cxn ang="0">
                    <a:pos x="61" y="2"/>
                  </a:cxn>
                  <a:cxn ang="0">
                    <a:pos x="83" y="5"/>
                  </a:cxn>
                  <a:cxn ang="0">
                    <a:pos x="105" y="9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16" y="19"/>
                  </a:cxn>
                  <a:cxn ang="0">
                    <a:pos x="100" y="19"/>
                  </a:cxn>
                  <a:cxn ang="0">
                    <a:pos x="80" y="17"/>
                  </a:cxn>
                  <a:cxn ang="0">
                    <a:pos x="58" y="15"/>
                  </a:cxn>
                  <a:cxn ang="0">
                    <a:pos x="38" y="15"/>
                  </a:cxn>
                  <a:cxn ang="0">
                    <a:pos x="20" y="12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l="0" t="0" r="r" b="b"/>
                <a:pathLst>
                  <a:path w="128" h="20">
                    <a:moveTo>
                      <a:pt x="0" y="7"/>
                    </a:moveTo>
                    <a:lnTo>
                      <a:pt x="5" y="4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3" y="5"/>
                    </a:lnTo>
                    <a:lnTo>
                      <a:pt x="105" y="9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16" y="19"/>
                    </a:lnTo>
                    <a:lnTo>
                      <a:pt x="100" y="19"/>
                    </a:lnTo>
                    <a:lnTo>
                      <a:pt x="80" y="17"/>
                    </a:lnTo>
                    <a:lnTo>
                      <a:pt x="58" y="15"/>
                    </a:lnTo>
                    <a:lnTo>
                      <a:pt x="38" y="15"/>
                    </a:lnTo>
                    <a:lnTo>
                      <a:pt x="20" y="12"/>
                    </a:lnTo>
                    <a:lnTo>
                      <a:pt x="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auto">
              <a:xfrm>
                <a:off x="5386" y="3315"/>
                <a:ext cx="40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4"/>
                  </a:cxn>
                  <a:cxn ang="0">
                    <a:pos x="12" y="9"/>
                  </a:cxn>
                  <a:cxn ang="0">
                    <a:pos x="22" y="5"/>
                  </a:cxn>
                  <a:cxn ang="0">
                    <a:pos x="35" y="2"/>
                  </a:cxn>
                  <a:cxn ang="0">
                    <a:pos x="50" y="0"/>
                  </a:cxn>
                  <a:cxn ang="0">
                    <a:pos x="63" y="2"/>
                  </a:cxn>
                  <a:cxn ang="0">
                    <a:pos x="73" y="4"/>
                  </a:cxn>
                  <a:cxn ang="0">
                    <a:pos x="80" y="10"/>
                  </a:cxn>
                  <a:cxn ang="0">
                    <a:pos x="70" y="9"/>
                  </a:cxn>
                  <a:cxn ang="0">
                    <a:pos x="57" y="9"/>
                  </a:cxn>
                  <a:cxn ang="0">
                    <a:pos x="43" y="12"/>
                  </a:cxn>
                  <a:cxn ang="0">
                    <a:pos x="30" y="15"/>
                  </a:cxn>
                  <a:cxn ang="0">
                    <a:pos x="18" y="20"/>
                  </a:cxn>
                  <a:cxn ang="0">
                    <a:pos x="8" y="22"/>
                  </a:cxn>
                  <a:cxn ang="0">
                    <a:pos x="2" y="22"/>
                  </a:cxn>
                  <a:cxn ang="0">
                    <a:pos x="0" y="17"/>
                  </a:cxn>
                </a:cxnLst>
                <a:rect l="0" t="0" r="r" b="b"/>
                <a:pathLst>
                  <a:path w="80" h="22">
                    <a:moveTo>
                      <a:pt x="0" y="17"/>
                    </a:moveTo>
                    <a:lnTo>
                      <a:pt x="3" y="14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0" y="10"/>
                    </a:lnTo>
                    <a:lnTo>
                      <a:pt x="70" y="9"/>
                    </a:lnTo>
                    <a:lnTo>
                      <a:pt x="57" y="9"/>
                    </a:lnTo>
                    <a:lnTo>
                      <a:pt x="43" y="12"/>
                    </a:lnTo>
                    <a:lnTo>
                      <a:pt x="30" y="15"/>
                    </a:lnTo>
                    <a:lnTo>
                      <a:pt x="18" y="20"/>
                    </a:lnTo>
                    <a:lnTo>
                      <a:pt x="8" y="22"/>
                    </a:lnTo>
                    <a:lnTo>
                      <a:pt x="2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auto">
              <a:xfrm>
                <a:off x="5326" y="3126"/>
                <a:ext cx="40" cy="17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1" y="32"/>
                  </a:cxn>
                  <a:cxn ang="0">
                    <a:pos x="60" y="30"/>
                  </a:cxn>
                  <a:cxn ang="0">
                    <a:pos x="46" y="29"/>
                  </a:cxn>
                  <a:cxn ang="0">
                    <a:pos x="31" y="25"/>
                  </a:cxn>
                  <a:cxn ang="0">
                    <a:pos x="18" y="22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4"/>
                  </a:cxn>
                  <a:cxn ang="0">
                    <a:pos x="36" y="10"/>
                  </a:cxn>
                  <a:cxn ang="0">
                    <a:pos x="48" y="17"/>
                  </a:cxn>
                  <a:cxn ang="0">
                    <a:pos x="60" y="24"/>
                  </a:cxn>
                  <a:cxn ang="0">
                    <a:pos x="71" y="30"/>
                  </a:cxn>
                  <a:cxn ang="0">
                    <a:pos x="78" y="34"/>
                  </a:cxn>
                </a:cxnLst>
                <a:rect l="0" t="0" r="r" b="b"/>
                <a:pathLst>
                  <a:path w="78" h="34">
                    <a:moveTo>
                      <a:pt x="78" y="34"/>
                    </a:moveTo>
                    <a:lnTo>
                      <a:pt x="71" y="32"/>
                    </a:lnTo>
                    <a:lnTo>
                      <a:pt x="60" y="30"/>
                    </a:lnTo>
                    <a:lnTo>
                      <a:pt x="46" y="29"/>
                    </a:lnTo>
                    <a:lnTo>
                      <a:pt x="31" y="25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6" y="10"/>
                    </a:lnTo>
                    <a:lnTo>
                      <a:pt x="48" y="17"/>
                    </a:lnTo>
                    <a:lnTo>
                      <a:pt x="60" y="24"/>
                    </a:lnTo>
                    <a:lnTo>
                      <a:pt x="71" y="30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auto">
              <a:xfrm>
                <a:off x="5361" y="3108"/>
                <a:ext cx="8" cy="37"/>
              </a:xfrm>
              <a:custGeom>
                <a:avLst/>
                <a:gdLst/>
                <a:ahLst/>
                <a:cxnLst>
                  <a:cxn ang="0">
                    <a:pos x="10" y="75"/>
                  </a:cxn>
                  <a:cxn ang="0">
                    <a:pos x="11" y="60"/>
                  </a:cxn>
                  <a:cxn ang="0">
                    <a:pos x="15" y="35"/>
                  </a:cxn>
                  <a:cxn ang="0">
                    <a:pos x="15" y="11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1" y="30"/>
                  </a:cxn>
                  <a:cxn ang="0">
                    <a:pos x="6" y="55"/>
                  </a:cxn>
                  <a:cxn ang="0">
                    <a:pos x="10" y="75"/>
                  </a:cxn>
                </a:cxnLst>
                <a:rect l="0" t="0" r="r" b="b"/>
                <a:pathLst>
                  <a:path w="15" h="75">
                    <a:moveTo>
                      <a:pt x="10" y="75"/>
                    </a:moveTo>
                    <a:lnTo>
                      <a:pt x="11" y="60"/>
                    </a:lnTo>
                    <a:lnTo>
                      <a:pt x="15" y="35"/>
                    </a:lnTo>
                    <a:lnTo>
                      <a:pt x="15" y="11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30"/>
                    </a:lnTo>
                    <a:lnTo>
                      <a:pt x="6" y="5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auto">
              <a:xfrm>
                <a:off x="5331" y="3101"/>
                <a:ext cx="23" cy="3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38" y="52"/>
                  </a:cxn>
                  <a:cxn ang="0">
                    <a:pos x="28" y="27"/>
                  </a:cxn>
                  <a:cxn ang="0">
                    <a:pos x="15" y="7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" y="12"/>
                  </a:cxn>
                  <a:cxn ang="0">
                    <a:pos x="6" y="20"/>
                  </a:cxn>
                  <a:cxn ang="0">
                    <a:pos x="13" y="30"/>
                  </a:cxn>
                  <a:cxn ang="0">
                    <a:pos x="21" y="42"/>
                  </a:cxn>
                  <a:cxn ang="0">
                    <a:pos x="31" y="52"/>
                  </a:cxn>
                  <a:cxn ang="0">
                    <a:pos x="40" y="59"/>
                  </a:cxn>
                  <a:cxn ang="0">
                    <a:pos x="45" y="65"/>
                  </a:cxn>
                </a:cxnLst>
                <a:rect l="0" t="0" r="r" b="b"/>
                <a:pathLst>
                  <a:path w="45" h="65">
                    <a:moveTo>
                      <a:pt x="45" y="65"/>
                    </a:moveTo>
                    <a:lnTo>
                      <a:pt x="38" y="52"/>
                    </a:lnTo>
                    <a:lnTo>
                      <a:pt x="28" y="27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2"/>
                    </a:lnTo>
                    <a:lnTo>
                      <a:pt x="6" y="20"/>
                    </a:lnTo>
                    <a:lnTo>
                      <a:pt x="13" y="30"/>
                    </a:lnTo>
                    <a:lnTo>
                      <a:pt x="21" y="42"/>
                    </a:lnTo>
                    <a:lnTo>
                      <a:pt x="31" y="52"/>
                    </a:lnTo>
                    <a:lnTo>
                      <a:pt x="40" y="59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auto">
              <a:xfrm>
                <a:off x="5421" y="3312"/>
                <a:ext cx="50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9"/>
                  </a:cxn>
                  <a:cxn ang="0">
                    <a:pos x="25" y="5"/>
                  </a:cxn>
                  <a:cxn ang="0">
                    <a:pos x="40" y="2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85" y="4"/>
                  </a:cxn>
                  <a:cxn ang="0">
                    <a:pos x="95" y="7"/>
                  </a:cxn>
                  <a:cxn ang="0">
                    <a:pos x="100" y="14"/>
                  </a:cxn>
                  <a:cxn ang="0">
                    <a:pos x="98" y="19"/>
                  </a:cxn>
                  <a:cxn ang="0">
                    <a:pos x="90" y="22"/>
                  </a:cxn>
                  <a:cxn ang="0">
                    <a:pos x="77" y="22"/>
                  </a:cxn>
                  <a:cxn ang="0">
                    <a:pos x="60" y="22"/>
                  </a:cxn>
                  <a:cxn ang="0">
                    <a:pos x="43" y="19"/>
                  </a:cxn>
                  <a:cxn ang="0">
                    <a:pos x="26" y="17"/>
                  </a:cxn>
                  <a:cxn ang="0">
                    <a:pos x="11" y="15"/>
                  </a:cxn>
                  <a:cxn ang="0">
                    <a:pos x="0" y="15"/>
                  </a:cxn>
                </a:cxnLst>
                <a:rect l="0" t="0" r="r" b="b"/>
                <a:pathLst>
                  <a:path w="100" h="22">
                    <a:moveTo>
                      <a:pt x="0" y="15"/>
                    </a:moveTo>
                    <a:lnTo>
                      <a:pt x="10" y="9"/>
                    </a:lnTo>
                    <a:lnTo>
                      <a:pt x="25" y="5"/>
                    </a:lnTo>
                    <a:lnTo>
                      <a:pt x="40" y="2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5" y="4"/>
                    </a:lnTo>
                    <a:lnTo>
                      <a:pt x="95" y="7"/>
                    </a:lnTo>
                    <a:lnTo>
                      <a:pt x="100" y="14"/>
                    </a:lnTo>
                    <a:lnTo>
                      <a:pt x="98" y="19"/>
                    </a:lnTo>
                    <a:lnTo>
                      <a:pt x="90" y="22"/>
                    </a:lnTo>
                    <a:lnTo>
                      <a:pt x="77" y="22"/>
                    </a:lnTo>
                    <a:lnTo>
                      <a:pt x="60" y="22"/>
                    </a:lnTo>
                    <a:lnTo>
                      <a:pt x="43" y="19"/>
                    </a:lnTo>
                    <a:lnTo>
                      <a:pt x="26" y="17"/>
                    </a:lnTo>
                    <a:lnTo>
                      <a:pt x="1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auto">
              <a:xfrm>
                <a:off x="5413" y="3340"/>
                <a:ext cx="4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2" y="3"/>
                  </a:cxn>
                  <a:cxn ang="0">
                    <a:pos x="37" y="6"/>
                  </a:cxn>
                  <a:cxn ang="0">
                    <a:pos x="53" y="11"/>
                  </a:cxn>
                  <a:cxn ang="0">
                    <a:pos x="67" y="16"/>
                  </a:cxn>
                  <a:cxn ang="0">
                    <a:pos x="80" y="23"/>
                  </a:cxn>
                  <a:cxn ang="0">
                    <a:pos x="89" y="30"/>
                  </a:cxn>
                  <a:cxn ang="0">
                    <a:pos x="92" y="36"/>
                  </a:cxn>
                  <a:cxn ang="0">
                    <a:pos x="89" y="40"/>
                  </a:cxn>
                  <a:cxn ang="0">
                    <a:pos x="80" y="40"/>
                  </a:cxn>
                  <a:cxn ang="0">
                    <a:pos x="67" y="35"/>
                  </a:cxn>
                  <a:cxn ang="0">
                    <a:pos x="50" y="28"/>
                  </a:cxn>
                  <a:cxn ang="0">
                    <a:pos x="33" y="20"/>
                  </a:cxn>
                  <a:cxn ang="0">
                    <a:pos x="18" y="11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2" h="40">
                    <a:moveTo>
                      <a:pt x="0" y="0"/>
                    </a:moveTo>
                    <a:lnTo>
                      <a:pt x="10" y="1"/>
                    </a:lnTo>
                    <a:lnTo>
                      <a:pt x="22" y="3"/>
                    </a:lnTo>
                    <a:lnTo>
                      <a:pt x="37" y="6"/>
                    </a:lnTo>
                    <a:lnTo>
                      <a:pt x="53" y="11"/>
                    </a:lnTo>
                    <a:lnTo>
                      <a:pt x="67" y="16"/>
                    </a:lnTo>
                    <a:lnTo>
                      <a:pt x="80" y="23"/>
                    </a:lnTo>
                    <a:lnTo>
                      <a:pt x="89" y="30"/>
                    </a:lnTo>
                    <a:lnTo>
                      <a:pt x="92" y="36"/>
                    </a:lnTo>
                    <a:lnTo>
                      <a:pt x="89" y="40"/>
                    </a:lnTo>
                    <a:lnTo>
                      <a:pt x="80" y="40"/>
                    </a:lnTo>
                    <a:lnTo>
                      <a:pt x="67" y="35"/>
                    </a:lnTo>
                    <a:lnTo>
                      <a:pt x="50" y="28"/>
                    </a:lnTo>
                    <a:lnTo>
                      <a:pt x="33" y="20"/>
                    </a:lnTo>
                    <a:lnTo>
                      <a:pt x="18" y="11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auto">
              <a:xfrm>
                <a:off x="5426" y="3294"/>
                <a:ext cx="46" cy="1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" y="15"/>
                  </a:cxn>
                  <a:cxn ang="0">
                    <a:pos x="13" y="8"/>
                  </a:cxn>
                  <a:cxn ang="0">
                    <a:pos x="26" y="3"/>
                  </a:cxn>
                  <a:cxn ang="0">
                    <a:pos x="41" y="0"/>
                  </a:cxn>
                  <a:cxn ang="0">
                    <a:pos x="58" y="0"/>
                  </a:cxn>
                  <a:cxn ang="0">
                    <a:pos x="73" y="1"/>
                  </a:cxn>
                  <a:cxn ang="0">
                    <a:pos x="85" y="5"/>
                  </a:cxn>
                  <a:cxn ang="0">
                    <a:pos x="92" y="10"/>
                  </a:cxn>
                  <a:cxn ang="0">
                    <a:pos x="92" y="15"/>
                  </a:cxn>
                  <a:cxn ang="0">
                    <a:pos x="85" y="18"/>
                  </a:cxn>
                  <a:cxn ang="0">
                    <a:pos x="75" y="20"/>
                  </a:cxn>
                  <a:cxn ang="0">
                    <a:pos x="60" y="20"/>
                  </a:cxn>
                  <a:cxn ang="0">
                    <a:pos x="43" y="20"/>
                  </a:cxn>
                  <a:cxn ang="0">
                    <a:pos x="26" y="20"/>
                  </a:cxn>
                  <a:cxn ang="0">
                    <a:pos x="11" y="20"/>
                  </a:cxn>
                  <a:cxn ang="0">
                    <a:pos x="0" y="21"/>
                  </a:cxn>
                </a:cxnLst>
                <a:rect l="0" t="0" r="r" b="b"/>
                <a:pathLst>
                  <a:path w="92" h="21">
                    <a:moveTo>
                      <a:pt x="0" y="21"/>
                    </a:moveTo>
                    <a:lnTo>
                      <a:pt x="3" y="15"/>
                    </a:lnTo>
                    <a:lnTo>
                      <a:pt x="13" y="8"/>
                    </a:lnTo>
                    <a:lnTo>
                      <a:pt x="26" y="3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3" y="1"/>
                    </a:lnTo>
                    <a:lnTo>
                      <a:pt x="85" y="5"/>
                    </a:lnTo>
                    <a:lnTo>
                      <a:pt x="92" y="10"/>
                    </a:lnTo>
                    <a:lnTo>
                      <a:pt x="92" y="15"/>
                    </a:lnTo>
                    <a:lnTo>
                      <a:pt x="85" y="18"/>
                    </a:lnTo>
                    <a:lnTo>
                      <a:pt x="75" y="20"/>
                    </a:lnTo>
                    <a:lnTo>
                      <a:pt x="60" y="20"/>
                    </a:lnTo>
                    <a:lnTo>
                      <a:pt x="43" y="20"/>
                    </a:lnTo>
                    <a:lnTo>
                      <a:pt x="26" y="20"/>
                    </a:lnTo>
                    <a:lnTo>
                      <a:pt x="11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reeform 36"/>
              <p:cNvSpPr>
                <a:spLocks/>
              </p:cNvSpPr>
              <p:nvPr/>
            </p:nvSpPr>
            <p:spPr bwMode="auto">
              <a:xfrm>
                <a:off x="5427" y="3274"/>
                <a:ext cx="4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" y="20"/>
                  </a:cxn>
                  <a:cxn ang="0">
                    <a:pos x="17" y="13"/>
                  </a:cxn>
                  <a:cxn ang="0">
                    <a:pos x="32" y="6"/>
                  </a:cxn>
                  <a:cxn ang="0">
                    <a:pos x="49" y="3"/>
                  </a:cxn>
                  <a:cxn ang="0">
                    <a:pos x="64" y="0"/>
                  </a:cxn>
                  <a:cxn ang="0">
                    <a:pos x="79" y="0"/>
                  </a:cxn>
                  <a:cxn ang="0">
                    <a:pos x="91" y="1"/>
                  </a:cxn>
                  <a:cxn ang="0">
                    <a:pos x="97" y="6"/>
                  </a:cxn>
                  <a:cxn ang="0">
                    <a:pos x="97" y="11"/>
                  </a:cxn>
                  <a:cxn ang="0">
                    <a:pos x="91" y="13"/>
                  </a:cxn>
                  <a:cxn ang="0">
                    <a:pos x="81" y="16"/>
                  </a:cxn>
                  <a:cxn ang="0">
                    <a:pos x="66" y="18"/>
                  </a:cxn>
                  <a:cxn ang="0">
                    <a:pos x="49" y="20"/>
                  </a:cxn>
                  <a:cxn ang="0">
                    <a:pos x="30" y="21"/>
                  </a:cxn>
                  <a:cxn ang="0">
                    <a:pos x="14" y="25"/>
                  </a:cxn>
                  <a:cxn ang="0">
                    <a:pos x="0" y="28"/>
                  </a:cxn>
                </a:cxnLst>
                <a:rect l="0" t="0" r="r" b="b"/>
                <a:pathLst>
                  <a:path w="97" h="28">
                    <a:moveTo>
                      <a:pt x="0" y="28"/>
                    </a:moveTo>
                    <a:lnTo>
                      <a:pt x="7" y="20"/>
                    </a:lnTo>
                    <a:lnTo>
                      <a:pt x="17" y="13"/>
                    </a:lnTo>
                    <a:lnTo>
                      <a:pt x="32" y="6"/>
                    </a:lnTo>
                    <a:lnTo>
                      <a:pt x="49" y="3"/>
                    </a:lnTo>
                    <a:lnTo>
                      <a:pt x="64" y="0"/>
                    </a:lnTo>
                    <a:lnTo>
                      <a:pt x="79" y="0"/>
                    </a:lnTo>
                    <a:lnTo>
                      <a:pt x="91" y="1"/>
                    </a:lnTo>
                    <a:lnTo>
                      <a:pt x="97" y="6"/>
                    </a:lnTo>
                    <a:lnTo>
                      <a:pt x="97" y="11"/>
                    </a:lnTo>
                    <a:lnTo>
                      <a:pt x="91" y="13"/>
                    </a:lnTo>
                    <a:lnTo>
                      <a:pt x="81" y="16"/>
                    </a:lnTo>
                    <a:lnTo>
                      <a:pt x="66" y="18"/>
                    </a:lnTo>
                    <a:lnTo>
                      <a:pt x="49" y="20"/>
                    </a:lnTo>
                    <a:lnTo>
                      <a:pt x="30" y="21"/>
                    </a:lnTo>
                    <a:lnTo>
                      <a:pt x="14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37"/>
              <p:cNvSpPr>
                <a:spLocks/>
              </p:cNvSpPr>
              <p:nvPr/>
            </p:nvSpPr>
            <p:spPr bwMode="auto">
              <a:xfrm>
                <a:off x="5426" y="3255"/>
                <a:ext cx="46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" y="29"/>
                  </a:cxn>
                  <a:cxn ang="0">
                    <a:pos x="20" y="20"/>
                  </a:cxn>
                  <a:cxn ang="0">
                    <a:pos x="35" y="12"/>
                  </a:cxn>
                  <a:cxn ang="0">
                    <a:pos x="50" y="7"/>
                  </a:cxn>
                  <a:cxn ang="0">
                    <a:pos x="65" y="2"/>
                  </a:cxn>
                  <a:cxn ang="0">
                    <a:pos x="79" y="0"/>
                  </a:cxn>
                  <a:cxn ang="0">
                    <a:pos x="89" y="2"/>
                  </a:cxn>
                  <a:cxn ang="0">
                    <a:pos x="94" y="5"/>
                  </a:cxn>
                  <a:cxn ang="0">
                    <a:pos x="92" y="10"/>
                  </a:cxn>
                  <a:cxn ang="0">
                    <a:pos x="85" y="15"/>
                  </a:cxn>
                  <a:cxn ang="0">
                    <a:pos x="74" y="20"/>
                  </a:cxn>
                  <a:cxn ang="0">
                    <a:pos x="58" y="24"/>
                  </a:cxn>
                  <a:cxn ang="0">
                    <a:pos x="43" y="27"/>
                  </a:cxn>
                  <a:cxn ang="0">
                    <a:pos x="27" y="30"/>
                  </a:cxn>
                  <a:cxn ang="0">
                    <a:pos x="12" y="34"/>
                  </a:cxn>
                  <a:cxn ang="0">
                    <a:pos x="0" y="39"/>
                  </a:cxn>
                </a:cxnLst>
                <a:rect l="0" t="0" r="r" b="b"/>
                <a:pathLst>
                  <a:path w="94" h="39">
                    <a:moveTo>
                      <a:pt x="0" y="39"/>
                    </a:moveTo>
                    <a:lnTo>
                      <a:pt x="8" y="29"/>
                    </a:lnTo>
                    <a:lnTo>
                      <a:pt x="20" y="20"/>
                    </a:lnTo>
                    <a:lnTo>
                      <a:pt x="35" y="12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79" y="0"/>
                    </a:lnTo>
                    <a:lnTo>
                      <a:pt x="89" y="2"/>
                    </a:lnTo>
                    <a:lnTo>
                      <a:pt x="94" y="5"/>
                    </a:lnTo>
                    <a:lnTo>
                      <a:pt x="92" y="10"/>
                    </a:lnTo>
                    <a:lnTo>
                      <a:pt x="85" y="15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43" y="27"/>
                    </a:lnTo>
                    <a:lnTo>
                      <a:pt x="27" y="30"/>
                    </a:lnTo>
                    <a:lnTo>
                      <a:pt x="12" y="3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auto">
              <a:xfrm>
                <a:off x="5422" y="3227"/>
                <a:ext cx="49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" y="49"/>
                  </a:cxn>
                  <a:cxn ang="0">
                    <a:pos x="24" y="39"/>
                  </a:cxn>
                  <a:cxn ang="0">
                    <a:pos x="37" y="27"/>
                  </a:cxn>
                  <a:cxn ang="0">
                    <a:pos x="54" y="17"/>
                  </a:cxn>
                  <a:cxn ang="0">
                    <a:pos x="67" y="7"/>
                  </a:cxn>
                  <a:cxn ang="0">
                    <a:pos x="81" y="2"/>
                  </a:cxn>
                  <a:cxn ang="0">
                    <a:pos x="91" y="0"/>
                  </a:cxn>
                  <a:cxn ang="0">
                    <a:pos x="97" y="5"/>
                  </a:cxn>
                  <a:cxn ang="0">
                    <a:pos x="97" y="14"/>
                  </a:cxn>
                  <a:cxn ang="0">
                    <a:pos x="89" y="20"/>
                  </a:cxn>
                  <a:cxn ang="0">
                    <a:pos x="76" y="27"/>
                  </a:cxn>
                  <a:cxn ang="0">
                    <a:pos x="59" y="34"/>
                  </a:cxn>
                  <a:cxn ang="0">
                    <a:pos x="42" y="40"/>
                  </a:cxn>
                  <a:cxn ang="0">
                    <a:pos x="25" y="47"/>
                  </a:cxn>
                  <a:cxn ang="0">
                    <a:pos x="10" y="54"/>
                  </a:cxn>
                  <a:cxn ang="0">
                    <a:pos x="0" y="59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10" y="49"/>
                    </a:lnTo>
                    <a:lnTo>
                      <a:pt x="24" y="39"/>
                    </a:lnTo>
                    <a:lnTo>
                      <a:pt x="37" y="27"/>
                    </a:lnTo>
                    <a:lnTo>
                      <a:pt x="54" y="17"/>
                    </a:lnTo>
                    <a:lnTo>
                      <a:pt x="67" y="7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97" y="5"/>
                    </a:lnTo>
                    <a:lnTo>
                      <a:pt x="97" y="14"/>
                    </a:lnTo>
                    <a:lnTo>
                      <a:pt x="89" y="20"/>
                    </a:lnTo>
                    <a:lnTo>
                      <a:pt x="76" y="27"/>
                    </a:lnTo>
                    <a:lnTo>
                      <a:pt x="59" y="34"/>
                    </a:lnTo>
                    <a:lnTo>
                      <a:pt x="42" y="40"/>
                    </a:lnTo>
                    <a:lnTo>
                      <a:pt x="25" y="47"/>
                    </a:lnTo>
                    <a:lnTo>
                      <a:pt x="10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auto">
              <a:xfrm>
                <a:off x="5415" y="3197"/>
                <a:ext cx="48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9" y="69"/>
                  </a:cxn>
                  <a:cxn ang="0">
                    <a:pos x="20" y="55"/>
                  </a:cxn>
                  <a:cxn ang="0">
                    <a:pos x="35" y="40"/>
                  </a:cxn>
                  <a:cxn ang="0">
                    <a:pos x="52" y="25"/>
                  </a:cxn>
                  <a:cxn ang="0">
                    <a:pos x="67" y="14"/>
                  </a:cxn>
                  <a:cxn ang="0">
                    <a:pos x="82" y="4"/>
                  </a:cxn>
                  <a:cxn ang="0">
                    <a:pos x="92" y="0"/>
                  </a:cxn>
                  <a:cxn ang="0">
                    <a:pos x="97" y="4"/>
                  </a:cxn>
                  <a:cxn ang="0">
                    <a:pos x="96" y="12"/>
                  </a:cxn>
                  <a:cxn ang="0">
                    <a:pos x="86" y="24"/>
                  </a:cxn>
                  <a:cxn ang="0">
                    <a:pos x="72" y="34"/>
                  </a:cxn>
                  <a:cxn ang="0">
                    <a:pos x="55" y="45"/>
                  </a:cxn>
                  <a:cxn ang="0">
                    <a:pos x="37" y="55"/>
                  </a:cxn>
                  <a:cxn ang="0">
                    <a:pos x="20" y="65"/>
                  </a:cxn>
                  <a:cxn ang="0">
                    <a:pos x="9" y="74"/>
                  </a:cxn>
                  <a:cxn ang="0">
                    <a:pos x="0" y="79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9" y="69"/>
                    </a:lnTo>
                    <a:lnTo>
                      <a:pt x="20" y="55"/>
                    </a:lnTo>
                    <a:lnTo>
                      <a:pt x="35" y="40"/>
                    </a:lnTo>
                    <a:lnTo>
                      <a:pt x="52" y="25"/>
                    </a:lnTo>
                    <a:lnTo>
                      <a:pt x="67" y="14"/>
                    </a:lnTo>
                    <a:lnTo>
                      <a:pt x="82" y="4"/>
                    </a:lnTo>
                    <a:lnTo>
                      <a:pt x="92" y="0"/>
                    </a:lnTo>
                    <a:lnTo>
                      <a:pt x="97" y="4"/>
                    </a:lnTo>
                    <a:lnTo>
                      <a:pt x="96" y="12"/>
                    </a:lnTo>
                    <a:lnTo>
                      <a:pt x="86" y="24"/>
                    </a:lnTo>
                    <a:lnTo>
                      <a:pt x="72" y="34"/>
                    </a:lnTo>
                    <a:lnTo>
                      <a:pt x="55" y="45"/>
                    </a:lnTo>
                    <a:lnTo>
                      <a:pt x="37" y="55"/>
                    </a:lnTo>
                    <a:lnTo>
                      <a:pt x="20" y="65"/>
                    </a:lnTo>
                    <a:lnTo>
                      <a:pt x="9" y="7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auto">
              <a:xfrm>
                <a:off x="5407" y="3168"/>
                <a:ext cx="50" cy="4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78"/>
                  </a:cxn>
                  <a:cxn ang="0">
                    <a:pos x="19" y="63"/>
                  </a:cxn>
                  <a:cxn ang="0">
                    <a:pos x="34" y="47"/>
                  </a:cxn>
                  <a:cxn ang="0">
                    <a:pos x="49" y="30"/>
                  </a:cxn>
                  <a:cxn ang="0">
                    <a:pos x="65" y="15"/>
                  </a:cxn>
                  <a:cxn ang="0">
                    <a:pos x="80" y="5"/>
                  </a:cxn>
                  <a:cxn ang="0">
                    <a:pos x="92" y="0"/>
                  </a:cxn>
                  <a:cxn ang="0">
                    <a:pos x="101" y="3"/>
                  </a:cxn>
                  <a:cxn ang="0">
                    <a:pos x="101" y="11"/>
                  </a:cxn>
                  <a:cxn ang="0">
                    <a:pos x="92" y="21"/>
                  </a:cxn>
                  <a:cxn ang="0">
                    <a:pos x="79" y="33"/>
                  </a:cxn>
                  <a:cxn ang="0">
                    <a:pos x="60" y="45"/>
                  </a:cxn>
                  <a:cxn ang="0">
                    <a:pos x="42" y="58"/>
                  </a:cxn>
                  <a:cxn ang="0">
                    <a:pos x="24" y="70"/>
                  </a:cxn>
                  <a:cxn ang="0">
                    <a:pos x="9" y="80"/>
                  </a:cxn>
                  <a:cxn ang="0">
                    <a:pos x="0" y="88"/>
                  </a:cxn>
                </a:cxnLst>
                <a:rect l="0" t="0" r="r" b="b"/>
                <a:pathLst>
                  <a:path w="101" h="88">
                    <a:moveTo>
                      <a:pt x="0" y="88"/>
                    </a:moveTo>
                    <a:lnTo>
                      <a:pt x="7" y="78"/>
                    </a:lnTo>
                    <a:lnTo>
                      <a:pt x="19" y="63"/>
                    </a:lnTo>
                    <a:lnTo>
                      <a:pt x="34" y="47"/>
                    </a:lnTo>
                    <a:lnTo>
                      <a:pt x="49" y="30"/>
                    </a:lnTo>
                    <a:lnTo>
                      <a:pt x="65" y="15"/>
                    </a:lnTo>
                    <a:lnTo>
                      <a:pt x="80" y="5"/>
                    </a:lnTo>
                    <a:lnTo>
                      <a:pt x="92" y="0"/>
                    </a:lnTo>
                    <a:lnTo>
                      <a:pt x="101" y="3"/>
                    </a:lnTo>
                    <a:lnTo>
                      <a:pt x="101" y="11"/>
                    </a:lnTo>
                    <a:lnTo>
                      <a:pt x="92" y="21"/>
                    </a:lnTo>
                    <a:lnTo>
                      <a:pt x="79" y="33"/>
                    </a:lnTo>
                    <a:lnTo>
                      <a:pt x="60" y="45"/>
                    </a:lnTo>
                    <a:lnTo>
                      <a:pt x="42" y="58"/>
                    </a:lnTo>
                    <a:lnTo>
                      <a:pt x="24" y="70"/>
                    </a:lnTo>
                    <a:lnTo>
                      <a:pt x="9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auto">
              <a:xfrm>
                <a:off x="5397" y="3143"/>
                <a:ext cx="47" cy="52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5" y="92"/>
                  </a:cxn>
                  <a:cxn ang="0">
                    <a:pos x="14" y="75"/>
                  </a:cxn>
                  <a:cxn ang="0">
                    <a:pos x="24" y="56"/>
                  </a:cxn>
                  <a:cxn ang="0">
                    <a:pos x="35" y="40"/>
                  </a:cxn>
                  <a:cxn ang="0">
                    <a:pos x="49" y="25"/>
                  </a:cxn>
                  <a:cxn ang="0">
                    <a:pos x="64" y="11"/>
                  </a:cxn>
                  <a:cxn ang="0">
                    <a:pos x="77" y="3"/>
                  </a:cxn>
                  <a:cxn ang="0">
                    <a:pos x="92" y="0"/>
                  </a:cxn>
                  <a:cxn ang="0">
                    <a:pos x="94" y="5"/>
                  </a:cxn>
                  <a:cxn ang="0">
                    <a:pos x="89" y="15"/>
                  </a:cxn>
                  <a:cxn ang="0">
                    <a:pos x="75" y="30"/>
                  </a:cxn>
                  <a:cxn ang="0">
                    <a:pos x="60" y="46"/>
                  </a:cxn>
                  <a:cxn ang="0">
                    <a:pos x="42" y="65"/>
                  </a:cxn>
                  <a:cxn ang="0">
                    <a:pos x="25" y="82"/>
                  </a:cxn>
                  <a:cxn ang="0">
                    <a:pos x="10" y="97"/>
                  </a:cxn>
                  <a:cxn ang="0">
                    <a:pos x="0" y="105"/>
                  </a:cxn>
                </a:cxnLst>
                <a:rect l="0" t="0" r="r" b="b"/>
                <a:pathLst>
                  <a:path w="94" h="105">
                    <a:moveTo>
                      <a:pt x="0" y="105"/>
                    </a:moveTo>
                    <a:lnTo>
                      <a:pt x="5" y="92"/>
                    </a:lnTo>
                    <a:lnTo>
                      <a:pt x="14" y="75"/>
                    </a:lnTo>
                    <a:lnTo>
                      <a:pt x="24" y="56"/>
                    </a:lnTo>
                    <a:lnTo>
                      <a:pt x="35" y="40"/>
                    </a:lnTo>
                    <a:lnTo>
                      <a:pt x="49" y="25"/>
                    </a:lnTo>
                    <a:lnTo>
                      <a:pt x="64" y="11"/>
                    </a:lnTo>
                    <a:lnTo>
                      <a:pt x="77" y="3"/>
                    </a:lnTo>
                    <a:lnTo>
                      <a:pt x="92" y="0"/>
                    </a:lnTo>
                    <a:lnTo>
                      <a:pt x="94" y="5"/>
                    </a:lnTo>
                    <a:lnTo>
                      <a:pt x="89" y="15"/>
                    </a:lnTo>
                    <a:lnTo>
                      <a:pt x="75" y="30"/>
                    </a:lnTo>
                    <a:lnTo>
                      <a:pt x="60" y="46"/>
                    </a:lnTo>
                    <a:lnTo>
                      <a:pt x="42" y="65"/>
                    </a:lnTo>
                    <a:lnTo>
                      <a:pt x="25" y="82"/>
                    </a:lnTo>
                    <a:lnTo>
                      <a:pt x="10" y="9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auto">
              <a:xfrm>
                <a:off x="5392" y="3124"/>
                <a:ext cx="24" cy="57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7" y="7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0" y="52"/>
                  </a:cxn>
                  <a:cxn ang="0">
                    <a:pos x="22" y="70"/>
                  </a:cxn>
                  <a:cxn ang="0">
                    <a:pos x="14" y="89"/>
                  </a:cxn>
                  <a:cxn ang="0">
                    <a:pos x="7" y="104"/>
                  </a:cxn>
                  <a:cxn ang="0">
                    <a:pos x="4" y="116"/>
                  </a:cxn>
                  <a:cxn ang="0">
                    <a:pos x="0" y="100"/>
                  </a:cxn>
                  <a:cxn ang="0">
                    <a:pos x="2" y="80"/>
                  </a:cxn>
                  <a:cxn ang="0">
                    <a:pos x="5" y="60"/>
                  </a:cxn>
                  <a:cxn ang="0">
                    <a:pos x="10" y="40"/>
                  </a:cxn>
                  <a:cxn ang="0">
                    <a:pos x="19" y="22"/>
                  </a:cxn>
                  <a:cxn ang="0">
                    <a:pos x="27" y="9"/>
                  </a:cxn>
                  <a:cxn ang="0">
                    <a:pos x="37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116">
                    <a:moveTo>
                      <a:pt x="47" y="2"/>
                    </a:moveTo>
                    <a:lnTo>
                      <a:pt x="47" y="7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0" y="52"/>
                    </a:lnTo>
                    <a:lnTo>
                      <a:pt x="22" y="70"/>
                    </a:lnTo>
                    <a:lnTo>
                      <a:pt x="14" y="89"/>
                    </a:lnTo>
                    <a:lnTo>
                      <a:pt x="7" y="104"/>
                    </a:lnTo>
                    <a:lnTo>
                      <a:pt x="4" y="116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5" y="60"/>
                    </a:lnTo>
                    <a:lnTo>
                      <a:pt x="10" y="40"/>
                    </a:lnTo>
                    <a:lnTo>
                      <a:pt x="19" y="22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auto">
              <a:xfrm>
                <a:off x="5376" y="3105"/>
                <a:ext cx="23" cy="5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6"/>
                  </a:cxn>
                  <a:cxn ang="0">
                    <a:pos x="41" y="18"/>
                  </a:cxn>
                  <a:cxn ang="0">
                    <a:pos x="36" y="33"/>
                  </a:cxn>
                  <a:cxn ang="0">
                    <a:pos x="28" y="51"/>
                  </a:cxn>
                  <a:cxn ang="0">
                    <a:pos x="20" y="71"/>
                  </a:cxn>
                  <a:cxn ang="0">
                    <a:pos x="13" y="88"/>
                  </a:cxn>
                  <a:cxn ang="0">
                    <a:pos x="6" y="103"/>
                  </a:cxn>
                  <a:cxn ang="0">
                    <a:pos x="1" y="113"/>
                  </a:cxn>
                  <a:cxn ang="0">
                    <a:pos x="0" y="96"/>
                  </a:cxn>
                  <a:cxn ang="0">
                    <a:pos x="0" y="78"/>
                  </a:cxn>
                  <a:cxn ang="0">
                    <a:pos x="3" y="58"/>
                  </a:cxn>
                  <a:cxn ang="0">
                    <a:pos x="10" y="38"/>
                  </a:cxn>
                  <a:cxn ang="0">
                    <a:pos x="16" y="20"/>
                  </a:cxn>
                  <a:cxn ang="0">
                    <a:pos x="25" y="6"/>
                  </a:cxn>
                  <a:cxn ang="0">
                    <a:pos x="3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13">
                    <a:moveTo>
                      <a:pt x="45" y="0"/>
                    </a:moveTo>
                    <a:lnTo>
                      <a:pt x="45" y="6"/>
                    </a:lnTo>
                    <a:lnTo>
                      <a:pt x="41" y="18"/>
                    </a:lnTo>
                    <a:lnTo>
                      <a:pt x="36" y="33"/>
                    </a:lnTo>
                    <a:lnTo>
                      <a:pt x="28" y="51"/>
                    </a:lnTo>
                    <a:lnTo>
                      <a:pt x="20" y="71"/>
                    </a:lnTo>
                    <a:lnTo>
                      <a:pt x="13" y="88"/>
                    </a:lnTo>
                    <a:lnTo>
                      <a:pt x="6" y="103"/>
                    </a:lnTo>
                    <a:lnTo>
                      <a:pt x="1" y="113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3" y="58"/>
                    </a:lnTo>
                    <a:lnTo>
                      <a:pt x="10" y="38"/>
                    </a:lnTo>
                    <a:lnTo>
                      <a:pt x="16" y="20"/>
                    </a:lnTo>
                    <a:lnTo>
                      <a:pt x="25" y="6"/>
                    </a:lnTo>
                    <a:lnTo>
                      <a:pt x="3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auto">
              <a:xfrm>
                <a:off x="5425" y="2935"/>
                <a:ext cx="58" cy="286"/>
              </a:xfrm>
              <a:custGeom>
                <a:avLst/>
                <a:gdLst/>
                <a:ahLst/>
                <a:cxnLst>
                  <a:cxn ang="0">
                    <a:pos x="99" y="564"/>
                  </a:cxn>
                  <a:cxn ang="0">
                    <a:pos x="104" y="568"/>
                  </a:cxn>
                  <a:cxn ang="0">
                    <a:pos x="109" y="569"/>
                  </a:cxn>
                  <a:cxn ang="0">
                    <a:pos x="112" y="571"/>
                  </a:cxn>
                  <a:cxn ang="0">
                    <a:pos x="117" y="573"/>
                  </a:cxn>
                  <a:cxn ang="0">
                    <a:pos x="77" y="487"/>
                  </a:cxn>
                  <a:cxn ang="0">
                    <a:pos x="49" y="406"/>
                  </a:cxn>
                  <a:cxn ang="0">
                    <a:pos x="30" y="326"/>
                  </a:cxn>
                  <a:cxn ang="0">
                    <a:pos x="20" y="251"/>
                  </a:cxn>
                  <a:cxn ang="0">
                    <a:pos x="15" y="180"/>
                  </a:cxn>
                  <a:cxn ang="0">
                    <a:pos x="15" y="114"/>
                  </a:cxn>
                  <a:cxn ang="0">
                    <a:pos x="19" y="54"/>
                  </a:cxn>
                  <a:cxn ang="0">
                    <a:pos x="20" y="0"/>
                  </a:cxn>
                  <a:cxn ang="0">
                    <a:pos x="10" y="40"/>
                  </a:cxn>
                  <a:cxn ang="0">
                    <a:pos x="4" y="102"/>
                  </a:cxn>
                  <a:cxn ang="0">
                    <a:pos x="0" y="177"/>
                  </a:cxn>
                  <a:cxn ang="0">
                    <a:pos x="5" y="261"/>
                  </a:cxn>
                  <a:cxn ang="0">
                    <a:pos x="15" y="347"/>
                  </a:cxn>
                  <a:cxn ang="0">
                    <a:pos x="34" y="431"/>
                  </a:cxn>
                  <a:cxn ang="0">
                    <a:pos x="60" y="504"/>
                  </a:cxn>
                  <a:cxn ang="0">
                    <a:pos x="99" y="564"/>
                  </a:cxn>
                </a:cxnLst>
                <a:rect l="0" t="0" r="r" b="b"/>
                <a:pathLst>
                  <a:path w="117" h="573">
                    <a:moveTo>
                      <a:pt x="99" y="564"/>
                    </a:moveTo>
                    <a:lnTo>
                      <a:pt x="104" y="568"/>
                    </a:lnTo>
                    <a:lnTo>
                      <a:pt x="109" y="569"/>
                    </a:lnTo>
                    <a:lnTo>
                      <a:pt x="112" y="571"/>
                    </a:lnTo>
                    <a:lnTo>
                      <a:pt x="117" y="573"/>
                    </a:lnTo>
                    <a:lnTo>
                      <a:pt x="77" y="487"/>
                    </a:lnTo>
                    <a:lnTo>
                      <a:pt x="49" y="406"/>
                    </a:lnTo>
                    <a:lnTo>
                      <a:pt x="30" y="326"/>
                    </a:lnTo>
                    <a:lnTo>
                      <a:pt x="20" y="251"/>
                    </a:lnTo>
                    <a:lnTo>
                      <a:pt x="15" y="180"/>
                    </a:lnTo>
                    <a:lnTo>
                      <a:pt x="15" y="114"/>
                    </a:lnTo>
                    <a:lnTo>
                      <a:pt x="19" y="54"/>
                    </a:lnTo>
                    <a:lnTo>
                      <a:pt x="20" y="0"/>
                    </a:lnTo>
                    <a:lnTo>
                      <a:pt x="10" y="40"/>
                    </a:lnTo>
                    <a:lnTo>
                      <a:pt x="4" y="102"/>
                    </a:lnTo>
                    <a:lnTo>
                      <a:pt x="0" y="177"/>
                    </a:lnTo>
                    <a:lnTo>
                      <a:pt x="5" y="261"/>
                    </a:lnTo>
                    <a:lnTo>
                      <a:pt x="15" y="347"/>
                    </a:lnTo>
                    <a:lnTo>
                      <a:pt x="34" y="431"/>
                    </a:lnTo>
                    <a:lnTo>
                      <a:pt x="60" y="504"/>
                    </a:lnTo>
                    <a:lnTo>
                      <a:pt x="99" y="5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auto">
              <a:xfrm>
                <a:off x="5430" y="2954"/>
                <a:ext cx="43" cy="40"/>
              </a:xfrm>
              <a:custGeom>
                <a:avLst/>
                <a:gdLst/>
                <a:ahLst/>
                <a:cxnLst>
                  <a:cxn ang="0">
                    <a:pos x="87" y="1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61" y="6"/>
                  </a:cxn>
                  <a:cxn ang="0">
                    <a:pos x="45" y="15"/>
                  </a:cxn>
                  <a:cxn ang="0">
                    <a:pos x="30" y="28"/>
                  </a:cxn>
                  <a:cxn ang="0">
                    <a:pos x="17" y="41"/>
                  </a:cxn>
                  <a:cxn ang="0">
                    <a:pos x="7" y="60"/>
                  </a:cxn>
                  <a:cxn ang="0">
                    <a:pos x="0" y="78"/>
                  </a:cxn>
                  <a:cxn ang="0">
                    <a:pos x="10" y="70"/>
                  </a:cxn>
                  <a:cxn ang="0">
                    <a:pos x="22" y="58"/>
                  </a:cxn>
                  <a:cxn ang="0">
                    <a:pos x="37" y="48"/>
                  </a:cxn>
                  <a:cxn ang="0">
                    <a:pos x="52" y="36"/>
                  </a:cxn>
                  <a:cxn ang="0">
                    <a:pos x="67" y="25"/>
                  </a:cxn>
                  <a:cxn ang="0">
                    <a:pos x="79" y="15"/>
                  </a:cxn>
                  <a:cxn ang="0">
                    <a:pos x="86" y="6"/>
                  </a:cxn>
                  <a:cxn ang="0">
                    <a:pos x="87" y="1"/>
                  </a:cxn>
                </a:cxnLst>
                <a:rect l="0" t="0" r="r" b="b"/>
                <a:pathLst>
                  <a:path w="87" h="78">
                    <a:moveTo>
                      <a:pt x="87" y="1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61" y="6"/>
                    </a:lnTo>
                    <a:lnTo>
                      <a:pt x="45" y="15"/>
                    </a:lnTo>
                    <a:lnTo>
                      <a:pt x="30" y="28"/>
                    </a:lnTo>
                    <a:lnTo>
                      <a:pt x="17" y="41"/>
                    </a:lnTo>
                    <a:lnTo>
                      <a:pt x="7" y="60"/>
                    </a:lnTo>
                    <a:lnTo>
                      <a:pt x="0" y="78"/>
                    </a:lnTo>
                    <a:lnTo>
                      <a:pt x="10" y="70"/>
                    </a:lnTo>
                    <a:lnTo>
                      <a:pt x="22" y="58"/>
                    </a:lnTo>
                    <a:lnTo>
                      <a:pt x="37" y="48"/>
                    </a:lnTo>
                    <a:lnTo>
                      <a:pt x="52" y="36"/>
                    </a:lnTo>
                    <a:lnTo>
                      <a:pt x="67" y="25"/>
                    </a:lnTo>
                    <a:lnTo>
                      <a:pt x="79" y="15"/>
                    </a:lnTo>
                    <a:lnTo>
                      <a:pt x="86" y="6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auto">
              <a:xfrm>
                <a:off x="5426" y="2993"/>
                <a:ext cx="50" cy="51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95" y="0"/>
                  </a:cxn>
                  <a:cxn ang="0">
                    <a:pos x="83" y="4"/>
                  </a:cxn>
                  <a:cxn ang="0">
                    <a:pos x="68" y="14"/>
                  </a:cxn>
                  <a:cxn ang="0">
                    <a:pos x="53" y="27"/>
                  </a:cxn>
                  <a:cxn ang="0">
                    <a:pos x="35" y="44"/>
                  </a:cxn>
                  <a:cxn ang="0">
                    <a:pos x="20" y="64"/>
                  </a:cxn>
                  <a:cxn ang="0">
                    <a:pos x="8" y="84"/>
                  </a:cxn>
                  <a:cxn ang="0">
                    <a:pos x="0" y="104"/>
                  </a:cxn>
                  <a:cxn ang="0">
                    <a:pos x="8" y="96"/>
                  </a:cxn>
                  <a:cxn ang="0">
                    <a:pos x="21" y="84"/>
                  </a:cxn>
                  <a:cxn ang="0">
                    <a:pos x="38" y="70"/>
                  </a:cxn>
                  <a:cxn ang="0">
                    <a:pos x="58" y="55"/>
                  </a:cxn>
                  <a:cxn ang="0">
                    <a:pos x="75" y="39"/>
                  </a:cxn>
                  <a:cxn ang="0">
                    <a:pos x="90" y="25"/>
                  </a:cxn>
                  <a:cxn ang="0">
                    <a:pos x="98" y="12"/>
                  </a:cxn>
                  <a:cxn ang="0">
                    <a:pos x="100" y="4"/>
                  </a:cxn>
                </a:cxnLst>
                <a:rect l="0" t="0" r="r" b="b"/>
                <a:pathLst>
                  <a:path w="100" h="104">
                    <a:moveTo>
                      <a:pt x="100" y="4"/>
                    </a:moveTo>
                    <a:lnTo>
                      <a:pt x="95" y="0"/>
                    </a:lnTo>
                    <a:lnTo>
                      <a:pt x="83" y="4"/>
                    </a:lnTo>
                    <a:lnTo>
                      <a:pt x="68" y="14"/>
                    </a:lnTo>
                    <a:lnTo>
                      <a:pt x="53" y="27"/>
                    </a:lnTo>
                    <a:lnTo>
                      <a:pt x="35" y="44"/>
                    </a:lnTo>
                    <a:lnTo>
                      <a:pt x="20" y="64"/>
                    </a:lnTo>
                    <a:lnTo>
                      <a:pt x="8" y="84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21" y="84"/>
                    </a:lnTo>
                    <a:lnTo>
                      <a:pt x="38" y="70"/>
                    </a:lnTo>
                    <a:lnTo>
                      <a:pt x="58" y="55"/>
                    </a:lnTo>
                    <a:lnTo>
                      <a:pt x="75" y="39"/>
                    </a:lnTo>
                    <a:lnTo>
                      <a:pt x="90" y="25"/>
                    </a:lnTo>
                    <a:lnTo>
                      <a:pt x="98" y="12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auto">
              <a:xfrm>
                <a:off x="5430" y="3025"/>
                <a:ext cx="56" cy="45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106" y="0"/>
                  </a:cxn>
                  <a:cxn ang="0">
                    <a:pos x="92" y="2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37" y="37"/>
                  </a:cxn>
                  <a:cxn ang="0">
                    <a:pos x="20" y="54"/>
                  </a:cxn>
                  <a:cxn ang="0">
                    <a:pos x="7" y="72"/>
                  </a:cxn>
                  <a:cxn ang="0">
                    <a:pos x="0" y="91"/>
                  </a:cxn>
                  <a:cxn ang="0">
                    <a:pos x="9" y="86"/>
                  </a:cxn>
                  <a:cxn ang="0">
                    <a:pos x="24" y="76"/>
                  </a:cxn>
                  <a:cxn ang="0">
                    <a:pos x="44" y="62"/>
                  </a:cxn>
                  <a:cxn ang="0">
                    <a:pos x="64" y="49"/>
                  </a:cxn>
                  <a:cxn ang="0">
                    <a:pos x="82" y="36"/>
                  </a:cxn>
                  <a:cxn ang="0">
                    <a:pos x="99" y="22"/>
                  </a:cxn>
                  <a:cxn ang="0">
                    <a:pos x="109" y="11"/>
                  </a:cxn>
                  <a:cxn ang="0">
                    <a:pos x="112" y="4"/>
                  </a:cxn>
                </a:cxnLst>
                <a:rect l="0" t="0" r="r" b="b"/>
                <a:pathLst>
                  <a:path w="112" h="91">
                    <a:moveTo>
                      <a:pt x="112" y="4"/>
                    </a:moveTo>
                    <a:lnTo>
                      <a:pt x="106" y="0"/>
                    </a:lnTo>
                    <a:lnTo>
                      <a:pt x="92" y="2"/>
                    </a:lnTo>
                    <a:lnTo>
                      <a:pt x="76" y="11"/>
                    </a:lnTo>
                    <a:lnTo>
                      <a:pt x="57" y="22"/>
                    </a:lnTo>
                    <a:lnTo>
                      <a:pt x="37" y="37"/>
                    </a:lnTo>
                    <a:lnTo>
                      <a:pt x="20" y="54"/>
                    </a:lnTo>
                    <a:lnTo>
                      <a:pt x="7" y="72"/>
                    </a:lnTo>
                    <a:lnTo>
                      <a:pt x="0" y="91"/>
                    </a:lnTo>
                    <a:lnTo>
                      <a:pt x="9" y="86"/>
                    </a:lnTo>
                    <a:lnTo>
                      <a:pt x="24" y="76"/>
                    </a:lnTo>
                    <a:lnTo>
                      <a:pt x="44" y="62"/>
                    </a:lnTo>
                    <a:lnTo>
                      <a:pt x="64" y="49"/>
                    </a:lnTo>
                    <a:lnTo>
                      <a:pt x="82" y="36"/>
                    </a:lnTo>
                    <a:lnTo>
                      <a:pt x="99" y="22"/>
                    </a:lnTo>
                    <a:lnTo>
                      <a:pt x="109" y="11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Freeform 48"/>
              <p:cNvSpPr>
                <a:spLocks/>
              </p:cNvSpPr>
              <p:nvPr/>
            </p:nvSpPr>
            <p:spPr bwMode="auto">
              <a:xfrm>
                <a:off x="5435" y="3079"/>
                <a:ext cx="51" cy="40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5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8"/>
                  </a:cxn>
                  <a:cxn ang="0">
                    <a:pos x="10" y="72"/>
                  </a:cxn>
                  <a:cxn ang="0">
                    <a:pos x="25" y="65"/>
                  </a:cxn>
                  <a:cxn ang="0">
                    <a:pos x="44" y="55"/>
                  </a:cxn>
                  <a:cxn ang="0">
                    <a:pos x="62" y="45"/>
                  </a:cxn>
                  <a:cxn ang="0">
                    <a:pos x="79" y="33"/>
                  </a:cxn>
                  <a:cxn ang="0">
                    <a:pos x="94" y="23"/>
                  </a:cxn>
                  <a:cxn ang="0">
                    <a:pos x="102" y="13"/>
                  </a:cxn>
                  <a:cxn ang="0">
                    <a:pos x="104" y="3"/>
                  </a:cxn>
                </a:cxnLst>
                <a:rect l="0" t="0" r="r" b="b"/>
                <a:pathLst>
                  <a:path w="104" h="78">
                    <a:moveTo>
                      <a:pt x="104" y="3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5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0" y="72"/>
                    </a:lnTo>
                    <a:lnTo>
                      <a:pt x="25" y="65"/>
                    </a:lnTo>
                    <a:lnTo>
                      <a:pt x="44" y="55"/>
                    </a:lnTo>
                    <a:lnTo>
                      <a:pt x="62" y="45"/>
                    </a:lnTo>
                    <a:lnTo>
                      <a:pt x="79" y="33"/>
                    </a:lnTo>
                    <a:lnTo>
                      <a:pt x="94" y="23"/>
                    </a:lnTo>
                    <a:lnTo>
                      <a:pt x="102" y="13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Freeform 49"/>
              <p:cNvSpPr>
                <a:spLocks/>
              </p:cNvSpPr>
              <p:nvPr/>
            </p:nvSpPr>
            <p:spPr bwMode="auto">
              <a:xfrm>
                <a:off x="5441" y="3111"/>
                <a:ext cx="46" cy="28"/>
              </a:xfrm>
              <a:custGeom>
                <a:avLst/>
                <a:gdLst/>
                <a:ahLst/>
                <a:cxnLst>
                  <a:cxn ang="0">
                    <a:pos x="92" y="5"/>
                  </a:cxn>
                  <a:cxn ang="0">
                    <a:pos x="8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48" y="5"/>
                  </a:cxn>
                  <a:cxn ang="0">
                    <a:pos x="32" y="14"/>
                  </a:cxn>
                  <a:cxn ang="0">
                    <a:pos x="18" y="24"/>
                  </a:cxn>
                  <a:cxn ang="0">
                    <a:pos x="6" y="39"/>
                  </a:cxn>
                  <a:cxn ang="0">
                    <a:pos x="0" y="55"/>
                  </a:cxn>
                  <a:cxn ang="0">
                    <a:pos x="10" y="50"/>
                  </a:cxn>
                  <a:cxn ang="0">
                    <a:pos x="23" y="44"/>
                  </a:cxn>
                  <a:cxn ang="0">
                    <a:pos x="38" y="39"/>
                  </a:cxn>
                  <a:cxn ang="0">
                    <a:pos x="55" y="32"/>
                  </a:cxn>
                  <a:cxn ang="0">
                    <a:pos x="70" y="25"/>
                  </a:cxn>
                  <a:cxn ang="0">
                    <a:pos x="83" y="19"/>
                  </a:cxn>
                  <a:cxn ang="0">
                    <a:pos x="90" y="12"/>
                  </a:cxn>
                  <a:cxn ang="0">
                    <a:pos x="92" y="5"/>
                  </a:cxn>
                </a:cxnLst>
                <a:rect l="0" t="0" r="r" b="b"/>
                <a:pathLst>
                  <a:path w="92" h="55">
                    <a:moveTo>
                      <a:pt x="92" y="5"/>
                    </a:moveTo>
                    <a:lnTo>
                      <a:pt x="8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2" y="14"/>
                    </a:lnTo>
                    <a:lnTo>
                      <a:pt x="18" y="24"/>
                    </a:lnTo>
                    <a:lnTo>
                      <a:pt x="6" y="39"/>
                    </a:lnTo>
                    <a:lnTo>
                      <a:pt x="0" y="55"/>
                    </a:lnTo>
                    <a:lnTo>
                      <a:pt x="10" y="50"/>
                    </a:lnTo>
                    <a:lnTo>
                      <a:pt x="23" y="44"/>
                    </a:lnTo>
                    <a:lnTo>
                      <a:pt x="38" y="39"/>
                    </a:lnTo>
                    <a:lnTo>
                      <a:pt x="55" y="32"/>
                    </a:lnTo>
                    <a:lnTo>
                      <a:pt x="70" y="25"/>
                    </a:lnTo>
                    <a:lnTo>
                      <a:pt x="83" y="19"/>
                    </a:lnTo>
                    <a:lnTo>
                      <a:pt x="90" y="12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Freeform 50"/>
              <p:cNvSpPr>
                <a:spLocks/>
              </p:cNvSpPr>
              <p:nvPr/>
            </p:nvSpPr>
            <p:spPr bwMode="auto">
              <a:xfrm>
                <a:off x="5458" y="3162"/>
                <a:ext cx="35" cy="21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4" y="8"/>
                  </a:cxn>
                  <a:cxn ang="0">
                    <a:pos x="20" y="15"/>
                  </a:cxn>
                  <a:cxn ang="0">
                    <a:pos x="10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7" y="39"/>
                  </a:cxn>
                  <a:cxn ang="0">
                    <a:pos x="17" y="35"/>
                  </a:cxn>
                  <a:cxn ang="0">
                    <a:pos x="29" y="30"/>
                  </a:cxn>
                  <a:cxn ang="0">
                    <a:pos x="40" y="25"/>
                  </a:cxn>
                  <a:cxn ang="0">
                    <a:pos x="52" y="20"/>
                  </a:cxn>
                  <a:cxn ang="0">
                    <a:pos x="60" y="15"/>
                  </a:cxn>
                  <a:cxn ang="0">
                    <a:pos x="67" y="8"/>
                  </a:cxn>
                  <a:cxn ang="0">
                    <a:pos x="70" y="3"/>
                  </a:cxn>
                </a:cxnLst>
                <a:rect l="0" t="0" r="r" b="b"/>
                <a:pathLst>
                  <a:path w="70" h="42">
                    <a:moveTo>
                      <a:pt x="70" y="3"/>
                    </a:moveTo>
                    <a:lnTo>
                      <a:pt x="65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4" y="8"/>
                    </a:lnTo>
                    <a:lnTo>
                      <a:pt x="20" y="15"/>
                    </a:lnTo>
                    <a:lnTo>
                      <a:pt x="10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7" y="39"/>
                    </a:lnTo>
                    <a:lnTo>
                      <a:pt x="17" y="35"/>
                    </a:lnTo>
                    <a:lnTo>
                      <a:pt x="29" y="30"/>
                    </a:lnTo>
                    <a:lnTo>
                      <a:pt x="40" y="25"/>
                    </a:lnTo>
                    <a:lnTo>
                      <a:pt x="52" y="20"/>
                    </a:lnTo>
                    <a:lnTo>
                      <a:pt x="60" y="15"/>
                    </a:lnTo>
                    <a:lnTo>
                      <a:pt x="67" y="8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Freeform 51"/>
              <p:cNvSpPr>
                <a:spLocks/>
              </p:cNvSpPr>
              <p:nvPr/>
            </p:nvSpPr>
            <p:spPr bwMode="auto">
              <a:xfrm>
                <a:off x="5466" y="3187"/>
                <a:ext cx="24" cy="1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5" y="2"/>
                  </a:cxn>
                  <a:cxn ang="0">
                    <a:pos x="15" y="4"/>
                  </a:cxn>
                  <a:cxn ang="0">
                    <a:pos x="9" y="9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4" y="32"/>
                  </a:cxn>
                  <a:cxn ang="0">
                    <a:pos x="5" y="24"/>
                  </a:cxn>
                  <a:cxn ang="0">
                    <a:pos x="12" y="19"/>
                  </a:cxn>
                  <a:cxn ang="0">
                    <a:pos x="22" y="15"/>
                  </a:cxn>
                  <a:cxn ang="0">
                    <a:pos x="32" y="14"/>
                  </a:cxn>
                  <a:cxn ang="0">
                    <a:pos x="40" y="12"/>
                  </a:cxn>
                  <a:cxn ang="0">
                    <a:pos x="47" y="9"/>
                  </a:cxn>
                  <a:cxn ang="0">
                    <a:pos x="49" y="7"/>
                  </a:cxn>
                  <a:cxn ang="0">
                    <a:pos x="45" y="2"/>
                  </a:cxn>
                </a:cxnLst>
                <a:rect l="0" t="0" r="r" b="b"/>
                <a:pathLst>
                  <a:path w="49" h="32">
                    <a:moveTo>
                      <a:pt x="45" y="2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9" y="9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5" y="24"/>
                    </a:lnTo>
                    <a:lnTo>
                      <a:pt x="12" y="19"/>
                    </a:lnTo>
                    <a:lnTo>
                      <a:pt x="22" y="15"/>
                    </a:lnTo>
                    <a:lnTo>
                      <a:pt x="32" y="14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Freeform 52"/>
              <p:cNvSpPr>
                <a:spLocks/>
              </p:cNvSpPr>
              <p:nvPr/>
            </p:nvSpPr>
            <p:spPr bwMode="auto">
              <a:xfrm>
                <a:off x="5427" y="2974"/>
                <a:ext cx="48" cy="46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1" y="0"/>
                  </a:cxn>
                  <a:cxn ang="0">
                    <a:pos x="81" y="1"/>
                  </a:cxn>
                  <a:cxn ang="0">
                    <a:pos x="66" y="8"/>
                  </a:cxn>
                  <a:cxn ang="0">
                    <a:pos x="50" y="20"/>
                  </a:cxn>
                  <a:cxn ang="0">
                    <a:pos x="34" y="35"/>
                  </a:cxn>
                  <a:cxn ang="0">
                    <a:pos x="20" y="53"/>
                  </a:cxn>
                  <a:cxn ang="0">
                    <a:pos x="9" y="71"/>
                  </a:cxn>
                  <a:cxn ang="0">
                    <a:pos x="0" y="91"/>
                  </a:cxn>
                  <a:cxn ang="0">
                    <a:pos x="9" y="85"/>
                  </a:cxn>
                  <a:cxn ang="0">
                    <a:pos x="20" y="73"/>
                  </a:cxn>
                  <a:cxn ang="0">
                    <a:pos x="37" y="61"/>
                  </a:cxn>
                  <a:cxn ang="0">
                    <a:pos x="55" y="48"/>
                  </a:cxn>
                  <a:cxn ang="0">
                    <a:pos x="72" y="35"/>
                  </a:cxn>
                  <a:cxn ang="0">
                    <a:pos x="86" y="23"/>
                  </a:cxn>
                  <a:cxn ang="0">
                    <a:pos x="94" y="11"/>
                  </a:cxn>
                  <a:cxn ang="0">
                    <a:pos x="96" y="3"/>
                  </a:cxn>
                </a:cxnLst>
                <a:rect l="0" t="0" r="r" b="b"/>
                <a:pathLst>
                  <a:path w="96" h="91">
                    <a:moveTo>
                      <a:pt x="96" y="3"/>
                    </a:moveTo>
                    <a:lnTo>
                      <a:pt x="91" y="0"/>
                    </a:lnTo>
                    <a:lnTo>
                      <a:pt x="81" y="1"/>
                    </a:lnTo>
                    <a:lnTo>
                      <a:pt x="66" y="8"/>
                    </a:lnTo>
                    <a:lnTo>
                      <a:pt x="50" y="20"/>
                    </a:lnTo>
                    <a:lnTo>
                      <a:pt x="34" y="35"/>
                    </a:lnTo>
                    <a:lnTo>
                      <a:pt x="20" y="53"/>
                    </a:lnTo>
                    <a:lnTo>
                      <a:pt x="9" y="71"/>
                    </a:lnTo>
                    <a:lnTo>
                      <a:pt x="0" y="91"/>
                    </a:lnTo>
                    <a:lnTo>
                      <a:pt x="9" y="85"/>
                    </a:lnTo>
                    <a:lnTo>
                      <a:pt x="20" y="73"/>
                    </a:lnTo>
                    <a:lnTo>
                      <a:pt x="37" y="61"/>
                    </a:lnTo>
                    <a:lnTo>
                      <a:pt x="55" y="48"/>
                    </a:lnTo>
                    <a:lnTo>
                      <a:pt x="72" y="35"/>
                    </a:lnTo>
                    <a:lnTo>
                      <a:pt x="86" y="23"/>
                    </a:lnTo>
                    <a:lnTo>
                      <a:pt x="94" y="11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Freeform 53"/>
              <p:cNvSpPr>
                <a:spLocks/>
              </p:cNvSpPr>
              <p:nvPr/>
            </p:nvSpPr>
            <p:spPr bwMode="auto">
              <a:xfrm>
                <a:off x="5430" y="2933"/>
                <a:ext cx="37" cy="36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2" y="0"/>
                  </a:cxn>
                  <a:cxn ang="0">
                    <a:pos x="64" y="2"/>
                  </a:cxn>
                  <a:cxn ang="0">
                    <a:pos x="54" y="7"/>
                  </a:cxn>
                  <a:cxn ang="0">
                    <a:pos x="40" y="14"/>
                  </a:cxn>
                  <a:cxn ang="0">
                    <a:pos x="29" y="24"/>
                  </a:cxn>
                  <a:cxn ang="0">
                    <a:pos x="17" y="39"/>
                  </a:cxn>
                  <a:cxn ang="0">
                    <a:pos x="7" y="54"/>
                  </a:cxn>
                  <a:cxn ang="0">
                    <a:pos x="0" y="74"/>
                  </a:cxn>
                  <a:cxn ang="0">
                    <a:pos x="10" y="64"/>
                  </a:cxn>
                  <a:cxn ang="0">
                    <a:pos x="22" y="55"/>
                  </a:cxn>
                  <a:cxn ang="0">
                    <a:pos x="34" y="44"/>
                  </a:cxn>
                  <a:cxn ang="0">
                    <a:pos x="47" y="34"/>
                  </a:cxn>
                  <a:cxn ang="0">
                    <a:pos x="59" y="25"/>
                  </a:cxn>
                  <a:cxn ang="0">
                    <a:pos x="69" y="17"/>
                  </a:cxn>
                  <a:cxn ang="0">
                    <a:pos x="74" y="9"/>
                  </a:cxn>
                  <a:cxn ang="0">
                    <a:pos x="76" y="4"/>
                  </a:cxn>
                </a:cxnLst>
                <a:rect l="0" t="0" r="r" b="b"/>
                <a:pathLst>
                  <a:path w="76" h="74">
                    <a:moveTo>
                      <a:pt x="76" y="4"/>
                    </a:moveTo>
                    <a:lnTo>
                      <a:pt x="72" y="0"/>
                    </a:lnTo>
                    <a:lnTo>
                      <a:pt x="64" y="2"/>
                    </a:lnTo>
                    <a:lnTo>
                      <a:pt x="54" y="7"/>
                    </a:lnTo>
                    <a:lnTo>
                      <a:pt x="40" y="14"/>
                    </a:lnTo>
                    <a:lnTo>
                      <a:pt x="29" y="24"/>
                    </a:lnTo>
                    <a:lnTo>
                      <a:pt x="17" y="39"/>
                    </a:lnTo>
                    <a:lnTo>
                      <a:pt x="7" y="54"/>
                    </a:lnTo>
                    <a:lnTo>
                      <a:pt x="0" y="74"/>
                    </a:lnTo>
                    <a:lnTo>
                      <a:pt x="10" y="64"/>
                    </a:lnTo>
                    <a:lnTo>
                      <a:pt x="22" y="55"/>
                    </a:lnTo>
                    <a:lnTo>
                      <a:pt x="34" y="44"/>
                    </a:lnTo>
                    <a:lnTo>
                      <a:pt x="47" y="34"/>
                    </a:lnTo>
                    <a:lnTo>
                      <a:pt x="59" y="25"/>
                    </a:lnTo>
                    <a:lnTo>
                      <a:pt x="69" y="17"/>
                    </a:lnTo>
                    <a:lnTo>
                      <a:pt x="74" y="9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54"/>
              <p:cNvSpPr>
                <a:spLocks/>
              </p:cNvSpPr>
              <p:nvPr/>
            </p:nvSpPr>
            <p:spPr bwMode="auto">
              <a:xfrm>
                <a:off x="5430" y="3059"/>
                <a:ext cx="51" cy="39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3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7"/>
                  </a:cxn>
                  <a:cxn ang="0">
                    <a:pos x="10" y="72"/>
                  </a:cxn>
                  <a:cxn ang="0">
                    <a:pos x="25" y="63"/>
                  </a:cxn>
                  <a:cxn ang="0">
                    <a:pos x="44" y="53"/>
                  </a:cxn>
                  <a:cxn ang="0">
                    <a:pos x="62" y="43"/>
                  </a:cxn>
                  <a:cxn ang="0">
                    <a:pos x="79" y="33"/>
                  </a:cxn>
                  <a:cxn ang="0">
                    <a:pos x="94" y="22"/>
                  </a:cxn>
                  <a:cxn ang="0">
                    <a:pos x="102" y="12"/>
                  </a:cxn>
                  <a:cxn ang="0">
                    <a:pos x="104" y="2"/>
                  </a:cxn>
                </a:cxnLst>
                <a:rect l="0" t="0" r="r" b="b"/>
                <a:pathLst>
                  <a:path w="104" h="77">
                    <a:moveTo>
                      <a:pt x="104" y="2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3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7"/>
                    </a:lnTo>
                    <a:lnTo>
                      <a:pt x="10" y="72"/>
                    </a:lnTo>
                    <a:lnTo>
                      <a:pt x="25" y="63"/>
                    </a:lnTo>
                    <a:lnTo>
                      <a:pt x="44" y="53"/>
                    </a:lnTo>
                    <a:lnTo>
                      <a:pt x="62" y="43"/>
                    </a:lnTo>
                    <a:lnTo>
                      <a:pt x="79" y="33"/>
                    </a:lnTo>
                    <a:lnTo>
                      <a:pt x="94" y="22"/>
                    </a:lnTo>
                    <a:lnTo>
                      <a:pt x="102" y="1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Freeform 55"/>
              <p:cNvSpPr>
                <a:spLocks/>
              </p:cNvSpPr>
              <p:nvPr/>
            </p:nvSpPr>
            <p:spPr bwMode="auto">
              <a:xfrm>
                <a:off x="5447" y="3133"/>
                <a:ext cx="44" cy="29"/>
              </a:xfrm>
              <a:custGeom>
                <a:avLst/>
                <a:gdLst/>
                <a:ahLst/>
                <a:cxnLst>
                  <a:cxn ang="0">
                    <a:pos x="87" y="3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57" y="6"/>
                  </a:cxn>
                  <a:cxn ang="0">
                    <a:pos x="42" y="15"/>
                  </a:cxn>
                  <a:cxn ang="0">
                    <a:pos x="27" y="26"/>
                  </a:cxn>
                  <a:cxn ang="0">
                    <a:pos x="14" y="38"/>
                  </a:cxn>
                  <a:cxn ang="0">
                    <a:pos x="4" y="48"/>
                  </a:cxn>
                  <a:cxn ang="0">
                    <a:pos x="0" y="58"/>
                  </a:cxn>
                  <a:cxn ang="0">
                    <a:pos x="9" y="53"/>
                  </a:cxn>
                  <a:cxn ang="0">
                    <a:pos x="21" y="48"/>
                  </a:cxn>
                  <a:cxn ang="0">
                    <a:pos x="34" y="41"/>
                  </a:cxn>
                  <a:cxn ang="0">
                    <a:pos x="49" y="33"/>
                  </a:cxn>
                  <a:cxn ang="0">
                    <a:pos x="62" y="25"/>
                  </a:cxn>
                  <a:cxn ang="0">
                    <a:pos x="74" y="18"/>
                  </a:cxn>
                  <a:cxn ang="0">
                    <a:pos x="84" y="10"/>
                  </a:cxn>
                  <a:cxn ang="0">
                    <a:pos x="87" y="3"/>
                  </a:cxn>
                </a:cxnLst>
                <a:rect l="0" t="0" r="r" b="b"/>
                <a:pathLst>
                  <a:path w="87" h="58">
                    <a:moveTo>
                      <a:pt x="87" y="3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57" y="6"/>
                    </a:lnTo>
                    <a:lnTo>
                      <a:pt x="42" y="15"/>
                    </a:lnTo>
                    <a:lnTo>
                      <a:pt x="27" y="26"/>
                    </a:lnTo>
                    <a:lnTo>
                      <a:pt x="14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9" y="53"/>
                    </a:lnTo>
                    <a:lnTo>
                      <a:pt x="21" y="48"/>
                    </a:lnTo>
                    <a:lnTo>
                      <a:pt x="34" y="41"/>
                    </a:lnTo>
                    <a:lnTo>
                      <a:pt x="49" y="33"/>
                    </a:lnTo>
                    <a:lnTo>
                      <a:pt x="62" y="25"/>
                    </a:lnTo>
                    <a:lnTo>
                      <a:pt x="74" y="18"/>
                    </a:lnTo>
                    <a:lnTo>
                      <a:pt x="84" y="10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auto">
              <a:xfrm>
                <a:off x="5431" y="2907"/>
                <a:ext cx="6" cy="44"/>
              </a:xfrm>
              <a:custGeom>
                <a:avLst/>
                <a:gdLst/>
                <a:ahLst/>
                <a:cxnLst>
                  <a:cxn ang="0">
                    <a:pos x="5" y="88"/>
                  </a:cxn>
                  <a:cxn ang="0">
                    <a:pos x="3" y="70"/>
                  </a:cxn>
                  <a:cxn ang="0">
                    <a:pos x="0" y="38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3"/>
                  </a:cxn>
                  <a:cxn ang="0">
                    <a:pos x="11" y="38"/>
                  </a:cxn>
                  <a:cxn ang="0">
                    <a:pos x="8" y="66"/>
                  </a:cxn>
                  <a:cxn ang="0">
                    <a:pos x="5" y="88"/>
                  </a:cxn>
                </a:cxnLst>
                <a:rect l="0" t="0" r="r" b="b"/>
                <a:pathLst>
                  <a:path w="11" h="88">
                    <a:moveTo>
                      <a:pt x="5" y="88"/>
                    </a:moveTo>
                    <a:lnTo>
                      <a:pt x="3" y="70"/>
                    </a:lnTo>
                    <a:lnTo>
                      <a:pt x="0" y="3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1" y="13"/>
                    </a:lnTo>
                    <a:lnTo>
                      <a:pt x="11" y="38"/>
                    </a:lnTo>
                    <a:lnTo>
                      <a:pt x="8" y="6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auto">
              <a:xfrm>
                <a:off x="5381" y="2938"/>
                <a:ext cx="47" cy="62"/>
              </a:xfrm>
              <a:custGeom>
                <a:avLst/>
                <a:gdLst/>
                <a:ahLst/>
                <a:cxnLst>
                  <a:cxn ang="0">
                    <a:pos x="93" y="123"/>
                  </a:cxn>
                  <a:cxn ang="0">
                    <a:pos x="86" y="108"/>
                  </a:cxn>
                  <a:cxn ang="0">
                    <a:pos x="76" y="90"/>
                  </a:cxn>
                  <a:cxn ang="0">
                    <a:pos x="63" y="67"/>
                  </a:cxn>
                  <a:cxn ang="0">
                    <a:pos x="48" y="45"/>
                  </a:cxn>
                  <a:cxn ang="0">
                    <a:pos x="33" y="23"/>
                  </a:cxn>
                  <a:cxn ang="0">
                    <a:pos x="20" y="8"/>
                  </a:cxn>
                  <a:cxn ang="0">
                    <a:pos x="8" y="0"/>
                  </a:cxn>
                  <a:cxn ang="0">
                    <a:pos x="1" y="2"/>
                  </a:cxn>
                  <a:cxn ang="0">
                    <a:pos x="0" y="12"/>
                  </a:cxn>
                  <a:cxn ang="0">
                    <a:pos x="8" y="25"/>
                  </a:cxn>
                  <a:cxn ang="0">
                    <a:pos x="21" y="42"/>
                  </a:cxn>
                  <a:cxn ang="0">
                    <a:pos x="38" y="60"/>
                  </a:cxn>
                  <a:cxn ang="0">
                    <a:pos x="55" y="78"/>
                  </a:cxn>
                  <a:cxn ang="0">
                    <a:pos x="71" y="95"/>
                  </a:cxn>
                  <a:cxn ang="0">
                    <a:pos x="85" y="110"/>
                  </a:cxn>
                  <a:cxn ang="0">
                    <a:pos x="93" y="123"/>
                  </a:cxn>
                </a:cxnLst>
                <a:rect l="0" t="0" r="r" b="b"/>
                <a:pathLst>
                  <a:path w="93" h="123">
                    <a:moveTo>
                      <a:pt x="93" y="123"/>
                    </a:moveTo>
                    <a:lnTo>
                      <a:pt x="86" y="108"/>
                    </a:lnTo>
                    <a:lnTo>
                      <a:pt x="76" y="90"/>
                    </a:lnTo>
                    <a:lnTo>
                      <a:pt x="63" y="67"/>
                    </a:lnTo>
                    <a:lnTo>
                      <a:pt x="48" y="45"/>
                    </a:lnTo>
                    <a:lnTo>
                      <a:pt x="33" y="23"/>
                    </a:lnTo>
                    <a:lnTo>
                      <a:pt x="20" y="8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8" y="25"/>
                    </a:lnTo>
                    <a:lnTo>
                      <a:pt x="21" y="42"/>
                    </a:lnTo>
                    <a:lnTo>
                      <a:pt x="38" y="60"/>
                    </a:lnTo>
                    <a:lnTo>
                      <a:pt x="55" y="78"/>
                    </a:lnTo>
                    <a:lnTo>
                      <a:pt x="71" y="95"/>
                    </a:lnTo>
                    <a:lnTo>
                      <a:pt x="85" y="110"/>
                    </a:lnTo>
                    <a:lnTo>
                      <a:pt x="93" y="1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auto">
              <a:xfrm>
                <a:off x="5380" y="2964"/>
                <a:ext cx="49" cy="56"/>
              </a:xfrm>
              <a:custGeom>
                <a:avLst/>
                <a:gdLst/>
                <a:ahLst/>
                <a:cxnLst>
                  <a:cxn ang="0">
                    <a:pos x="99" y="111"/>
                  </a:cxn>
                  <a:cxn ang="0">
                    <a:pos x="90" y="98"/>
                  </a:cxn>
                  <a:cxn ang="0">
                    <a:pos x="77" y="80"/>
                  </a:cxn>
                  <a:cxn ang="0">
                    <a:pos x="62" y="60"/>
                  </a:cxn>
                  <a:cxn ang="0">
                    <a:pos x="45" y="38"/>
                  </a:cxn>
                  <a:cxn ang="0">
                    <a:pos x="30" y="20"/>
                  </a:cxn>
                  <a:cxn ang="0">
                    <a:pos x="15" y="6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13"/>
                  </a:cxn>
                  <a:cxn ang="0">
                    <a:pos x="12" y="28"/>
                  </a:cxn>
                  <a:cxn ang="0">
                    <a:pos x="27" y="43"/>
                  </a:cxn>
                  <a:cxn ang="0">
                    <a:pos x="45" y="60"/>
                  </a:cxn>
                  <a:cxn ang="0">
                    <a:pos x="62" y="76"/>
                  </a:cxn>
                  <a:cxn ang="0">
                    <a:pos x="79" y="91"/>
                  </a:cxn>
                  <a:cxn ang="0">
                    <a:pos x="92" y="103"/>
                  </a:cxn>
                  <a:cxn ang="0">
                    <a:pos x="99" y="111"/>
                  </a:cxn>
                </a:cxnLst>
                <a:rect l="0" t="0" r="r" b="b"/>
                <a:pathLst>
                  <a:path w="99" h="111">
                    <a:moveTo>
                      <a:pt x="99" y="111"/>
                    </a:moveTo>
                    <a:lnTo>
                      <a:pt x="90" y="98"/>
                    </a:lnTo>
                    <a:lnTo>
                      <a:pt x="77" y="80"/>
                    </a:lnTo>
                    <a:lnTo>
                      <a:pt x="62" y="60"/>
                    </a:lnTo>
                    <a:lnTo>
                      <a:pt x="45" y="38"/>
                    </a:lnTo>
                    <a:lnTo>
                      <a:pt x="30" y="20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2" y="28"/>
                    </a:lnTo>
                    <a:lnTo>
                      <a:pt x="27" y="43"/>
                    </a:lnTo>
                    <a:lnTo>
                      <a:pt x="45" y="60"/>
                    </a:lnTo>
                    <a:lnTo>
                      <a:pt x="62" y="76"/>
                    </a:lnTo>
                    <a:lnTo>
                      <a:pt x="79" y="91"/>
                    </a:lnTo>
                    <a:lnTo>
                      <a:pt x="92" y="103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auto">
              <a:xfrm>
                <a:off x="5376" y="2994"/>
                <a:ext cx="53" cy="51"/>
              </a:xfrm>
              <a:custGeom>
                <a:avLst/>
                <a:gdLst/>
                <a:ahLst/>
                <a:cxnLst>
                  <a:cxn ang="0">
                    <a:pos x="105" y="102"/>
                  </a:cxn>
                  <a:cxn ang="0">
                    <a:pos x="95" y="87"/>
                  </a:cxn>
                  <a:cxn ang="0">
                    <a:pos x="81" y="68"/>
                  </a:cxn>
                  <a:cxn ang="0">
                    <a:pos x="65" y="48"/>
                  </a:cxn>
                  <a:cxn ang="0">
                    <a:pos x="46" y="31"/>
                  </a:cxn>
                  <a:cxn ang="0">
                    <a:pos x="30" y="16"/>
                  </a:cxn>
                  <a:cxn ang="0">
                    <a:pos x="15" y="5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13" y="23"/>
                  </a:cxn>
                  <a:cxn ang="0">
                    <a:pos x="28" y="36"/>
                  </a:cxn>
                  <a:cxn ang="0">
                    <a:pos x="46" y="50"/>
                  </a:cxn>
                  <a:cxn ang="0">
                    <a:pos x="65" y="65"/>
                  </a:cxn>
                  <a:cxn ang="0">
                    <a:pos x="83" y="78"/>
                  </a:cxn>
                  <a:cxn ang="0">
                    <a:pos x="96" y="92"/>
                  </a:cxn>
                  <a:cxn ang="0">
                    <a:pos x="105" y="102"/>
                  </a:cxn>
                </a:cxnLst>
                <a:rect l="0" t="0" r="r" b="b"/>
                <a:pathLst>
                  <a:path w="105" h="102">
                    <a:moveTo>
                      <a:pt x="105" y="102"/>
                    </a:moveTo>
                    <a:lnTo>
                      <a:pt x="95" y="87"/>
                    </a:lnTo>
                    <a:lnTo>
                      <a:pt x="81" y="68"/>
                    </a:lnTo>
                    <a:lnTo>
                      <a:pt x="65" y="48"/>
                    </a:lnTo>
                    <a:lnTo>
                      <a:pt x="46" y="31"/>
                    </a:lnTo>
                    <a:lnTo>
                      <a:pt x="30" y="16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3" y="23"/>
                    </a:lnTo>
                    <a:lnTo>
                      <a:pt x="28" y="36"/>
                    </a:lnTo>
                    <a:lnTo>
                      <a:pt x="46" y="50"/>
                    </a:lnTo>
                    <a:lnTo>
                      <a:pt x="65" y="65"/>
                    </a:lnTo>
                    <a:lnTo>
                      <a:pt x="83" y="78"/>
                    </a:lnTo>
                    <a:lnTo>
                      <a:pt x="96" y="92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auto">
              <a:xfrm>
                <a:off x="5383" y="3031"/>
                <a:ext cx="50" cy="38"/>
              </a:xfrm>
              <a:custGeom>
                <a:avLst/>
                <a:gdLst/>
                <a:ahLst/>
                <a:cxnLst>
                  <a:cxn ang="0">
                    <a:pos x="100" y="77"/>
                  </a:cxn>
                  <a:cxn ang="0">
                    <a:pos x="90" y="65"/>
                  </a:cxn>
                  <a:cxn ang="0">
                    <a:pos x="77" y="52"/>
                  </a:cxn>
                  <a:cxn ang="0">
                    <a:pos x="60" y="35"/>
                  </a:cxn>
                  <a:cxn ang="0">
                    <a:pos x="43" y="22"/>
                  </a:cxn>
                  <a:cxn ang="0">
                    <a:pos x="28" y="9"/>
                  </a:cxn>
                  <a:cxn ang="0">
                    <a:pos x="13" y="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2" y="27"/>
                  </a:cxn>
                  <a:cxn ang="0">
                    <a:pos x="27" y="35"/>
                  </a:cxn>
                  <a:cxn ang="0">
                    <a:pos x="43" y="44"/>
                  </a:cxn>
                  <a:cxn ang="0">
                    <a:pos x="60" y="52"/>
                  </a:cxn>
                  <a:cxn ang="0">
                    <a:pos x="77" y="60"/>
                  </a:cxn>
                  <a:cxn ang="0">
                    <a:pos x="90" y="69"/>
                  </a:cxn>
                  <a:cxn ang="0">
                    <a:pos x="100" y="77"/>
                  </a:cxn>
                </a:cxnLst>
                <a:rect l="0" t="0" r="r" b="b"/>
                <a:pathLst>
                  <a:path w="100" h="77">
                    <a:moveTo>
                      <a:pt x="100" y="77"/>
                    </a:moveTo>
                    <a:lnTo>
                      <a:pt x="90" y="65"/>
                    </a:lnTo>
                    <a:lnTo>
                      <a:pt x="77" y="52"/>
                    </a:lnTo>
                    <a:lnTo>
                      <a:pt x="60" y="35"/>
                    </a:lnTo>
                    <a:lnTo>
                      <a:pt x="43" y="22"/>
                    </a:lnTo>
                    <a:lnTo>
                      <a:pt x="28" y="9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7"/>
                    </a:lnTo>
                    <a:lnTo>
                      <a:pt x="12" y="27"/>
                    </a:lnTo>
                    <a:lnTo>
                      <a:pt x="27" y="35"/>
                    </a:lnTo>
                    <a:lnTo>
                      <a:pt x="43" y="44"/>
                    </a:lnTo>
                    <a:lnTo>
                      <a:pt x="60" y="52"/>
                    </a:lnTo>
                    <a:lnTo>
                      <a:pt x="77" y="60"/>
                    </a:lnTo>
                    <a:lnTo>
                      <a:pt x="90" y="69"/>
                    </a:lnTo>
                    <a:lnTo>
                      <a:pt x="10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61"/>
              <p:cNvSpPr>
                <a:spLocks/>
              </p:cNvSpPr>
              <p:nvPr/>
            </p:nvSpPr>
            <p:spPr bwMode="auto">
              <a:xfrm>
                <a:off x="5386" y="3062"/>
                <a:ext cx="49" cy="35"/>
              </a:xfrm>
              <a:custGeom>
                <a:avLst/>
                <a:gdLst/>
                <a:ahLst/>
                <a:cxnLst>
                  <a:cxn ang="0">
                    <a:pos x="96" y="70"/>
                  </a:cxn>
                  <a:cxn ang="0">
                    <a:pos x="88" y="62"/>
                  </a:cxn>
                  <a:cxn ang="0">
                    <a:pos x="73" y="48"/>
                  </a:cxn>
                  <a:cxn ang="0">
                    <a:pos x="56" y="35"/>
                  </a:cxn>
                  <a:cxn ang="0">
                    <a:pos x="40" y="20"/>
                  </a:cxn>
                  <a:cxn ang="0">
                    <a:pos x="23" y="10"/>
                  </a:cxn>
                  <a:cxn ang="0">
                    <a:pos x="10" y="2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5" y="27"/>
                  </a:cxn>
                  <a:cxn ang="0">
                    <a:pos x="28" y="37"/>
                  </a:cxn>
                  <a:cxn ang="0">
                    <a:pos x="45" y="45"/>
                  </a:cxn>
                  <a:cxn ang="0">
                    <a:pos x="61" y="53"/>
                  </a:cxn>
                  <a:cxn ang="0">
                    <a:pos x="76" y="60"/>
                  </a:cxn>
                  <a:cxn ang="0">
                    <a:pos x="90" y="65"/>
                  </a:cxn>
                  <a:cxn ang="0">
                    <a:pos x="96" y="70"/>
                  </a:cxn>
                </a:cxnLst>
                <a:rect l="0" t="0" r="r" b="b"/>
                <a:pathLst>
                  <a:path w="96" h="70">
                    <a:moveTo>
                      <a:pt x="96" y="70"/>
                    </a:moveTo>
                    <a:lnTo>
                      <a:pt x="88" y="62"/>
                    </a:lnTo>
                    <a:lnTo>
                      <a:pt x="73" y="48"/>
                    </a:lnTo>
                    <a:lnTo>
                      <a:pt x="56" y="35"/>
                    </a:lnTo>
                    <a:lnTo>
                      <a:pt x="40" y="20"/>
                    </a:lnTo>
                    <a:lnTo>
                      <a:pt x="23" y="10"/>
                    </a:lnTo>
                    <a:lnTo>
                      <a:pt x="10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5" y="27"/>
                    </a:lnTo>
                    <a:lnTo>
                      <a:pt x="28" y="37"/>
                    </a:lnTo>
                    <a:lnTo>
                      <a:pt x="45" y="45"/>
                    </a:lnTo>
                    <a:lnTo>
                      <a:pt x="61" y="53"/>
                    </a:lnTo>
                    <a:lnTo>
                      <a:pt x="76" y="60"/>
                    </a:lnTo>
                    <a:lnTo>
                      <a:pt x="90" y="65"/>
                    </a:lnTo>
                    <a:lnTo>
                      <a:pt x="96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Freeform 62"/>
              <p:cNvSpPr>
                <a:spLocks/>
              </p:cNvSpPr>
              <p:nvPr/>
            </p:nvSpPr>
            <p:spPr bwMode="auto">
              <a:xfrm>
                <a:off x="5396" y="3104"/>
                <a:ext cx="43" cy="18"/>
              </a:xfrm>
              <a:custGeom>
                <a:avLst/>
                <a:gdLst/>
                <a:ahLst/>
                <a:cxnLst>
                  <a:cxn ang="0">
                    <a:pos x="85" y="37"/>
                  </a:cxn>
                  <a:cxn ang="0">
                    <a:pos x="75" y="29"/>
                  </a:cxn>
                  <a:cxn ang="0">
                    <a:pos x="61" y="20"/>
                  </a:cxn>
                  <a:cxn ang="0">
                    <a:pos x="46" y="12"/>
                  </a:cxn>
                  <a:cxn ang="0">
                    <a:pos x="33" y="5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" y="2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1" y="25"/>
                  </a:cxn>
                  <a:cxn ang="0">
                    <a:pos x="23" y="29"/>
                  </a:cxn>
                  <a:cxn ang="0">
                    <a:pos x="36" y="30"/>
                  </a:cxn>
                  <a:cxn ang="0">
                    <a:pos x="50" y="30"/>
                  </a:cxn>
                  <a:cxn ang="0">
                    <a:pos x="65" y="32"/>
                  </a:cxn>
                  <a:cxn ang="0">
                    <a:pos x="76" y="34"/>
                  </a:cxn>
                  <a:cxn ang="0">
                    <a:pos x="85" y="37"/>
                  </a:cxn>
                </a:cxnLst>
                <a:rect l="0" t="0" r="r" b="b"/>
                <a:pathLst>
                  <a:path w="85" h="37">
                    <a:moveTo>
                      <a:pt x="85" y="37"/>
                    </a:moveTo>
                    <a:lnTo>
                      <a:pt x="75" y="29"/>
                    </a:lnTo>
                    <a:lnTo>
                      <a:pt x="61" y="20"/>
                    </a:lnTo>
                    <a:lnTo>
                      <a:pt x="46" y="12"/>
                    </a:lnTo>
                    <a:lnTo>
                      <a:pt x="33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11" y="25"/>
                    </a:lnTo>
                    <a:lnTo>
                      <a:pt x="23" y="29"/>
                    </a:lnTo>
                    <a:lnTo>
                      <a:pt x="36" y="30"/>
                    </a:lnTo>
                    <a:lnTo>
                      <a:pt x="50" y="30"/>
                    </a:lnTo>
                    <a:lnTo>
                      <a:pt x="65" y="32"/>
                    </a:lnTo>
                    <a:lnTo>
                      <a:pt x="76" y="34"/>
                    </a:lnTo>
                    <a:lnTo>
                      <a:pt x="85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7" name="Freeform 63"/>
              <p:cNvSpPr>
                <a:spLocks/>
              </p:cNvSpPr>
              <p:nvPr/>
            </p:nvSpPr>
            <p:spPr bwMode="auto">
              <a:xfrm>
                <a:off x="5406" y="3133"/>
                <a:ext cx="38" cy="9"/>
              </a:xfrm>
              <a:custGeom>
                <a:avLst/>
                <a:gdLst/>
                <a:ahLst/>
                <a:cxnLst>
                  <a:cxn ang="0">
                    <a:pos x="75" y="18"/>
                  </a:cxn>
                  <a:cxn ang="0">
                    <a:pos x="66" y="15"/>
                  </a:cxn>
                  <a:cxn ang="0">
                    <a:pos x="55" y="10"/>
                  </a:cxn>
                  <a:cxn ang="0">
                    <a:pos x="43" y="5"/>
                  </a:cxn>
                  <a:cxn ang="0">
                    <a:pos x="30" y="1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10" y="16"/>
                  </a:cxn>
                  <a:cxn ang="0">
                    <a:pos x="18" y="18"/>
                  </a:cxn>
                  <a:cxn ang="0">
                    <a:pos x="30" y="18"/>
                  </a:cxn>
                  <a:cxn ang="0">
                    <a:pos x="41" y="16"/>
                  </a:cxn>
                  <a:cxn ang="0">
                    <a:pos x="53" y="16"/>
                  </a:cxn>
                  <a:cxn ang="0">
                    <a:pos x="65" y="16"/>
                  </a:cxn>
                  <a:cxn ang="0">
                    <a:pos x="75" y="18"/>
                  </a:cxn>
                </a:cxnLst>
                <a:rect l="0" t="0" r="r" b="b"/>
                <a:pathLst>
                  <a:path w="75" h="18">
                    <a:moveTo>
                      <a:pt x="75" y="18"/>
                    </a:moveTo>
                    <a:lnTo>
                      <a:pt x="66" y="15"/>
                    </a:lnTo>
                    <a:lnTo>
                      <a:pt x="55" y="10"/>
                    </a:lnTo>
                    <a:lnTo>
                      <a:pt x="43" y="5"/>
                    </a:lnTo>
                    <a:lnTo>
                      <a:pt x="30" y="1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30" y="18"/>
                    </a:lnTo>
                    <a:lnTo>
                      <a:pt x="41" y="16"/>
                    </a:lnTo>
                    <a:lnTo>
                      <a:pt x="53" y="16"/>
                    </a:lnTo>
                    <a:lnTo>
                      <a:pt x="65" y="16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8" name="Freeform 64"/>
              <p:cNvSpPr>
                <a:spLocks/>
              </p:cNvSpPr>
              <p:nvPr/>
            </p:nvSpPr>
            <p:spPr bwMode="auto">
              <a:xfrm>
                <a:off x="5412" y="3155"/>
                <a:ext cx="37" cy="10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67" y="6"/>
                  </a:cxn>
                  <a:cxn ang="0">
                    <a:pos x="57" y="3"/>
                  </a:cxn>
                  <a:cxn ang="0">
                    <a:pos x="45" y="1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1"/>
                  </a:cxn>
                  <a:cxn ang="0">
                    <a:pos x="4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0"/>
                  </a:cxn>
                  <a:cxn ang="0">
                    <a:pos x="15" y="20"/>
                  </a:cxn>
                  <a:cxn ang="0">
                    <a:pos x="25" y="18"/>
                  </a:cxn>
                  <a:cxn ang="0">
                    <a:pos x="37" y="15"/>
                  </a:cxn>
                  <a:cxn ang="0">
                    <a:pos x="50" y="11"/>
                  </a:cxn>
                  <a:cxn ang="0">
                    <a:pos x="62" y="10"/>
                  </a:cxn>
                  <a:cxn ang="0">
                    <a:pos x="74" y="10"/>
                  </a:cxn>
                </a:cxnLst>
                <a:rect l="0" t="0" r="r" b="b"/>
                <a:pathLst>
                  <a:path w="74" h="20">
                    <a:moveTo>
                      <a:pt x="74" y="10"/>
                    </a:moveTo>
                    <a:lnTo>
                      <a:pt x="67" y="6"/>
                    </a:lnTo>
                    <a:lnTo>
                      <a:pt x="57" y="3"/>
                    </a:lnTo>
                    <a:lnTo>
                      <a:pt x="45" y="1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4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0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5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Freeform 65"/>
              <p:cNvSpPr>
                <a:spLocks/>
              </p:cNvSpPr>
              <p:nvPr/>
            </p:nvSpPr>
            <p:spPr bwMode="auto">
              <a:xfrm>
                <a:off x="5424" y="3174"/>
                <a:ext cx="36" cy="11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68" y="17"/>
                  </a:cxn>
                  <a:cxn ang="0">
                    <a:pos x="61" y="12"/>
                  </a:cxn>
                  <a:cxn ang="0">
                    <a:pos x="51" y="7"/>
                  </a:cxn>
                  <a:cxn ang="0">
                    <a:pos x="40" y="2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6" y="4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5" y="22"/>
                  </a:cxn>
                  <a:cxn ang="0">
                    <a:pos x="13" y="24"/>
                  </a:cxn>
                  <a:cxn ang="0">
                    <a:pos x="25" y="24"/>
                  </a:cxn>
                  <a:cxn ang="0">
                    <a:pos x="38" y="22"/>
                  </a:cxn>
                  <a:cxn ang="0">
                    <a:pos x="50" y="22"/>
                  </a:cxn>
                  <a:cxn ang="0">
                    <a:pos x="61" y="22"/>
                  </a:cxn>
                  <a:cxn ang="0">
                    <a:pos x="72" y="24"/>
                  </a:cxn>
                </a:cxnLst>
                <a:rect l="0" t="0" r="r" b="b"/>
                <a:pathLst>
                  <a:path w="72" h="24">
                    <a:moveTo>
                      <a:pt x="72" y="24"/>
                    </a:moveTo>
                    <a:lnTo>
                      <a:pt x="68" y="17"/>
                    </a:lnTo>
                    <a:lnTo>
                      <a:pt x="61" y="12"/>
                    </a:lnTo>
                    <a:lnTo>
                      <a:pt x="51" y="7"/>
                    </a:lnTo>
                    <a:lnTo>
                      <a:pt x="40" y="2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3" y="24"/>
                    </a:lnTo>
                    <a:lnTo>
                      <a:pt x="25" y="24"/>
                    </a:lnTo>
                    <a:lnTo>
                      <a:pt x="38" y="22"/>
                    </a:lnTo>
                    <a:lnTo>
                      <a:pt x="50" y="22"/>
                    </a:lnTo>
                    <a:lnTo>
                      <a:pt x="61" y="22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Freeform 66"/>
              <p:cNvSpPr>
                <a:spLocks/>
              </p:cNvSpPr>
              <p:nvPr/>
            </p:nvSpPr>
            <p:spPr bwMode="auto">
              <a:xfrm>
                <a:off x="5426" y="3188"/>
                <a:ext cx="40" cy="11"/>
              </a:xfrm>
              <a:custGeom>
                <a:avLst/>
                <a:gdLst/>
                <a:ahLst/>
                <a:cxnLst>
                  <a:cxn ang="0">
                    <a:pos x="80" y="18"/>
                  </a:cxn>
                  <a:cxn ang="0">
                    <a:pos x="73" y="15"/>
                  </a:cxn>
                  <a:cxn ang="0">
                    <a:pos x="63" y="12"/>
                  </a:cxn>
                  <a:cxn ang="0">
                    <a:pos x="53" y="7"/>
                  </a:cxn>
                  <a:cxn ang="0">
                    <a:pos x="41" y="3"/>
                  </a:cxn>
                  <a:cxn ang="0">
                    <a:pos x="28" y="0"/>
                  </a:cxn>
                  <a:cxn ang="0">
                    <a:pos x="18" y="0"/>
                  </a:cxn>
                  <a:cxn ang="0">
                    <a:pos x="8" y="2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6" y="18"/>
                  </a:cxn>
                  <a:cxn ang="0">
                    <a:pos x="16" y="22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60" y="22"/>
                  </a:cxn>
                  <a:cxn ang="0">
                    <a:pos x="73" y="20"/>
                  </a:cxn>
                  <a:cxn ang="0">
                    <a:pos x="80" y="18"/>
                  </a:cxn>
                </a:cxnLst>
                <a:rect l="0" t="0" r="r" b="b"/>
                <a:pathLst>
                  <a:path w="80" h="22">
                    <a:moveTo>
                      <a:pt x="80" y="18"/>
                    </a:moveTo>
                    <a:lnTo>
                      <a:pt x="73" y="15"/>
                    </a:lnTo>
                    <a:lnTo>
                      <a:pt x="63" y="12"/>
                    </a:lnTo>
                    <a:lnTo>
                      <a:pt x="53" y="7"/>
                    </a:lnTo>
                    <a:lnTo>
                      <a:pt x="41" y="3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6" y="18"/>
                    </a:lnTo>
                    <a:lnTo>
                      <a:pt x="16" y="22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3" y="20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1" name="Freeform 67"/>
              <p:cNvSpPr>
                <a:spLocks/>
              </p:cNvSpPr>
              <p:nvPr/>
            </p:nvSpPr>
            <p:spPr bwMode="auto">
              <a:xfrm>
                <a:off x="5392" y="2914"/>
                <a:ext cx="38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0"/>
                  </a:cxn>
                  <a:cxn ang="0">
                    <a:pos x="10" y="21"/>
                  </a:cxn>
                  <a:cxn ang="0">
                    <a:pos x="22" y="36"/>
                  </a:cxn>
                  <a:cxn ang="0">
                    <a:pos x="35" y="53"/>
                  </a:cxn>
                  <a:cxn ang="0">
                    <a:pos x="50" y="71"/>
                  </a:cxn>
                  <a:cxn ang="0">
                    <a:pos x="62" y="90"/>
                  </a:cxn>
                  <a:cxn ang="0">
                    <a:pos x="70" y="108"/>
                  </a:cxn>
                  <a:cxn ang="0">
                    <a:pos x="75" y="123"/>
                  </a:cxn>
                  <a:cxn ang="0">
                    <a:pos x="70" y="103"/>
                  </a:cxn>
                  <a:cxn ang="0">
                    <a:pos x="62" y="81"/>
                  </a:cxn>
                  <a:cxn ang="0">
                    <a:pos x="52" y="58"/>
                  </a:cxn>
                  <a:cxn ang="0">
                    <a:pos x="40" y="36"/>
                  </a:cxn>
                  <a:cxn ang="0">
                    <a:pos x="29" y="18"/>
                  </a:cxn>
                  <a:cxn ang="0">
                    <a:pos x="17" y="5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5" h="123">
                    <a:moveTo>
                      <a:pt x="0" y="3"/>
                    </a:moveTo>
                    <a:lnTo>
                      <a:pt x="4" y="10"/>
                    </a:lnTo>
                    <a:lnTo>
                      <a:pt x="10" y="21"/>
                    </a:lnTo>
                    <a:lnTo>
                      <a:pt x="22" y="36"/>
                    </a:lnTo>
                    <a:lnTo>
                      <a:pt x="35" y="53"/>
                    </a:lnTo>
                    <a:lnTo>
                      <a:pt x="50" y="71"/>
                    </a:lnTo>
                    <a:lnTo>
                      <a:pt x="62" y="90"/>
                    </a:lnTo>
                    <a:lnTo>
                      <a:pt x="70" y="108"/>
                    </a:lnTo>
                    <a:lnTo>
                      <a:pt x="75" y="123"/>
                    </a:lnTo>
                    <a:lnTo>
                      <a:pt x="70" y="103"/>
                    </a:lnTo>
                    <a:lnTo>
                      <a:pt x="62" y="81"/>
                    </a:lnTo>
                    <a:lnTo>
                      <a:pt x="52" y="58"/>
                    </a:lnTo>
                    <a:lnTo>
                      <a:pt x="40" y="36"/>
                    </a:lnTo>
                    <a:lnTo>
                      <a:pt x="29" y="18"/>
                    </a:lnTo>
                    <a:lnTo>
                      <a:pt x="17" y="5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2" name="Freeform 68"/>
              <p:cNvSpPr>
                <a:spLocks/>
              </p:cNvSpPr>
              <p:nvPr/>
            </p:nvSpPr>
            <p:spPr bwMode="auto">
              <a:xfrm>
                <a:off x="5410" y="2905"/>
                <a:ext cx="24" cy="45"/>
              </a:xfrm>
              <a:custGeom>
                <a:avLst/>
                <a:gdLst/>
                <a:ahLst/>
                <a:cxnLst>
                  <a:cxn ang="0">
                    <a:pos x="49" y="90"/>
                  </a:cxn>
                  <a:cxn ang="0">
                    <a:pos x="39" y="62"/>
                  </a:cxn>
                  <a:cxn ang="0">
                    <a:pos x="24" y="3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2" y="30"/>
                  </a:cxn>
                  <a:cxn ang="0">
                    <a:pos x="20" y="44"/>
                  </a:cxn>
                  <a:cxn ang="0">
                    <a:pos x="29" y="59"/>
                  </a:cxn>
                  <a:cxn ang="0">
                    <a:pos x="37" y="72"/>
                  </a:cxn>
                  <a:cxn ang="0">
                    <a:pos x="44" y="82"/>
                  </a:cxn>
                  <a:cxn ang="0">
                    <a:pos x="49" y="90"/>
                  </a:cxn>
                </a:cxnLst>
                <a:rect l="0" t="0" r="r" b="b"/>
                <a:pathLst>
                  <a:path w="49" h="90">
                    <a:moveTo>
                      <a:pt x="49" y="90"/>
                    </a:moveTo>
                    <a:lnTo>
                      <a:pt x="39" y="62"/>
                    </a:lnTo>
                    <a:lnTo>
                      <a:pt x="24" y="3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2" y="30"/>
                    </a:lnTo>
                    <a:lnTo>
                      <a:pt x="20" y="44"/>
                    </a:lnTo>
                    <a:lnTo>
                      <a:pt x="29" y="59"/>
                    </a:lnTo>
                    <a:lnTo>
                      <a:pt x="37" y="72"/>
                    </a:lnTo>
                    <a:lnTo>
                      <a:pt x="44" y="82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3" name="Freeform 69"/>
              <p:cNvSpPr>
                <a:spLocks/>
              </p:cNvSpPr>
              <p:nvPr/>
            </p:nvSpPr>
            <p:spPr bwMode="auto">
              <a:xfrm>
                <a:off x="5538" y="3074"/>
                <a:ext cx="69" cy="240"/>
              </a:xfrm>
              <a:custGeom>
                <a:avLst/>
                <a:gdLst/>
                <a:ahLst/>
                <a:cxnLst>
                  <a:cxn ang="0">
                    <a:pos x="20" y="477"/>
                  </a:cxn>
                  <a:cxn ang="0">
                    <a:pos x="15" y="479"/>
                  </a:cxn>
                  <a:cxn ang="0">
                    <a:pos x="10" y="477"/>
                  </a:cxn>
                  <a:cxn ang="0">
                    <a:pos x="5" y="475"/>
                  </a:cxn>
                  <a:cxn ang="0">
                    <a:pos x="0" y="475"/>
                  </a:cxn>
                  <a:cxn ang="0">
                    <a:pos x="52" y="417"/>
                  </a:cxn>
                  <a:cxn ang="0">
                    <a:pos x="87" y="355"/>
                  </a:cxn>
                  <a:cxn ang="0">
                    <a:pos x="110" y="290"/>
                  </a:cxn>
                  <a:cxn ang="0">
                    <a:pos x="120" y="224"/>
                  </a:cxn>
                  <a:cxn ang="0">
                    <a:pos x="124" y="160"/>
                  </a:cxn>
                  <a:cxn ang="0">
                    <a:pos x="120" y="100"/>
                  </a:cxn>
                  <a:cxn ang="0">
                    <a:pos x="115" y="47"/>
                  </a:cxn>
                  <a:cxn ang="0">
                    <a:pos x="109" y="0"/>
                  </a:cxn>
                  <a:cxn ang="0">
                    <a:pos x="125" y="37"/>
                  </a:cxn>
                  <a:cxn ang="0">
                    <a:pos x="137" y="93"/>
                  </a:cxn>
                  <a:cxn ang="0">
                    <a:pos x="139" y="162"/>
                  </a:cxn>
                  <a:cxn ang="0">
                    <a:pos x="134" y="235"/>
                  </a:cxn>
                  <a:cxn ang="0">
                    <a:pos x="120" y="310"/>
                  </a:cxn>
                  <a:cxn ang="0">
                    <a:pos x="97" y="380"/>
                  </a:cxn>
                  <a:cxn ang="0">
                    <a:pos x="64" y="437"/>
                  </a:cxn>
                  <a:cxn ang="0">
                    <a:pos x="20" y="477"/>
                  </a:cxn>
                </a:cxnLst>
                <a:rect l="0" t="0" r="r" b="b"/>
                <a:pathLst>
                  <a:path w="139" h="479">
                    <a:moveTo>
                      <a:pt x="20" y="477"/>
                    </a:moveTo>
                    <a:lnTo>
                      <a:pt x="15" y="479"/>
                    </a:lnTo>
                    <a:lnTo>
                      <a:pt x="10" y="477"/>
                    </a:lnTo>
                    <a:lnTo>
                      <a:pt x="5" y="475"/>
                    </a:lnTo>
                    <a:lnTo>
                      <a:pt x="0" y="475"/>
                    </a:lnTo>
                    <a:lnTo>
                      <a:pt x="52" y="417"/>
                    </a:lnTo>
                    <a:lnTo>
                      <a:pt x="87" y="355"/>
                    </a:lnTo>
                    <a:lnTo>
                      <a:pt x="110" y="290"/>
                    </a:lnTo>
                    <a:lnTo>
                      <a:pt x="120" y="224"/>
                    </a:lnTo>
                    <a:lnTo>
                      <a:pt x="124" y="160"/>
                    </a:lnTo>
                    <a:lnTo>
                      <a:pt x="120" y="100"/>
                    </a:lnTo>
                    <a:lnTo>
                      <a:pt x="115" y="47"/>
                    </a:lnTo>
                    <a:lnTo>
                      <a:pt x="109" y="0"/>
                    </a:lnTo>
                    <a:lnTo>
                      <a:pt x="125" y="37"/>
                    </a:lnTo>
                    <a:lnTo>
                      <a:pt x="137" y="93"/>
                    </a:lnTo>
                    <a:lnTo>
                      <a:pt x="139" y="162"/>
                    </a:lnTo>
                    <a:lnTo>
                      <a:pt x="134" y="235"/>
                    </a:lnTo>
                    <a:lnTo>
                      <a:pt x="120" y="310"/>
                    </a:lnTo>
                    <a:lnTo>
                      <a:pt x="97" y="380"/>
                    </a:lnTo>
                    <a:lnTo>
                      <a:pt x="64" y="437"/>
                    </a:lnTo>
                    <a:lnTo>
                      <a:pt x="20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4" name="Freeform 70"/>
              <p:cNvSpPr>
                <a:spLocks/>
              </p:cNvSpPr>
              <p:nvPr/>
            </p:nvSpPr>
            <p:spPr bwMode="auto">
              <a:xfrm>
                <a:off x="5555" y="3080"/>
                <a:ext cx="47" cy="34"/>
              </a:xfrm>
              <a:custGeom>
                <a:avLst/>
                <a:gdLst/>
                <a:ahLst/>
                <a:cxnLst>
                  <a:cxn ang="0">
                    <a:pos x="93" y="66"/>
                  </a:cxn>
                  <a:cxn ang="0">
                    <a:pos x="85" y="53"/>
                  </a:cxn>
                  <a:cxn ang="0">
                    <a:pos x="71" y="40"/>
                  </a:cxn>
                  <a:cxn ang="0">
                    <a:pos x="58" y="28"/>
                  </a:cxn>
                  <a:cxn ang="0">
                    <a:pos x="41" y="16"/>
                  </a:cxn>
                  <a:cxn ang="0">
                    <a:pos x="28" y="8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6" y="13"/>
                  </a:cxn>
                  <a:cxn ang="0">
                    <a:pos x="18" y="20"/>
                  </a:cxn>
                  <a:cxn ang="0">
                    <a:pos x="31" y="28"/>
                  </a:cxn>
                  <a:cxn ang="0">
                    <a:pos x="48" y="36"/>
                  </a:cxn>
                  <a:cxn ang="0">
                    <a:pos x="65" y="45"/>
                  </a:cxn>
                  <a:cxn ang="0">
                    <a:pos x="80" y="55"/>
                  </a:cxn>
                  <a:cxn ang="0">
                    <a:pos x="93" y="66"/>
                  </a:cxn>
                </a:cxnLst>
                <a:rect l="0" t="0" r="r" b="b"/>
                <a:pathLst>
                  <a:path w="93" h="66">
                    <a:moveTo>
                      <a:pt x="93" y="66"/>
                    </a:moveTo>
                    <a:lnTo>
                      <a:pt x="85" y="53"/>
                    </a:lnTo>
                    <a:lnTo>
                      <a:pt x="71" y="40"/>
                    </a:lnTo>
                    <a:lnTo>
                      <a:pt x="58" y="28"/>
                    </a:lnTo>
                    <a:lnTo>
                      <a:pt x="41" y="16"/>
                    </a:lnTo>
                    <a:lnTo>
                      <a:pt x="28" y="8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8" y="20"/>
                    </a:lnTo>
                    <a:lnTo>
                      <a:pt x="31" y="28"/>
                    </a:lnTo>
                    <a:lnTo>
                      <a:pt x="48" y="36"/>
                    </a:lnTo>
                    <a:lnTo>
                      <a:pt x="65" y="45"/>
                    </a:lnTo>
                    <a:lnTo>
                      <a:pt x="80" y="55"/>
                    </a:lnTo>
                    <a:lnTo>
                      <a:pt x="93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5" name="Freeform 71"/>
              <p:cNvSpPr>
                <a:spLocks/>
              </p:cNvSpPr>
              <p:nvPr/>
            </p:nvSpPr>
            <p:spPr bwMode="auto">
              <a:xfrm>
                <a:off x="5547" y="3088"/>
                <a:ext cx="56" cy="4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8" y="5"/>
                  </a:cxn>
                  <a:cxn ang="0">
                    <a:pos x="33" y="13"/>
                  </a:cxn>
                  <a:cxn ang="0">
                    <a:pos x="53" y="26"/>
                  </a:cxn>
                  <a:cxn ang="0">
                    <a:pos x="71" y="41"/>
                  </a:cxn>
                  <a:cxn ang="0">
                    <a:pos x="90" y="60"/>
                  </a:cxn>
                  <a:cxn ang="0">
                    <a:pos x="103" y="78"/>
                  </a:cxn>
                  <a:cxn ang="0">
                    <a:pos x="111" y="98"/>
                  </a:cxn>
                  <a:cxn ang="0">
                    <a:pos x="100" y="86"/>
                  </a:cxn>
                  <a:cxn ang="0">
                    <a:pos x="83" y="73"/>
                  </a:cxn>
                  <a:cxn ang="0">
                    <a:pos x="63" y="58"/>
                  </a:cxn>
                  <a:cxn ang="0">
                    <a:pos x="43" y="43"/>
                  </a:cxn>
                  <a:cxn ang="0">
                    <a:pos x="25" y="28"/>
                  </a:cxn>
                  <a:cxn ang="0">
                    <a:pos x="11" y="16"/>
                  </a:cxn>
                  <a:cxn ang="0">
                    <a:pos x="1" y="6"/>
                  </a:cxn>
                  <a:cxn ang="0">
                    <a:pos x="0" y="1"/>
                  </a:cxn>
                </a:cxnLst>
                <a:rect l="0" t="0" r="r" b="b"/>
                <a:pathLst>
                  <a:path w="111" h="98">
                    <a:moveTo>
                      <a:pt x="0" y="1"/>
                    </a:moveTo>
                    <a:lnTo>
                      <a:pt x="5" y="0"/>
                    </a:lnTo>
                    <a:lnTo>
                      <a:pt x="18" y="5"/>
                    </a:lnTo>
                    <a:lnTo>
                      <a:pt x="33" y="13"/>
                    </a:lnTo>
                    <a:lnTo>
                      <a:pt x="53" y="26"/>
                    </a:lnTo>
                    <a:lnTo>
                      <a:pt x="71" y="41"/>
                    </a:lnTo>
                    <a:lnTo>
                      <a:pt x="90" y="60"/>
                    </a:lnTo>
                    <a:lnTo>
                      <a:pt x="103" y="78"/>
                    </a:lnTo>
                    <a:lnTo>
                      <a:pt x="111" y="98"/>
                    </a:lnTo>
                    <a:lnTo>
                      <a:pt x="100" y="86"/>
                    </a:lnTo>
                    <a:lnTo>
                      <a:pt x="83" y="73"/>
                    </a:lnTo>
                    <a:lnTo>
                      <a:pt x="63" y="58"/>
                    </a:lnTo>
                    <a:lnTo>
                      <a:pt x="43" y="43"/>
                    </a:lnTo>
                    <a:lnTo>
                      <a:pt x="25" y="28"/>
                    </a:lnTo>
                    <a:lnTo>
                      <a:pt x="11" y="16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6" name="Freeform 72"/>
              <p:cNvSpPr>
                <a:spLocks/>
              </p:cNvSpPr>
              <p:nvPr/>
            </p:nvSpPr>
            <p:spPr bwMode="auto">
              <a:xfrm>
                <a:off x="5538" y="3120"/>
                <a:ext cx="6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2" y="20"/>
                  </a:cxn>
                  <a:cxn ang="0">
                    <a:pos x="64" y="38"/>
                  </a:cxn>
                  <a:cxn ang="0">
                    <a:pos x="85" y="58"/>
                  </a:cxn>
                  <a:cxn ang="0">
                    <a:pos x="105" y="82"/>
                  </a:cxn>
                  <a:cxn ang="0">
                    <a:pos x="122" y="103"/>
                  </a:cxn>
                  <a:cxn ang="0">
                    <a:pos x="132" y="124"/>
                  </a:cxn>
                  <a:cxn ang="0">
                    <a:pos x="122" y="113"/>
                  </a:cxn>
                  <a:cxn ang="0">
                    <a:pos x="104" y="98"/>
                  </a:cxn>
                  <a:cxn ang="0">
                    <a:pos x="82" y="82"/>
                  </a:cxn>
                  <a:cxn ang="0">
                    <a:pos x="57" y="62"/>
                  </a:cxn>
                  <a:cxn ang="0">
                    <a:pos x="34" y="42"/>
                  </a:cxn>
                  <a:cxn ang="0">
                    <a:pos x="15" y="2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32" h="124">
                    <a:moveTo>
                      <a:pt x="0" y="0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2" y="20"/>
                    </a:lnTo>
                    <a:lnTo>
                      <a:pt x="64" y="38"/>
                    </a:lnTo>
                    <a:lnTo>
                      <a:pt x="85" y="58"/>
                    </a:lnTo>
                    <a:lnTo>
                      <a:pt x="105" y="82"/>
                    </a:lnTo>
                    <a:lnTo>
                      <a:pt x="122" y="103"/>
                    </a:lnTo>
                    <a:lnTo>
                      <a:pt x="132" y="124"/>
                    </a:lnTo>
                    <a:lnTo>
                      <a:pt x="122" y="113"/>
                    </a:lnTo>
                    <a:lnTo>
                      <a:pt x="104" y="98"/>
                    </a:lnTo>
                    <a:lnTo>
                      <a:pt x="82" y="82"/>
                    </a:lnTo>
                    <a:lnTo>
                      <a:pt x="57" y="62"/>
                    </a:lnTo>
                    <a:lnTo>
                      <a:pt x="34" y="42"/>
                    </a:lnTo>
                    <a:lnTo>
                      <a:pt x="15" y="2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7" name="Freeform 73"/>
              <p:cNvSpPr>
                <a:spLocks/>
              </p:cNvSpPr>
              <p:nvPr/>
            </p:nvSpPr>
            <p:spPr bwMode="auto">
              <a:xfrm>
                <a:off x="5526" y="3168"/>
                <a:ext cx="72" cy="5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27" y="6"/>
                  </a:cxn>
                  <a:cxn ang="0">
                    <a:pos x="49" y="18"/>
                  </a:cxn>
                  <a:cxn ang="0">
                    <a:pos x="74" y="35"/>
                  </a:cxn>
                  <a:cxn ang="0">
                    <a:pos x="97" y="55"/>
                  </a:cxn>
                  <a:cxn ang="0">
                    <a:pos x="119" y="75"/>
                  </a:cxn>
                  <a:cxn ang="0">
                    <a:pos x="137" y="95"/>
                  </a:cxn>
                  <a:cxn ang="0">
                    <a:pos x="145" y="113"/>
                  </a:cxn>
                  <a:cxn ang="0">
                    <a:pos x="134" y="107"/>
                  </a:cxn>
                  <a:cxn ang="0">
                    <a:pos x="115" y="93"/>
                  </a:cxn>
                  <a:cxn ang="0">
                    <a:pos x="90" y="77"/>
                  </a:cxn>
                  <a:cxn ang="0">
                    <a:pos x="64" y="57"/>
                  </a:cxn>
                  <a:cxn ang="0">
                    <a:pos x="39" y="38"/>
                  </a:cxn>
                  <a:cxn ang="0">
                    <a:pos x="19" y="21"/>
                  </a:cxn>
                  <a:cxn ang="0">
                    <a:pos x="4" y="8"/>
                  </a:cxn>
                  <a:cxn ang="0">
                    <a:pos x="0" y="1"/>
                  </a:cxn>
                </a:cxnLst>
                <a:rect l="0" t="0" r="r" b="b"/>
                <a:pathLst>
                  <a:path w="145" h="113">
                    <a:moveTo>
                      <a:pt x="0" y="1"/>
                    </a:moveTo>
                    <a:lnTo>
                      <a:pt x="9" y="0"/>
                    </a:lnTo>
                    <a:lnTo>
                      <a:pt x="27" y="6"/>
                    </a:lnTo>
                    <a:lnTo>
                      <a:pt x="49" y="18"/>
                    </a:lnTo>
                    <a:lnTo>
                      <a:pt x="74" y="35"/>
                    </a:lnTo>
                    <a:lnTo>
                      <a:pt x="97" y="55"/>
                    </a:lnTo>
                    <a:lnTo>
                      <a:pt x="119" y="75"/>
                    </a:lnTo>
                    <a:lnTo>
                      <a:pt x="137" y="95"/>
                    </a:lnTo>
                    <a:lnTo>
                      <a:pt x="145" y="113"/>
                    </a:lnTo>
                    <a:lnTo>
                      <a:pt x="134" y="107"/>
                    </a:lnTo>
                    <a:lnTo>
                      <a:pt x="115" y="93"/>
                    </a:lnTo>
                    <a:lnTo>
                      <a:pt x="90" y="77"/>
                    </a:lnTo>
                    <a:lnTo>
                      <a:pt x="64" y="57"/>
                    </a:lnTo>
                    <a:lnTo>
                      <a:pt x="39" y="38"/>
                    </a:lnTo>
                    <a:lnTo>
                      <a:pt x="19" y="21"/>
                    </a:lnTo>
                    <a:lnTo>
                      <a:pt x="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8" name="Freeform 74"/>
              <p:cNvSpPr>
                <a:spLocks/>
              </p:cNvSpPr>
              <p:nvPr/>
            </p:nvSpPr>
            <p:spPr bwMode="auto">
              <a:xfrm>
                <a:off x="5523" y="3192"/>
                <a:ext cx="66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4" y="19"/>
                  </a:cxn>
                  <a:cxn ang="0">
                    <a:pos x="67" y="34"/>
                  </a:cxn>
                  <a:cxn ang="0">
                    <a:pos x="89" y="50"/>
                  </a:cxn>
                  <a:cxn ang="0">
                    <a:pos x="110" y="69"/>
                  </a:cxn>
                  <a:cxn ang="0">
                    <a:pos x="125" y="85"/>
                  </a:cxn>
                  <a:cxn ang="0">
                    <a:pos x="132" y="100"/>
                  </a:cxn>
                  <a:cxn ang="0">
                    <a:pos x="120" y="92"/>
                  </a:cxn>
                  <a:cxn ang="0">
                    <a:pos x="100" y="80"/>
                  </a:cxn>
                  <a:cxn ang="0">
                    <a:pos x="77" y="67"/>
                  </a:cxn>
                  <a:cxn ang="0">
                    <a:pos x="54" y="50"/>
                  </a:cxn>
                  <a:cxn ang="0">
                    <a:pos x="30" y="35"/>
                  </a:cxn>
                  <a:cxn ang="0">
                    <a:pos x="14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32" h="100">
                    <a:moveTo>
                      <a:pt x="0" y="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4" y="19"/>
                    </a:lnTo>
                    <a:lnTo>
                      <a:pt x="67" y="34"/>
                    </a:lnTo>
                    <a:lnTo>
                      <a:pt x="89" y="50"/>
                    </a:lnTo>
                    <a:lnTo>
                      <a:pt x="110" y="69"/>
                    </a:lnTo>
                    <a:lnTo>
                      <a:pt x="125" y="85"/>
                    </a:lnTo>
                    <a:lnTo>
                      <a:pt x="132" y="100"/>
                    </a:lnTo>
                    <a:lnTo>
                      <a:pt x="120" y="92"/>
                    </a:lnTo>
                    <a:lnTo>
                      <a:pt x="100" y="80"/>
                    </a:lnTo>
                    <a:lnTo>
                      <a:pt x="77" y="67"/>
                    </a:lnTo>
                    <a:lnTo>
                      <a:pt x="54" y="50"/>
                    </a:lnTo>
                    <a:lnTo>
                      <a:pt x="30" y="35"/>
                    </a:lnTo>
                    <a:lnTo>
                      <a:pt x="14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9" name="Freeform 75"/>
              <p:cNvSpPr>
                <a:spLocks/>
              </p:cNvSpPr>
              <p:nvPr/>
            </p:nvSpPr>
            <p:spPr bwMode="auto">
              <a:xfrm>
                <a:off x="5524" y="3235"/>
                <a:ext cx="54" cy="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8" y="2"/>
                  </a:cxn>
                  <a:cxn ang="0">
                    <a:pos x="35" y="9"/>
                  </a:cxn>
                  <a:cxn ang="0">
                    <a:pos x="53" y="19"/>
                  </a:cxn>
                  <a:cxn ang="0">
                    <a:pos x="72" y="32"/>
                  </a:cxn>
                  <a:cxn ang="0">
                    <a:pos x="88" y="49"/>
                  </a:cxn>
                  <a:cxn ang="0">
                    <a:pos x="102" y="65"/>
                  </a:cxn>
                  <a:cxn ang="0">
                    <a:pos x="108" y="84"/>
                  </a:cxn>
                  <a:cxn ang="0">
                    <a:pos x="97" y="75"/>
                  </a:cxn>
                  <a:cxn ang="0">
                    <a:pos x="82" y="64"/>
                  </a:cxn>
                  <a:cxn ang="0">
                    <a:pos x="62" y="52"/>
                  </a:cxn>
                  <a:cxn ang="0">
                    <a:pos x="42" y="40"/>
                  </a:cxn>
                  <a:cxn ang="0">
                    <a:pos x="25" y="27"/>
                  </a:cxn>
                  <a:cxn ang="0">
                    <a:pos x="10" y="17"/>
                  </a:cxn>
                  <a:cxn ang="0">
                    <a:pos x="2" y="9"/>
                  </a:cxn>
                  <a:cxn ang="0">
                    <a:pos x="0" y="2"/>
                  </a:cxn>
                </a:cxnLst>
                <a:rect l="0" t="0" r="r" b="b"/>
                <a:pathLst>
                  <a:path w="108" h="84">
                    <a:moveTo>
                      <a:pt x="0" y="2"/>
                    </a:moveTo>
                    <a:lnTo>
                      <a:pt x="7" y="0"/>
                    </a:lnTo>
                    <a:lnTo>
                      <a:pt x="18" y="2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2" y="32"/>
                    </a:lnTo>
                    <a:lnTo>
                      <a:pt x="88" y="49"/>
                    </a:lnTo>
                    <a:lnTo>
                      <a:pt x="102" y="65"/>
                    </a:lnTo>
                    <a:lnTo>
                      <a:pt x="108" y="84"/>
                    </a:lnTo>
                    <a:lnTo>
                      <a:pt x="97" y="75"/>
                    </a:lnTo>
                    <a:lnTo>
                      <a:pt x="82" y="64"/>
                    </a:lnTo>
                    <a:lnTo>
                      <a:pt x="62" y="52"/>
                    </a:lnTo>
                    <a:lnTo>
                      <a:pt x="42" y="40"/>
                    </a:lnTo>
                    <a:lnTo>
                      <a:pt x="25" y="27"/>
                    </a:lnTo>
                    <a:lnTo>
                      <a:pt x="10" y="17"/>
                    </a:lnTo>
                    <a:lnTo>
                      <a:pt x="2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0" name="Freeform 76"/>
              <p:cNvSpPr>
                <a:spLocks/>
              </p:cNvSpPr>
              <p:nvPr/>
            </p:nvSpPr>
            <p:spPr bwMode="auto">
              <a:xfrm>
                <a:off x="5511" y="3294"/>
                <a:ext cx="34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47" y="3"/>
                  </a:cxn>
                  <a:cxn ang="0">
                    <a:pos x="57" y="6"/>
                  </a:cxn>
                  <a:cxn ang="0">
                    <a:pos x="63" y="13"/>
                  </a:cxn>
                  <a:cxn ang="0">
                    <a:pos x="67" y="21"/>
                  </a:cxn>
                  <a:cxn ang="0">
                    <a:pos x="58" y="15"/>
                  </a:cxn>
                  <a:cxn ang="0">
                    <a:pos x="48" y="11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2" y="11"/>
                  </a:cxn>
                  <a:cxn ang="0">
                    <a:pos x="3" y="11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67" h="21">
                    <a:moveTo>
                      <a:pt x="0" y="5"/>
                    </a:moveTo>
                    <a:lnTo>
                      <a:pt x="5" y="1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7" y="6"/>
                    </a:lnTo>
                    <a:lnTo>
                      <a:pt x="63" y="13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1" name="Freeform 77"/>
              <p:cNvSpPr>
                <a:spLocks/>
              </p:cNvSpPr>
              <p:nvPr/>
            </p:nvSpPr>
            <p:spPr bwMode="auto">
              <a:xfrm>
                <a:off x="5544" y="3106"/>
                <a:ext cx="61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5"/>
                  </a:cxn>
                  <a:cxn ang="0">
                    <a:pos x="38" y="17"/>
                  </a:cxn>
                  <a:cxn ang="0">
                    <a:pos x="58" y="32"/>
                  </a:cxn>
                  <a:cxn ang="0">
                    <a:pos x="78" y="50"/>
                  </a:cxn>
                  <a:cxn ang="0">
                    <a:pos x="97" y="70"/>
                  </a:cxn>
                  <a:cxn ang="0">
                    <a:pos x="112" y="90"/>
                  </a:cxn>
                  <a:cxn ang="0">
                    <a:pos x="122" y="110"/>
                  </a:cxn>
                  <a:cxn ang="0">
                    <a:pos x="112" y="102"/>
                  </a:cxn>
                  <a:cxn ang="0">
                    <a:pos x="97" y="89"/>
                  </a:cxn>
                  <a:cxn ang="0">
                    <a:pos x="75" y="72"/>
                  </a:cxn>
                  <a:cxn ang="0">
                    <a:pos x="53" y="55"/>
                  </a:cxn>
                  <a:cxn ang="0">
                    <a:pos x="32" y="39"/>
                  </a:cxn>
                  <a:cxn ang="0">
                    <a:pos x="13" y="24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22" h="110">
                    <a:moveTo>
                      <a:pt x="0" y="2"/>
                    </a:moveTo>
                    <a:lnTo>
                      <a:pt x="7" y="0"/>
                    </a:lnTo>
                    <a:lnTo>
                      <a:pt x="22" y="5"/>
                    </a:lnTo>
                    <a:lnTo>
                      <a:pt x="38" y="17"/>
                    </a:lnTo>
                    <a:lnTo>
                      <a:pt x="58" y="32"/>
                    </a:lnTo>
                    <a:lnTo>
                      <a:pt x="78" y="50"/>
                    </a:lnTo>
                    <a:lnTo>
                      <a:pt x="97" y="70"/>
                    </a:lnTo>
                    <a:lnTo>
                      <a:pt x="112" y="90"/>
                    </a:lnTo>
                    <a:lnTo>
                      <a:pt x="122" y="110"/>
                    </a:lnTo>
                    <a:lnTo>
                      <a:pt x="112" y="102"/>
                    </a:lnTo>
                    <a:lnTo>
                      <a:pt x="97" y="89"/>
                    </a:lnTo>
                    <a:lnTo>
                      <a:pt x="75" y="72"/>
                    </a:lnTo>
                    <a:lnTo>
                      <a:pt x="53" y="55"/>
                    </a:lnTo>
                    <a:lnTo>
                      <a:pt x="32" y="39"/>
                    </a:lnTo>
                    <a:lnTo>
                      <a:pt x="13" y="24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2" name="Freeform 78"/>
              <p:cNvSpPr>
                <a:spLocks/>
              </p:cNvSpPr>
              <p:nvPr/>
            </p:nvSpPr>
            <p:spPr bwMode="auto">
              <a:xfrm>
                <a:off x="5532" y="3146"/>
                <a:ext cx="70" cy="5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7"/>
                  </a:cxn>
                  <a:cxn ang="0">
                    <a:pos x="46" y="19"/>
                  </a:cxn>
                  <a:cxn ang="0">
                    <a:pos x="70" y="34"/>
                  </a:cxn>
                  <a:cxn ang="0">
                    <a:pos x="93" y="54"/>
                  </a:cxn>
                  <a:cxn ang="0">
                    <a:pos x="115" y="74"/>
                  </a:cxn>
                  <a:cxn ang="0">
                    <a:pos x="131" y="94"/>
                  </a:cxn>
                  <a:cxn ang="0">
                    <a:pos x="140" y="112"/>
                  </a:cxn>
                  <a:cxn ang="0">
                    <a:pos x="130" y="106"/>
                  </a:cxn>
                  <a:cxn ang="0">
                    <a:pos x="111" y="92"/>
                  </a:cxn>
                  <a:cxn ang="0">
                    <a:pos x="86" y="76"/>
                  </a:cxn>
                  <a:cxn ang="0">
                    <a:pos x="61" y="57"/>
                  </a:cxn>
                  <a:cxn ang="0">
                    <a:pos x="36" y="39"/>
                  </a:cxn>
                  <a:cxn ang="0">
                    <a:pos x="16" y="22"/>
                  </a:cxn>
                  <a:cxn ang="0">
                    <a:pos x="3" y="10"/>
                  </a:cxn>
                  <a:cxn ang="0">
                    <a:pos x="0" y="2"/>
                  </a:cxn>
                </a:cxnLst>
                <a:rect l="0" t="0" r="r" b="b"/>
                <a:pathLst>
                  <a:path w="140" h="112">
                    <a:moveTo>
                      <a:pt x="0" y="2"/>
                    </a:moveTo>
                    <a:lnTo>
                      <a:pt x="8" y="0"/>
                    </a:lnTo>
                    <a:lnTo>
                      <a:pt x="25" y="7"/>
                    </a:lnTo>
                    <a:lnTo>
                      <a:pt x="46" y="19"/>
                    </a:lnTo>
                    <a:lnTo>
                      <a:pt x="70" y="34"/>
                    </a:lnTo>
                    <a:lnTo>
                      <a:pt x="93" y="54"/>
                    </a:lnTo>
                    <a:lnTo>
                      <a:pt x="115" y="74"/>
                    </a:lnTo>
                    <a:lnTo>
                      <a:pt x="131" y="94"/>
                    </a:lnTo>
                    <a:lnTo>
                      <a:pt x="140" y="112"/>
                    </a:lnTo>
                    <a:lnTo>
                      <a:pt x="130" y="106"/>
                    </a:lnTo>
                    <a:lnTo>
                      <a:pt x="111" y="92"/>
                    </a:lnTo>
                    <a:lnTo>
                      <a:pt x="86" y="76"/>
                    </a:lnTo>
                    <a:lnTo>
                      <a:pt x="61" y="57"/>
                    </a:lnTo>
                    <a:lnTo>
                      <a:pt x="36" y="39"/>
                    </a:lnTo>
                    <a:lnTo>
                      <a:pt x="16" y="22"/>
                    </a:lnTo>
                    <a:lnTo>
                      <a:pt x="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3" name="Freeform 79"/>
              <p:cNvSpPr>
                <a:spLocks/>
              </p:cNvSpPr>
              <p:nvPr/>
            </p:nvSpPr>
            <p:spPr bwMode="auto">
              <a:xfrm>
                <a:off x="5521" y="3218"/>
                <a:ext cx="67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2" y="10"/>
                  </a:cxn>
                  <a:cxn ang="0">
                    <a:pos x="65" y="20"/>
                  </a:cxn>
                  <a:cxn ang="0">
                    <a:pos x="87" y="33"/>
                  </a:cxn>
                  <a:cxn ang="0">
                    <a:pos x="109" y="48"/>
                  </a:cxn>
                  <a:cxn ang="0">
                    <a:pos x="125" y="65"/>
                  </a:cxn>
                  <a:cxn ang="0">
                    <a:pos x="135" y="83"/>
                  </a:cxn>
                  <a:cxn ang="0">
                    <a:pos x="122" y="75"/>
                  </a:cxn>
                  <a:cxn ang="0">
                    <a:pos x="104" y="65"/>
                  </a:cxn>
                  <a:cxn ang="0">
                    <a:pos x="80" y="53"/>
                  </a:cxn>
                  <a:cxn ang="0">
                    <a:pos x="55" y="40"/>
                  </a:cxn>
                  <a:cxn ang="0">
                    <a:pos x="34" y="28"/>
                  </a:cxn>
                  <a:cxn ang="0">
                    <a:pos x="15" y="17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r" b="b"/>
                <a:pathLst>
                  <a:path w="135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2" y="10"/>
                    </a:lnTo>
                    <a:lnTo>
                      <a:pt x="65" y="20"/>
                    </a:lnTo>
                    <a:lnTo>
                      <a:pt x="87" y="33"/>
                    </a:lnTo>
                    <a:lnTo>
                      <a:pt x="109" y="48"/>
                    </a:lnTo>
                    <a:lnTo>
                      <a:pt x="125" y="65"/>
                    </a:lnTo>
                    <a:lnTo>
                      <a:pt x="135" y="83"/>
                    </a:lnTo>
                    <a:lnTo>
                      <a:pt x="122" y="75"/>
                    </a:lnTo>
                    <a:lnTo>
                      <a:pt x="104" y="65"/>
                    </a:lnTo>
                    <a:lnTo>
                      <a:pt x="80" y="53"/>
                    </a:lnTo>
                    <a:lnTo>
                      <a:pt x="55" y="40"/>
                    </a:lnTo>
                    <a:lnTo>
                      <a:pt x="34" y="28"/>
                    </a:lnTo>
                    <a:lnTo>
                      <a:pt x="15" y="17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4" name="Freeform 80"/>
              <p:cNvSpPr>
                <a:spLocks/>
              </p:cNvSpPr>
              <p:nvPr/>
            </p:nvSpPr>
            <p:spPr bwMode="auto">
              <a:xfrm>
                <a:off x="5520" y="3247"/>
                <a:ext cx="4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5"/>
                  </a:cxn>
                  <a:cxn ang="0">
                    <a:pos x="35" y="17"/>
                  </a:cxn>
                  <a:cxn ang="0">
                    <a:pos x="53" y="30"/>
                  </a:cxn>
                  <a:cxn ang="0">
                    <a:pos x="71" y="45"/>
                  </a:cxn>
                  <a:cxn ang="0">
                    <a:pos x="85" y="62"/>
                  </a:cxn>
                  <a:cxn ang="0">
                    <a:pos x="95" y="74"/>
                  </a:cxn>
                  <a:cxn ang="0">
                    <a:pos x="98" y="84"/>
                  </a:cxn>
                  <a:cxn ang="0">
                    <a:pos x="90" y="77"/>
                  </a:cxn>
                  <a:cxn ang="0">
                    <a:pos x="76" y="67"/>
                  </a:cxn>
                  <a:cxn ang="0">
                    <a:pos x="60" y="55"/>
                  </a:cxn>
                  <a:cxn ang="0">
                    <a:pos x="43" y="42"/>
                  </a:cxn>
                  <a:cxn ang="0">
                    <a:pos x="26" y="30"/>
                  </a:cxn>
                  <a:cxn ang="0">
                    <a:pos x="13" y="17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98" h="84">
                    <a:moveTo>
                      <a:pt x="0" y="0"/>
                    </a:moveTo>
                    <a:lnTo>
                      <a:pt x="6" y="0"/>
                    </a:lnTo>
                    <a:lnTo>
                      <a:pt x="20" y="5"/>
                    </a:lnTo>
                    <a:lnTo>
                      <a:pt x="35" y="17"/>
                    </a:lnTo>
                    <a:lnTo>
                      <a:pt x="53" y="30"/>
                    </a:lnTo>
                    <a:lnTo>
                      <a:pt x="71" y="45"/>
                    </a:lnTo>
                    <a:lnTo>
                      <a:pt x="85" y="62"/>
                    </a:lnTo>
                    <a:lnTo>
                      <a:pt x="95" y="74"/>
                    </a:lnTo>
                    <a:lnTo>
                      <a:pt x="98" y="84"/>
                    </a:lnTo>
                    <a:lnTo>
                      <a:pt x="90" y="77"/>
                    </a:lnTo>
                    <a:lnTo>
                      <a:pt x="76" y="67"/>
                    </a:lnTo>
                    <a:lnTo>
                      <a:pt x="60" y="55"/>
                    </a:lnTo>
                    <a:lnTo>
                      <a:pt x="43" y="42"/>
                    </a:lnTo>
                    <a:lnTo>
                      <a:pt x="26" y="30"/>
                    </a:lnTo>
                    <a:lnTo>
                      <a:pt x="13" y="1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5" name="Freeform 81"/>
              <p:cNvSpPr>
                <a:spLocks/>
              </p:cNvSpPr>
              <p:nvPr/>
            </p:nvSpPr>
            <p:spPr bwMode="auto">
              <a:xfrm>
                <a:off x="5526" y="3279"/>
                <a:ext cx="36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25" y="1"/>
                  </a:cxn>
                  <a:cxn ang="0">
                    <a:pos x="39" y="5"/>
                  </a:cxn>
                  <a:cxn ang="0">
                    <a:pos x="52" y="10"/>
                  </a:cxn>
                  <a:cxn ang="0">
                    <a:pos x="62" y="16"/>
                  </a:cxn>
                  <a:cxn ang="0">
                    <a:pos x="70" y="25"/>
                  </a:cxn>
                  <a:cxn ang="0">
                    <a:pos x="74" y="33"/>
                  </a:cxn>
                  <a:cxn ang="0">
                    <a:pos x="65" y="26"/>
                  </a:cxn>
                  <a:cxn ang="0">
                    <a:pos x="54" y="21"/>
                  </a:cxn>
                  <a:cxn ang="0">
                    <a:pos x="40" y="18"/>
                  </a:cxn>
                  <a:cxn ang="0">
                    <a:pos x="27" y="15"/>
                  </a:cxn>
                  <a:cxn ang="0">
                    <a:pos x="14" y="13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0" y="3"/>
                  </a:cxn>
                </a:cxnLst>
                <a:rect l="0" t="0" r="r" b="b"/>
                <a:pathLst>
                  <a:path w="74" h="33">
                    <a:moveTo>
                      <a:pt x="0" y="3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25" y="1"/>
                    </a:lnTo>
                    <a:lnTo>
                      <a:pt x="39" y="5"/>
                    </a:lnTo>
                    <a:lnTo>
                      <a:pt x="52" y="10"/>
                    </a:lnTo>
                    <a:lnTo>
                      <a:pt x="62" y="16"/>
                    </a:lnTo>
                    <a:lnTo>
                      <a:pt x="70" y="25"/>
                    </a:lnTo>
                    <a:lnTo>
                      <a:pt x="74" y="33"/>
                    </a:lnTo>
                    <a:lnTo>
                      <a:pt x="65" y="26"/>
                    </a:lnTo>
                    <a:lnTo>
                      <a:pt x="54" y="21"/>
                    </a:lnTo>
                    <a:lnTo>
                      <a:pt x="40" y="18"/>
                    </a:lnTo>
                    <a:lnTo>
                      <a:pt x="27" y="15"/>
                    </a:lnTo>
                    <a:lnTo>
                      <a:pt x="14" y="13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Freeform 82"/>
              <p:cNvSpPr>
                <a:spLocks/>
              </p:cNvSpPr>
              <p:nvPr/>
            </p:nvSpPr>
            <p:spPr bwMode="auto">
              <a:xfrm>
                <a:off x="5567" y="3061"/>
                <a:ext cx="30" cy="33"/>
              </a:xfrm>
              <a:custGeom>
                <a:avLst/>
                <a:gdLst/>
                <a:ahLst/>
                <a:cxnLst>
                  <a:cxn ang="0">
                    <a:pos x="58" y="67"/>
                  </a:cxn>
                  <a:cxn ang="0">
                    <a:pos x="53" y="64"/>
                  </a:cxn>
                  <a:cxn ang="0">
                    <a:pos x="45" y="55"/>
                  </a:cxn>
                  <a:cxn ang="0">
                    <a:pos x="33" y="47"/>
                  </a:cxn>
                  <a:cxn ang="0">
                    <a:pos x="21" y="37"/>
                  </a:cxn>
                  <a:cxn ang="0">
                    <a:pos x="11" y="2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6" y="5"/>
                  </a:cxn>
                  <a:cxn ang="0">
                    <a:pos x="25" y="14"/>
                  </a:cxn>
                  <a:cxn ang="0">
                    <a:pos x="33" y="24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3" y="60"/>
                  </a:cxn>
                  <a:cxn ang="0">
                    <a:pos x="58" y="67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3" y="64"/>
                    </a:lnTo>
                    <a:lnTo>
                      <a:pt x="45" y="55"/>
                    </a:lnTo>
                    <a:lnTo>
                      <a:pt x="33" y="47"/>
                    </a:lnTo>
                    <a:lnTo>
                      <a:pt x="21" y="37"/>
                    </a:lnTo>
                    <a:lnTo>
                      <a:pt x="11" y="27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5" y="14"/>
                    </a:lnTo>
                    <a:lnTo>
                      <a:pt x="33" y="24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3" y="60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7" name="Freeform 83"/>
              <p:cNvSpPr>
                <a:spLocks/>
              </p:cNvSpPr>
              <p:nvPr/>
            </p:nvSpPr>
            <p:spPr bwMode="auto">
              <a:xfrm>
                <a:off x="5591" y="3049"/>
                <a:ext cx="7" cy="39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12" y="64"/>
                  </a:cxn>
                  <a:cxn ang="0">
                    <a:pos x="15" y="37"/>
                  </a:cxn>
                  <a:cxn ang="0">
                    <a:pos x="15" y="12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2" y="32"/>
                  </a:cxn>
                  <a:cxn ang="0">
                    <a:pos x="5" y="59"/>
                  </a:cxn>
                  <a:cxn ang="0">
                    <a:pos x="10" y="79"/>
                  </a:cxn>
                </a:cxnLst>
                <a:rect l="0" t="0" r="r" b="b"/>
                <a:pathLst>
                  <a:path w="15" h="79">
                    <a:moveTo>
                      <a:pt x="10" y="79"/>
                    </a:moveTo>
                    <a:lnTo>
                      <a:pt x="12" y="64"/>
                    </a:lnTo>
                    <a:lnTo>
                      <a:pt x="15" y="37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2" y="32"/>
                    </a:lnTo>
                    <a:lnTo>
                      <a:pt x="5" y="59"/>
                    </a:lnTo>
                    <a:lnTo>
                      <a:pt x="1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Freeform 84"/>
              <p:cNvSpPr>
                <a:spLocks/>
              </p:cNvSpPr>
              <p:nvPr/>
            </p:nvSpPr>
            <p:spPr bwMode="auto">
              <a:xfrm>
                <a:off x="5596" y="3059"/>
                <a:ext cx="33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" y="64"/>
                  </a:cxn>
                  <a:cxn ang="0">
                    <a:pos x="15" y="52"/>
                  </a:cxn>
                  <a:cxn ang="0">
                    <a:pos x="25" y="39"/>
                  </a:cxn>
                  <a:cxn ang="0">
                    <a:pos x="35" y="25"/>
                  </a:cxn>
                  <a:cxn ang="0">
                    <a:pos x="45" y="14"/>
                  </a:cxn>
                  <a:cxn ang="0">
                    <a:pos x="55" y="5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67" y="9"/>
                  </a:cxn>
                  <a:cxn ang="0">
                    <a:pos x="62" y="17"/>
                  </a:cxn>
                  <a:cxn ang="0">
                    <a:pos x="52" y="27"/>
                  </a:cxn>
                  <a:cxn ang="0">
                    <a:pos x="42" y="39"/>
                  </a:cxn>
                  <a:cxn ang="0">
                    <a:pos x="29" y="49"/>
                  </a:cxn>
                  <a:cxn ang="0">
                    <a:pos x="17" y="59"/>
                  </a:cxn>
                  <a:cxn ang="0">
                    <a:pos x="7" y="67"/>
                  </a:cxn>
                  <a:cxn ang="0">
                    <a:pos x="0" y="74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7" y="64"/>
                    </a:lnTo>
                    <a:lnTo>
                      <a:pt x="15" y="52"/>
                    </a:lnTo>
                    <a:lnTo>
                      <a:pt x="25" y="39"/>
                    </a:lnTo>
                    <a:lnTo>
                      <a:pt x="35" y="25"/>
                    </a:lnTo>
                    <a:lnTo>
                      <a:pt x="45" y="14"/>
                    </a:lnTo>
                    <a:lnTo>
                      <a:pt x="55" y="5"/>
                    </a:lnTo>
                    <a:lnTo>
                      <a:pt x="62" y="0"/>
                    </a:lnTo>
                    <a:lnTo>
                      <a:pt x="67" y="2"/>
                    </a:lnTo>
                    <a:lnTo>
                      <a:pt x="67" y="9"/>
                    </a:lnTo>
                    <a:lnTo>
                      <a:pt x="62" y="17"/>
                    </a:lnTo>
                    <a:lnTo>
                      <a:pt x="52" y="27"/>
                    </a:lnTo>
                    <a:lnTo>
                      <a:pt x="42" y="39"/>
                    </a:lnTo>
                    <a:lnTo>
                      <a:pt x="29" y="49"/>
                    </a:lnTo>
                    <a:lnTo>
                      <a:pt x="17" y="59"/>
                    </a:lnTo>
                    <a:lnTo>
                      <a:pt x="7" y="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Freeform 85"/>
              <p:cNvSpPr>
                <a:spLocks/>
              </p:cNvSpPr>
              <p:nvPr/>
            </p:nvSpPr>
            <p:spPr bwMode="auto">
              <a:xfrm>
                <a:off x="5568" y="3286"/>
                <a:ext cx="49" cy="1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72" y="0"/>
                  </a:cxn>
                  <a:cxn ang="0">
                    <a:pos x="85" y="3"/>
                  </a:cxn>
                  <a:cxn ang="0">
                    <a:pos x="94" y="8"/>
                  </a:cxn>
                  <a:cxn ang="0">
                    <a:pos x="97" y="15"/>
                  </a:cxn>
                  <a:cxn ang="0">
                    <a:pos x="94" y="22"/>
                  </a:cxn>
                  <a:cxn ang="0">
                    <a:pos x="85" y="23"/>
                  </a:cxn>
                  <a:cxn ang="0">
                    <a:pos x="74" y="22"/>
                  </a:cxn>
                  <a:cxn ang="0">
                    <a:pos x="59" y="18"/>
                  </a:cxn>
                  <a:cxn ang="0">
                    <a:pos x="42" y="15"/>
                  </a:cxn>
                  <a:cxn ang="0">
                    <a:pos x="27" y="10"/>
                  </a:cxn>
                  <a:cxn ang="0">
                    <a:pos x="12" y="5"/>
                  </a:cxn>
                  <a:cxn ang="0">
                    <a:pos x="0" y="3"/>
                  </a:cxn>
                </a:cxnLst>
                <a:rect l="0" t="0" r="r" b="b"/>
                <a:pathLst>
                  <a:path w="97" h="23">
                    <a:moveTo>
                      <a:pt x="0" y="3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5" y="3"/>
                    </a:lnTo>
                    <a:lnTo>
                      <a:pt x="94" y="8"/>
                    </a:lnTo>
                    <a:lnTo>
                      <a:pt x="97" y="15"/>
                    </a:lnTo>
                    <a:lnTo>
                      <a:pt x="94" y="22"/>
                    </a:lnTo>
                    <a:lnTo>
                      <a:pt x="85" y="23"/>
                    </a:lnTo>
                    <a:lnTo>
                      <a:pt x="74" y="22"/>
                    </a:lnTo>
                    <a:lnTo>
                      <a:pt x="59" y="18"/>
                    </a:lnTo>
                    <a:lnTo>
                      <a:pt x="42" y="15"/>
                    </a:lnTo>
                    <a:lnTo>
                      <a:pt x="27" y="10"/>
                    </a:lnTo>
                    <a:lnTo>
                      <a:pt x="1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0" name="Freeform 86"/>
              <p:cNvSpPr>
                <a:spLocks/>
              </p:cNvSpPr>
              <p:nvPr/>
            </p:nvSpPr>
            <p:spPr bwMode="auto">
              <a:xfrm>
                <a:off x="5559" y="3296"/>
                <a:ext cx="4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3" y="3"/>
                  </a:cxn>
                  <a:cxn ang="0">
                    <a:pos x="38" y="8"/>
                  </a:cxn>
                  <a:cxn ang="0">
                    <a:pos x="53" y="13"/>
                  </a:cxn>
                  <a:cxn ang="0">
                    <a:pos x="68" y="20"/>
                  </a:cxn>
                  <a:cxn ang="0">
                    <a:pos x="82" y="27"/>
                  </a:cxn>
                  <a:cxn ang="0">
                    <a:pos x="90" y="33"/>
                  </a:cxn>
                  <a:cxn ang="0">
                    <a:pos x="93" y="42"/>
                  </a:cxn>
                  <a:cxn ang="0">
                    <a:pos x="90" y="47"/>
                  </a:cxn>
                  <a:cxn ang="0">
                    <a:pos x="80" y="45"/>
                  </a:cxn>
                  <a:cxn ang="0">
                    <a:pos x="67" y="40"/>
                  </a:cxn>
                  <a:cxn ang="0">
                    <a:pos x="52" y="32"/>
                  </a:cxn>
                  <a:cxn ang="0">
                    <a:pos x="35" y="23"/>
                  </a:cxn>
                  <a:cxn ang="0">
                    <a:pos x="20" y="13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3" h="47">
                    <a:moveTo>
                      <a:pt x="0" y="0"/>
                    </a:moveTo>
                    <a:lnTo>
                      <a:pt x="10" y="2"/>
                    </a:lnTo>
                    <a:lnTo>
                      <a:pt x="23" y="3"/>
                    </a:lnTo>
                    <a:lnTo>
                      <a:pt x="38" y="8"/>
                    </a:lnTo>
                    <a:lnTo>
                      <a:pt x="53" y="13"/>
                    </a:lnTo>
                    <a:lnTo>
                      <a:pt x="68" y="20"/>
                    </a:lnTo>
                    <a:lnTo>
                      <a:pt x="82" y="27"/>
                    </a:lnTo>
                    <a:lnTo>
                      <a:pt x="90" y="33"/>
                    </a:lnTo>
                    <a:lnTo>
                      <a:pt x="93" y="42"/>
                    </a:lnTo>
                    <a:lnTo>
                      <a:pt x="90" y="47"/>
                    </a:lnTo>
                    <a:lnTo>
                      <a:pt x="80" y="45"/>
                    </a:lnTo>
                    <a:lnTo>
                      <a:pt x="67" y="40"/>
                    </a:lnTo>
                    <a:lnTo>
                      <a:pt x="52" y="32"/>
                    </a:lnTo>
                    <a:lnTo>
                      <a:pt x="35" y="23"/>
                    </a:lnTo>
                    <a:lnTo>
                      <a:pt x="20" y="13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Freeform 87"/>
              <p:cNvSpPr>
                <a:spLocks/>
              </p:cNvSpPr>
              <p:nvPr/>
            </p:nvSpPr>
            <p:spPr bwMode="auto">
              <a:xfrm>
                <a:off x="5571" y="3266"/>
                <a:ext cx="46" cy="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8"/>
                  </a:cxn>
                  <a:cxn ang="0">
                    <a:pos x="15" y="3"/>
                  </a:cxn>
                  <a:cxn ang="0">
                    <a:pos x="29" y="2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3"/>
                  </a:cxn>
                  <a:cxn ang="0">
                    <a:pos x="87" y="8"/>
                  </a:cxn>
                  <a:cxn ang="0">
                    <a:pos x="94" y="15"/>
                  </a:cxn>
                  <a:cxn ang="0">
                    <a:pos x="94" y="22"/>
                  </a:cxn>
                  <a:cxn ang="0">
                    <a:pos x="87" y="23"/>
                  </a:cxn>
                  <a:cxn ang="0">
                    <a:pos x="75" y="23"/>
                  </a:cxn>
                  <a:cxn ang="0">
                    <a:pos x="60" y="20"/>
                  </a:cxn>
                  <a:cxn ang="0">
                    <a:pos x="44" y="18"/>
                  </a:cxn>
                  <a:cxn ang="0">
                    <a:pos x="27" y="15"/>
                  </a:cxn>
                  <a:cxn ang="0">
                    <a:pos x="12" y="12"/>
                  </a:cxn>
                  <a:cxn ang="0">
                    <a:pos x="0" y="12"/>
                  </a:cxn>
                </a:cxnLst>
                <a:rect l="0" t="0" r="r" b="b"/>
                <a:pathLst>
                  <a:path w="94" h="23">
                    <a:moveTo>
                      <a:pt x="0" y="12"/>
                    </a:moveTo>
                    <a:lnTo>
                      <a:pt x="5" y="8"/>
                    </a:lnTo>
                    <a:lnTo>
                      <a:pt x="15" y="3"/>
                    </a:lnTo>
                    <a:lnTo>
                      <a:pt x="29" y="2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3"/>
                    </a:lnTo>
                    <a:lnTo>
                      <a:pt x="87" y="8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87" y="23"/>
                    </a:lnTo>
                    <a:lnTo>
                      <a:pt x="75" y="23"/>
                    </a:lnTo>
                    <a:lnTo>
                      <a:pt x="60" y="20"/>
                    </a:lnTo>
                    <a:lnTo>
                      <a:pt x="44" y="18"/>
                    </a:lnTo>
                    <a:lnTo>
                      <a:pt x="27" y="15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2" name="Freeform 88"/>
              <p:cNvSpPr>
                <a:spLocks/>
              </p:cNvSpPr>
              <p:nvPr/>
            </p:nvSpPr>
            <p:spPr bwMode="auto">
              <a:xfrm>
                <a:off x="5581" y="3249"/>
                <a:ext cx="4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11"/>
                  </a:cxn>
                  <a:cxn ang="0">
                    <a:pos x="20" y="6"/>
                  </a:cxn>
                  <a:cxn ang="0">
                    <a:pos x="35" y="3"/>
                  </a:cxn>
                  <a:cxn ang="0">
                    <a:pos x="52" y="1"/>
                  </a:cxn>
                  <a:cxn ang="0">
                    <a:pos x="67" y="0"/>
                  </a:cxn>
                  <a:cxn ang="0">
                    <a:pos x="82" y="0"/>
                  </a:cxn>
                  <a:cxn ang="0">
                    <a:pos x="94" y="3"/>
                  </a:cxn>
                  <a:cxn ang="0">
                    <a:pos x="99" y="8"/>
                  </a:cxn>
                  <a:cxn ang="0">
                    <a:pos x="99" y="13"/>
                  </a:cxn>
                  <a:cxn ang="0">
                    <a:pos x="92" y="15"/>
                  </a:cxn>
                  <a:cxn ang="0">
                    <a:pos x="80" y="16"/>
                  </a:cxn>
                  <a:cxn ang="0">
                    <a:pos x="65" y="16"/>
                  </a:cxn>
                  <a:cxn ang="0">
                    <a:pos x="49" y="15"/>
                  </a:cxn>
                  <a:cxn ang="0">
                    <a:pos x="32" y="15"/>
                  </a:cxn>
                  <a:cxn ang="0">
                    <a:pos x="15" y="13"/>
                  </a:cxn>
                  <a:cxn ang="0">
                    <a:pos x="0" y="15"/>
                  </a:cxn>
                </a:cxnLst>
                <a:rect l="0" t="0" r="r" b="b"/>
                <a:pathLst>
                  <a:path w="99" h="16">
                    <a:moveTo>
                      <a:pt x="0" y="15"/>
                    </a:moveTo>
                    <a:lnTo>
                      <a:pt x="7" y="11"/>
                    </a:lnTo>
                    <a:lnTo>
                      <a:pt x="20" y="6"/>
                    </a:lnTo>
                    <a:lnTo>
                      <a:pt x="35" y="3"/>
                    </a:lnTo>
                    <a:lnTo>
                      <a:pt x="52" y="1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2" y="15"/>
                    </a:lnTo>
                    <a:lnTo>
                      <a:pt x="80" y="16"/>
                    </a:lnTo>
                    <a:lnTo>
                      <a:pt x="65" y="16"/>
                    </a:lnTo>
                    <a:lnTo>
                      <a:pt x="49" y="15"/>
                    </a:lnTo>
                    <a:lnTo>
                      <a:pt x="32" y="15"/>
                    </a:lnTo>
                    <a:lnTo>
                      <a:pt x="1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3" name="Freeform 89"/>
              <p:cNvSpPr>
                <a:spLocks/>
              </p:cNvSpPr>
              <p:nvPr/>
            </p:nvSpPr>
            <p:spPr bwMode="auto">
              <a:xfrm>
                <a:off x="5590" y="3230"/>
                <a:ext cx="49" cy="1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" y="15"/>
                  </a:cxn>
                  <a:cxn ang="0">
                    <a:pos x="23" y="12"/>
                  </a:cxn>
                  <a:cxn ang="0">
                    <a:pos x="40" y="7"/>
                  </a:cxn>
                  <a:cxn ang="0">
                    <a:pos x="56" y="3"/>
                  </a:cxn>
                  <a:cxn ang="0">
                    <a:pos x="71" y="0"/>
                  </a:cxn>
                  <a:cxn ang="0">
                    <a:pos x="85" y="0"/>
                  </a:cxn>
                  <a:cxn ang="0">
                    <a:pos x="95" y="2"/>
                  </a:cxn>
                  <a:cxn ang="0">
                    <a:pos x="98" y="7"/>
                  </a:cxn>
                  <a:cxn ang="0">
                    <a:pos x="95" y="12"/>
                  </a:cxn>
                  <a:cxn ang="0">
                    <a:pos x="86" y="15"/>
                  </a:cxn>
                  <a:cxn ang="0">
                    <a:pos x="75" y="17"/>
                  </a:cxn>
                  <a:cxn ang="0">
                    <a:pos x="60" y="17"/>
                  </a:cxn>
                  <a:cxn ang="0">
                    <a:pos x="43" y="17"/>
                  </a:cxn>
                  <a:cxn ang="0">
                    <a:pos x="26" y="17"/>
                  </a:cxn>
                  <a:cxn ang="0">
                    <a:pos x="11" y="17"/>
                  </a:cxn>
                  <a:cxn ang="0">
                    <a:pos x="0" y="18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10" y="15"/>
                    </a:lnTo>
                    <a:lnTo>
                      <a:pt x="23" y="12"/>
                    </a:lnTo>
                    <a:lnTo>
                      <a:pt x="40" y="7"/>
                    </a:lnTo>
                    <a:lnTo>
                      <a:pt x="56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98" y="7"/>
                    </a:lnTo>
                    <a:lnTo>
                      <a:pt x="95" y="12"/>
                    </a:lnTo>
                    <a:lnTo>
                      <a:pt x="86" y="15"/>
                    </a:lnTo>
                    <a:lnTo>
                      <a:pt x="75" y="17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11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Freeform 90"/>
              <p:cNvSpPr>
                <a:spLocks/>
              </p:cNvSpPr>
              <p:nvPr/>
            </p:nvSpPr>
            <p:spPr bwMode="auto">
              <a:xfrm>
                <a:off x="5594" y="3210"/>
                <a:ext cx="56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8"/>
                  </a:cxn>
                  <a:cxn ang="0">
                    <a:pos x="30" y="12"/>
                  </a:cxn>
                  <a:cxn ang="0">
                    <a:pos x="47" y="7"/>
                  </a:cxn>
                  <a:cxn ang="0">
                    <a:pos x="67" y="2"/>
                  </a:cxn>
                  <a:cxn ang="0">
                    <a:pos x="83" y="0"/>
                  </a:cxn>
                  <a:cxn ang="0">
                    <a:pos x="98" y="0"/>
                  </a:cxn>
                  <a:cxn ang="0">
                    <a:pos x="108" y="3"/>
                  </a:cxn>
                  <a:cxn ang="0">
                    <a:pos x="112" y="10"/>
                  </a:cxn>
                  <a:cxn ang="0">
                    <a:pos x="108" y="17"/>
                  </a:cxn>
                  <a:cxn ang="0">
                    <a:pos x="98" y="22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47" y="22"/>
                  </a:cxn>
                  <a:cxn ang="0">
                    <a:pos x="28" y="22"/>
                  </a:cxn>
                  <a:cxn ang="0">
                    <a:pos x="12" y="22"/>
                  </a:cxn>
                  <a:cxn ang="0">
                    <a:pos x="0" y="23"/>
                  </a:cxn>
                </a:cxnLst>
                <a:rect l="0" t="0" r="r" b="b"/>
                <a:pathLst>
                  <a:path w="112" h="23">
                    <a:moveTo>
                      <a:pt x="0" y="23"/>
                    </a:moveTo>
                    <a:lnTo>
                      <a:pt x="13" y="18"/>
                    </a:lnTo>
                    <a:lnTo>
                      <a:pt x="30" y="12"/>
                    </a:lnTo>
                    <a:lnTo>
                      <a:pt x="47" y="7"/>
                    </a:lnTo>
                    <a:lnTo>
                      <a:pt x="67" y="2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3"/>
                    </a:lnTo>
                    <a:lnTo>
                      <a:pt x="112" y="10"/>
                    </a:lnTo>
                    <a:lnTo>
                      <a:pt x="108" y="17"/>
                    </a:lnTo>
                    <a:lnTo>
                      <a:pt x="98" y="22"/>
                    </a:lnTo>
                    <a:lnTo>
                      <a:pt x="83" y="23"/>
                    </a:lnTo>
                    <a:lnTo>
                      <a:pt x="65" y="23"/>
                    </a:lnTo>
                    <a:lnTo>
                      <a:pt x="47" y="22"/>
                    </a:lnTo>
                    <a:lnTo>
                      <a:pt x="28" y="22"/>
                    </a:lnTo>
                    <a:lnTo>
                      <a:pt x="12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5" name="Freeform 91"/>
              <p:cNvSpPr>
                <a:spLocks/>
              </p:cNvSpPr>
              <p:nvPr/>
            </p:nvSpPr>
            <p:spPr bwMode="auto">
              <a:xfrm>
                <a:off x="5598" y="3185"/>
                <a:ext cx="61" cy="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50" y="15"/>
                  </a:cxn>
                  <a:cxn ang="0">
                    <a:pos x="72" y="9"/>
                  </a:cxn>
                  <a:cxn ang="0">
                    <a:pos x="92" y="4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2" y="7"/>
                  </a:cxn>
                  <a:cxn ang="0">
                    <a:pos x="115" y="15"/>
                  </a:cxn>
                  <a:cxn ang="0">
                    <a:pos x="104" y="22"/>
                  </a:cxn>
                  <a:cxn ang="0">
                    <a:pos x="85" y="25"/>
                  </a:cxn>
                  <a:cxn ang="0">
                    <a:pos x="65" y="29"/>
                  </a:cxn>
                  <a:cxn ang="0">
                    <a:pos x="44" y="30"/>
                  </a:cxn>
                  <a:cxn ang="0">
                    <a:pos x="25" y="32"/>
                  </a:cxn>
                  <a:cxn ang="0">
                    <a:pos x="10" y="34"/>
                  </a:cxn>
                  <a:cxn ang="0">
                    <a:pos x="0" y="35"/>
                  </a:cxn>
                </a:cxnLst>
                <a:rect l="0" t="0" r="r" b="b"/>
                <a:pathLst>
                  <a:path w="122" h="35">
                    <a:moveTo>
                      <a:pt x="0" y="35"/>
                    </a:moveTo>
                    <a:lnTo>
                      <a:pt x="12" y="30"/>
                    </a:lnTo>
                    <a:lnTo>
                      <a:pt x="30" y="24"/>
                    </a:lnTo>
                    <a:lnTo>
                      <a:pt x="50" y="15"/>
                    </a:lnTo>
                    <a:lnTo>
                      <a:pt x="72" y="9"/>
                    </a:lnTo>
                    <a:lnTo>
                      <a:pt x="92" y="4"/>
                    </a:lnTo>
                    <a:lnTo>
                      <a:pt x="109" y="0"/>
                    </a:lnTo>
                    <a:lnTo>
                      <a:pt x="120" y="0"/>
                    </a:lnTo>
                    <a:lnTo>
                      <a:pt x="122" y="7"/>
                    </a:lnTo>
                    <a:lnTo>
                      <a:pt x="115" y="15"/>
                    </a:lnTo>
                    <a:lnTo>
                      <a:pt x="104" y="22"/>
                    </a:lnTo>
                    <a:lnTo>
                      <a:pt x="85" y="25"/>
                    </a:lnTo>
                    <a:lnTo>
                      <a:pt x="65" y="29"/>
                    </a:lnTo>
                    <a:lnTo>
                      <a:pt x="44" y="30"/>
                    </a:lnTo>
                    <a:lnTo>
                      <a:pt x="25" y="32"/>
                    </a:lnTo>
                    <a:lnTo>
                      <a:pt x="10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6" name="Freeform 92"/>
              <p:cNvSpPr>
                <a:spLocks/>
              </p:cNvSpPr>
              <p:nvPr/>
            </p:nvSpPr>
            <p:spPr bwMode="auto">
              <a:xfrm>
                <a:off x="5599" y="3163"/>
                <a:ext cx="67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" y="37"/>
                  </a:cxn>
                  <a:cxn ang="0">
                    <a:pos x="30" y="26"/>
                  </a:cxn>
                  <a:cxn ang="0">
                    <a:pos x="52" y="16"/>
                  </a:cxn>
                  <a:cxn ang="0">
                    <a:pos x="75" y="8"/>
                  </a:cxn>
                  <a:cxn ang="0">
                    <a:pos x="97" y="1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34" y="10"/>
                  </a:cxn>
                  <a:cxn ang="0">
                    <a:pos x="130" y="18"/>
                  </a:cxn>
                  <a:cxn ang="0">
                    <a:pos x="117" y="26"/>
                  </a:cxn>
                  <a:cxn ang="0">
                    <a:pos x="100" y="31"/>
                  </a:cxn>
                  <a:cxn ang="0">
                    <a:pos x="78" y="37"/>
                  </a:cxn>
                  <a:cxn ang="0">
                    <a:pos x="55" y="42"/>
                  </a:cxn>
                  <a:cxn ang="0">
                    <a:pos x="33" y="45"/>
                  </a:cxn>
                  <a:cxn ang="0">
                    <a:pos x="15" y="47"/>
                  </a:cxn>
                  <a:cxn ang="0">
                    <a:pos x="0" y="48"/>
                  </a:cxn>
                </a:cxnLst>
                <a:rect l="0" t="0" r="r" b="b"/>
                <a:pathLst>
                  <a:path w="134" h="48">
                    <a:moveTo>
                      <a:pt x="0" y="48"/>
                    </a:moveTo>
                    <a:lnTo>
                      <a:pt x="12" y="37"/>
                    </a:lnTo>
                    <a:lnTo>
                      <a:pt x="30" y="26"/>
                    </a:lnTo>
                    <a:lnTo>
                      <a:pt x="52" y="16"/>
                    </a:lnTo>
                    <a:lnTo>
                      <a:pt x="75" y="8"/>
                    </a:lnTo>
                    <a:lnTo>
                      <a:pt x="97" y="1"/>
                    </a:lnTo>
                    <a:lnTo>
                      <a:pt x="115" y="0"/>
                    </a:lnTo>
                    <a:lnTo>
                      <a:pt x="129" y="3"/>
                    </a:lnTo>
                    <a:lnTo>
                      <a:pt x="134" y="10"/>
                    </a:lnTo>
                    <a:lnTo>
                      <a:pt x="130" y="18"/>
                    </a:lnTo>
                    <a:lnTo>
                      <a:pt x="117" y="26"/>
                    </a:lnTo>
                    <a:lnTo>
                      <a:pt x="100" y="31"/>
                    </a:lnTo>
                    <a:lnTo>
                      <a:pt x="78" y="37"/>
                    </a:lnTo>
                    <a:lnTo>
                      <a:pt x="55" y="42"/>
                    </a:lnTo>
                    <a:lnTo>
                      <a:pt x="33" y="45"/>
                    </a:lnTo>
                    <a:lnTo>
                      <a:pt x="15" y="4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7" name="Freeform 93"/>
              <p:cNvSpPr>
                <a:spLocks/>
              </p:cNvSpPr>
              <p:nvPr/>
            </p:nvSpPr>
            <p:spPr bwMode="auto">
              <a:xfrm>
                <a:off x="5599" y="3123"/>
                <a:ext cx="62" cy="3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66"/>
                  </a:cxn>
                  <a:cxn ang="0">
                    <a:pos x="27" y="51"/>
                  </a:cxn>
                  <a:cxn ang="0">
                    <a:pos x="47" y="36"/>
                  </a:cxn>
                  <a:cxn ang="0">
                    <a:pos x="67" y="23"/>
                  </a:cxn>
                  <a:cxn ang="0">
                    <a:pos x="87" y="11"/>
                  </a:cxn>
                  <a:cxn ang="0">
                    <a:pos x="103" y="3"/>
                  </a:cxn>
                  <a:cxn ang="0">
                    <a:pos x="117" y="0"/>
                  </a:cxn>
                  <a:cxn ang="0">
                    <a:pos x="124" y="3"/>
                  </a:cxn>
                  <a:cxn ang="0">
                    <a:pos x="124" y="11"/>
                  </a:cxn>
                  <a:cxn ang="0">
                    <a:pos x="113" y="21"/>
                  </a:cxn>
                  <a:cxn ang="0">
                    <a:pos x="100" y="33"/>
                  </a:cxn>
                  <a:cxn ang="0">
                    <a:pos x="80" y="45"/>
                  </a:cxn>
                  <a:cxn ang="0">
                    <a:pos x="60" y="56"/>
                  </a:cxn>
                  <a:cxn ang="0">
                    <a:pos x="38" y="66"/>
                  </a:cxn>
                  <a:cxn ang="0">
                    <a:pos x="17" y="75"/>
                  </a:cxn>
                  <a:cxn ang="0">
                    <a:pos x="0" y="78"/>
                  </a:cxn>
                </a:cxnLst>
                <a:rect l="0" t="0" r="r" b="b"/>
                <a:pathLst>
                  <a:path w="124" h="78">
                    <a:moveTo>
                      <a:pt x="0" y="78"/>
                    </a:moveTo>
                    <a:lnTo>
                      <a:pt x="12" y="66"/>
                    </a:lnTo>
                    <a:lnTo>
                      <a:pt x="27" y="51"/>
                    </a:lnTo>
                    <a:lnTo>
                      <a:pt x="47" y="36"/>
                    </a:lnTo>
                    <a:lnTo>
                      <a:pt x="67" y="23"/>
                    </a:lnTo>
                    <a:lnTo>
                      <a:pt x="87" y="11"/>
                    </a:lnTo>
                    <a:lnTo>
                      <a:pt x="103" y="3"/>
                    </a:lnTo>
                    <a:lnTo>
                      <a:pt x="117" y="0"/>
                    </a:lnTo>
                    <a:lnTo>
                      <a:pt x="124" y="3"/>
                    </a:lnTo>
                    <a:lnTo>
                      <a:pt x="124" y="11"/>
                    </a:lnTo>
                    <a:lnTo>
                      <a:pt x="113" y="21"/>
                    </a:lnTo>
                    <a:lnTo>
                      <a:pt x="100" y="33"/>
                    </a:lnTo>
                    <a:lnTo>
                      <a:pt x="80" y="45"/>
                    </a:lnTo>
                    <a:lnTo>
                      <a:pt x="60" y="56"/>
                    </a:lnTo>
                    <a:lnTo>
                      <a:pt x="38" y="66"/>
                    </a:lnTo>
                    <a:lnTo>
                      <a:pt x="17" y="7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8" name="Freeform 94"/>
              <p:cNvSpPr>
                <a:spLocks/>
              </p:cNvSpPr>
              <p:nvPr/>
            </p:nvSpPr>
            <p:spPr bwMode="auto">
              <a:xfrm>
                <a:off x="5599" y="3089"/>
                <a:ext cx="53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8" y="89"/>
                  </a:cxn>
                  <a:cxn ang="0">
                    <a:pos x="22" y="72"/>
                  </a:cxn>
                  <a:cxn ang="0">
                    <a:pos x="37" y="54"/>
                  </a:cxn>
                  <a:cxn ang="0">
                    <a:pos x="53" y="35"/>
                  </a:cxn>
                  <a:cxn ang="0">
                    <a:pos x="70" y="19"/>
                  </a:cxn>
                  <a:cxn ang="0">
                    <a:pos x="85" y="5"/>
                  </a:cxn>
                  <a:cxn ang="0">
                    <a:pos x="98" y="0"/>
                  </a:cxn>
                  <a:cxn ang="0">
                    <a:pos x="105" y="2"/>
                  </a:cxn>
                  <a:cxn ang="0">
                    <a:pos x="105" y="12"/>
                  </a:cxn>
                  <a:cxn ang="0">
                    <a:pos x="97" y="25"/>
                  </a:cxn>
                  <a:cxn ang="0">
                    <a:pos x="82" y="42"/>
                  </a:cxn>
                  <a:cxn ang="0">
                    <a:pos x="65" y="59"/>
                  </a:cxn>
                  <a:cxn ang="0">
                    <a:pos x="45" y="75"/>
                  </a:cxn>
                  <a:cxn ang="0">
                    <a:pos x="27" y="89"/>
                  </a:cxn>
                  <a:cxn ang="0">
                    <a:pos x="10" y="97"/>
                  </a:cxn>
                  <a:cxn ang="0">
                    <a:pos x="0" y="100"/>
                  </a:cxn>
                </a:cxnLst>
                <a:rect l="0" t="0" r="r" b="b"/>
                <a:pathLst>
                  <a:path w="105" h="100">
                    <a:moveTo>
                      <a:pt x="0" y="100"/>
                    </a:moveTo>
                    <a:lnTo>
                      <a:pt x="8" y="89"/>
                    </a:lnTo>
                    <a:lnTo>
                      <a:pt x="22" y="72"/>
                    </a:lnTo>
                    <a:lnTo>
                      <a:pt x="37" y="54"/>
                    </a:lnTo>
                    <a:lnTo>
                      <a:pt x="53" y="35"/>
                    </a:lnTo>
                    <a:lnTo>
                      <a:pt x="70" y="19"/>
                    </a:lnTo>
                    <a:lnTo>
                      <a:pt x="85" y="5"/>
                    </a:lnTo>
                    <a:lnTo>
                      <a:pt x="98" y="0"/>
                    </a:lnTo>
                    <a:lnTo>
                      <a:pt x="105" y="2"/>
                    </a:lnTo>
                    <a:lnTo>
                      <a:pt x="105" y="12"/>
                    </a:lnTo>
                    <a:lnTo>
                      <a:pt x="97" y="25"/>
                    </a:lnTo>
                    <a:lnTo>
                      <a:pt x="82" y="42"/>
                    </a:lnTo>
                    <a:lnTo>
                      <a:pt x="65" y="59"/>
                    </a:lnTo>
                    <a:lnTo>
                      <a:pt x="45" y="75"/>
                    </a:lnTo>
                    <a:lnTo>
                      <a:pt x="27" y="89"/>
                    </a:lnTo>
                    <a:lnTo>
                      <a:pt x="10" y="97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9" name="Freeform 95"/>
              <p:cNvSpPr>
                <a:spLocks/>
              </p:cNvSpPr>
              <p:nvPr/>
            </p:nvSpPr>
            <p:spPr bwMode="auto">
              <a:xfrm>
                <a:off x="5597" y="3072"/>
                <a:ext cx="49" cy="45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95" y="10"/>
                  </a:cxn>
                  <a:cxn ang="0">
                    <a:pos x="85" y="18"/>
                  </a:cxn>
                  <a:cxn ang="0">
                    <a:pos x="71" y="28"/>
                  </a:cxn>
                  <a:cxn ang="0">
                    <a:pos x="56" y="40"/>
                  </a:cxn>
                  <a:cxn ang="0">
                    <a:pos x="40" y="53"/>
                  </a:cxn>
                  <a:cxn ang="0">
                    <a:pos x="23" y="67"/>
                  </a:cxn>
                  <a:cxn ang="0">
                    <a:pos x="10" y="78"/>
                  </a:cxn>
                  <a:cxn ang="0">
                    <a:pos x="0" y="90"/>
                  </a:cxn>
                  <a:cxn ang="0">
                    <a:pos x="6" y="73"/>
                  </a:cxn>
                  <a:cxn ang="0">
                    <a:pos x="16" y="57"/>
                  </a:cxn>
                  <a:cxn ang="0">
                    <a:pos x="30" y="38"/>
                  </a:cxn>
                  <a:cxn ang="0">
                    <a:pos x="45" y="22"/>
                  </a:cxn>
                  <a:cxn ang="0">
                    <a:pos x="61" y="10"/>
                  </a:cxn>
                  <a:cxn ang="0">
                    <a:pos x="75" y="2"/>
                  </a:cxn>
                  <a:cxn ang="0">
                    <a:pos x="88" y="0"/>
                  </a:cxn>
                  <a:cxn ang="0">
                    <a:pos x="96" y="5"/>
                  </a:cxn>
                </a:cxnLst>
                <a:rect l="0" t="0" r="r" b="b"/>
                <a:pathLst>
                  <a:path w="96" h="90">
                    <a:moveTo>
                      <a:pt x="96" y="5"/>
                    </a:moveTo>
                    <a:lnTo>
                      <a:pt x="95" y="10"/>
                    </a:lnTo>
                    <a:lnTo>
                      <a:pt x="85" y="18"/>
                    </a:lnTo>
                    <a:lnTo>
                      <a:pt x="71" y="28"/>
                    </a:lnTo>
                    <a:lnTo>
                      <a:pt x="56" y="40"/>
                    </a:lnTo>
                    <a:lnTo>
                      <a:pt x="40" y="53"/>
                    </a:lnTo>
                    <a:lnTo>
                      <a:pt x="23" y="67"/>
                    </a:lnTo>
                    <a:lnTo>
                      <a:pt x="10" y="78"/>
                    </a:lnTo>
                    <a:lnTo>
                      <a:pt x="0" y="90"/>
                    </a:lnTo>
                    <a:lnTo>
                      <a:pt x="6" y="73"/>
                    </a:lnTo>
                    <a:lnTo>
                      <a:pt x="16" y="57"/>
                    </a:lnTo>
                    <a:lnTo>
                      <a:pt x="30" y="38"/>
                    </a:lnTo>
                    <a:lnTo>
                      <a:pt x="45" y="22"/>
                    </a:lnTo>
                    <a:lnTo>
                      <a:pt x="61" y="10"/>
                    </a:lnTo>
                    <a:lnTo>
                      <a:pt x="75" y="2"/>
                    </a:lnTo>
                    <a:lnTo>
                      <a:pt x="88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0" name="Freeform 96"/>
              <p:cNvSpPr>
                <a:spLocks/>
              </p:cNvSpPr>
              <p:nvPr/>
            </p:nvSpPr>
            <p:spPr bwMode="auto">
              <a:xfrm>
                <a:off x="5499" y="2841"/>
                <a:ext cx="57" cy="225"/>
              </a:xfrm>
              <a:custGeom>
                <a:avLst/>
                <a:gdLst/>
                <a:ahLst/>
                <a:cxnLst>
                  <a:cxn ang="0">
                    <a:pos x="12" y="450"/>
                  </a:cxn>
                  <a:cxn ang="0">
                    <a:pos x="7" y="450"/>
                  </a:cxn>
                  <a:cxn ang="0">
                    <a:pos x="3" y="447"/>
                  </a:cxn>
                  <a:cxn ang="0">
                    <a:pos x="2" y="444"/>
                  </a:cxn>
                  <a:cxn ang="0">
                    <a:pos x="0" y="439"/>
                  </a:cxn>
                  <a:cxn ang="0">
                    <a:pos x="47" y="384"/>
                  </a:cxn>
                  <a:cxn ang="0">
                    <a:pos x="75" y="325"/>
                  </a:cxn>
                  <a:cxn ang="0">
                    <a:pos x="92" y="265"/>
                  </a:cxn>
                  <a:cxn ang="0">
                    <a:pos x="97" y="205"/>
                  </a:cxn>
                  <a:cxn ang="0">
                    <a:pos x="93" y="147"/>
                  </a:cxn>
                  <a:cxn ang="0">
                    <a:pos x="85" y="92"/>
                  </a:cxn>
                  <a:cxn ang="0">
                    <a:pos x="75" y="41"/>
                  </a:cxn>
                  <a:cxn ang="0">
                    <a:pos x="65" y="0"/>
                  </a:cxn>
                  <a:cxn ang="0">
                    <a:pos x="88" y="28"/>
                  </a:cxn>
                  <a:cxn ang="0">
                    <a:pos x="105" y="77"/>
                  </a:cxn>
                  <a:cxn ang="0">
                    <a:pos x="115" y="140"/>
                  </a:cxn>
                  <a:cxn ang="0">
                    <a:pos x="115" y="212"/>
                  </a:cxn>
                  <a:cxn ang="0">
                    <a:pos x="107" y="283"/>
                  </a:cxn>
                  <a:cxn ang="0">
                    <a:pos x="87" y="352"/>
                  </a:cxn>
                  <a:cxn ang="0">
                    <a:pos x="55" y="410"/>
                  </a:cxn>
                  <a:cxn ang="0">
                    <a:pos x="12" y="450"/>
                  </a:cxn>
                </a:cxnLst>
                <a:rect l="0" t="0" r="r" b="b"/>
                <a:pathLst>
                  <a:path w="115" h="450">
                    <a:moveTo>
                      <a:pt x="12" y="450"/>
                    </a:moveTo>
                    <a:lnTo>
                      <a:pt x="7" y="450"/>
                    </a:lnTo>
                    <a:lnTo>
                      <a:pt x="3" y="447"/>
                    </a:lnTo>
                    <a:lnTo>
                      <a:pt x="2" y="444"/>
                    </a:lnTo>
                    <a:lnTo>
                      <a:pt x="0" y="439"/>
                    </a:lnTo>
                    <a:lnTo>
                      <a:pt x="47" y="384"/>
                    </a:lnTo>
                    <a:lnTo>
                      <a:pt x="75" y="325"/>
                    </a:lnTo>
                    <a:lnTo>
                      <a:pt x="92" y="265"/>
                    </a:lnTo>
                    <a:lnTo>
                      <a:pt x="97" y="205"/>
                    </a:lnTo>
                    <a:lnTo>
                      <a:pt x="93" y="147"/>
                    </a:lnTo>
                    <a:lnTo>
                      <a:pt x="85" y="92"/>
                    </a:lnTo>
                    <a:lnTo>
                      <a:pt x="75" y="41"/>
                    </a:lnTo>
                    <a:lnTo>
                      <a:pt x="65" y="0"/>
                    </a:lnTo>
                    <a:lnTo>
                      <a:pt x="88" y="28"/>
                    </a:lnTo>
                    <a:lnTo>
                      <a:pt x="105" y="77"/>
                    </a:lnTo>
                    <a:lnTo>
                      <a:pt x="115" y="140"/>
                    </a:lnTo>
                    <a:lnTo>
                      <a:pt x="115" y="212"/>
                    </a:lnTo>
                    <a:lnTo>
                      <a:pt x="107" y="283"/>
                    </a:lnTo>
                    <a:lnTo>
                      <a:pt x="87" y="352"/>
                    </a:lnTo>
                    <a:lnTo>
                      <a:pt x="55" y="410"/>
                    </a:lnTo>
                    <a:lnTo>
                      <a:pt x="12" y="4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1" name="Freeform 97"/>
              <p:cNvSpPr>
                <a:spLocks/>
              </p:cNvSpPr>
              <p:nvPr/>
            </p:nvSpPr>
            <p:spPr bwMode="auto">
              <a:xfrm>
                <a:off x="5497" y="2843"/>
                <a:ext cx="49" cy="30"/>
              </a:xfrm>
              <a:custGeom>
                <a:avLst/>
                <a:gdLst/>
                <a:ahLst/>
                <a:cxnLst>
                  <a:cxn ang="0">
                    <a:pos x="96" y="58"/>
                  </a:cxn>
                  <a:cxn ang="0">
                    <a:pos x="86" y="46"/>
                  </a:cxn>
                  <a:cxn ang="0">
                    <a:pos x="73" y="35"/>
                  </a:cxn>
                  <a:cxn ang="0">
                    <a:pos x="58" y="25"/>
                  </a:cxn>
                  <a:cxn ang="0">
                    <a:pos x="43" y="15"/>
                  </a:cxn>
                  <a:cxn ang="0">
                    <a:pos x="28" y="6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8" y="13"/>
                  </a:cxn>
                  <a:cxn ang="0">
                    <a:pos x="20" y="18"/>
                  </a:cxn>
                  <a:cxn ang="0">
                    <a:pos x="33" y="25"/>
                  </a:cxn>
                  <a:cxn ang="0">
                    <a:pos x="50" y="31"/>
                  </a:cxn>
                  <a:cxn ang="0">
                    <a:pos x="66" y="40"/>
                  </a:cxn>
                  <a:cxn ang="0">
                    <a:pos x="83" y="48"/>
                  </a:cxn>
                  <a:cxn ang="0">
                    <a:pos x="96" y="58"/>
                  </a:cxn>
                </a:cxnLst>
                <a:rect l="0" t="0" r="r" b="b"/>
                <a:pathLst>
                  <a:path w="96" h="58">
                    <a:moveTo>
                      <a:pt x="96" y="58"/>
                    </a:moveTo>
                    <a:lnTo>
                      <a:pt x="86" y="46"/>
                    </a:lnTo>
                    <a:lnTo>
                      <a:pt x="73" y="35"/>
                    </a:lnTo>
                    <a:lnTo>
                      <a:pt x="58" y="25"/>
                    </a:lnTo>
                    <a:lnTo>
                      <a:pt x="43" y="15"/>
                    </a:lnTo>
                    <a:lnTo>
                      <a:pt x="28" y="6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8" y="13"/>
                    </a:lnTo>
                    <a:lnTo>
                      <a:pt x="20" y="18"/>
                    </a:lnTo>
                    <a:lnTo>
                      <a:pt x="33" y="25"/>
                    </a:lnTo>
                    <a:lnTo>
                      <a:pt x="50" y="31"/>
                    </a:lnTo>
                    <a:lnTo>
                      <a:pt x="66" y="40"/>
                    </a:lnTo>
                    <a:lnTo>
                      <a:pt x="83" y="48"/>
                    </a:lnTo>
                    <a:lnTo>
                      <a:pt x="96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Freeform 98"/>
              <p:cNvSpPr>
                <a:spLocks/>
              </p:cNvSpPr>
              <p:nvPr/>
            </p:nvSpPr>
            <p:spPr bwMode="auto">
              <a:xfrm>
                <a:off x="5496" y="2858"/>
                <a:ext cx="54" cy="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5" y="1"/>
                  </a:cxn>
                  <a:cxn ang="0">
                    <a:pos x="28" y="6"/>
                  </a:cxn>
                  <a:cxn ang="0">
                    <a:pos x="45" y="15"/>
                  </a:cxn>
                  <a:cxn ang="0">
                    <a:pos x="63" y="25"/>
                  </a:cxn>
                  <a:cxn ang="0">
                    <a:pos x="80" y="36"/>
                  </a:cxn>
                  <a:cxn ang="0">
                    <a:pos x="95" y="52"/>
                  </a:cxn>
                  <a:cxn ang="0">
                    <a:pos x="107" y="67"/>
                  </a:cxn>
                  <a:cxn ang="0">
                    <a:pos x="93" y="58"/>
                  </a:cxn>
                  <a:cxn ang="0">
                    <a:pos x="77" y="50"/>
                  </a:cxn>
                  <a:cxn ang="0">
                    <a:pos x="58" y="40"/>
                  </a:cxn>
                  <a:cxn ang="0">
                    <a:pos x="42" y="31"/>
                  </a:cxn>
                  <a:cxn ang="0">
                    <a:pos x="25" y="21"/>
                  </a:cxn>
                  <a:cxn ang="0">
                    <a:pos x="12" y="13"/>
                  </a:cxn>
                  <a:cxn ang="0">
                    <a:pos x="2" y="6"/>
                  </a:cxn>
                  <a:cxn ang="0">
                    <a:pos x="0" y="1"/>
                  </a:cxn>
                </a:cxnLst>
                <a:rect l="0" t="0" r="r" b="b"/>
                <a:pathLst>
                  <a:path w="107" h="67">
                    <a:moveTo>
                      <a:pt x="0" y="1"/>
                    </a:moveTo>
                    <a:lnTo>
                      <a:pt x="5" y="0"/>
                    </a:lnTo>
                    <a:lnTo>
                      <a:pt x="15" y="1"/>
                    </a:lnTo>
                    <a:lnTo>
                      <a:pt x="28" y="6"/>
                    </a:lnTo>
                    <a:lnTo>
                      <a:pt x="45" y="15"/>
                    </a:lnTo>
                    <a:lnTo>
                      <a:pt x="63" y="25"/>
                    </a:lnTo>
                    <a:lnTo>
                      <a:pt x="80" y="36"/>
                    </a:lnTo>
                    <a:lnTo>
                      <a:pt x="95" y="52"/>
                    </a:lnTo>
                    <a:lnTo>
                      <a:pt x="107" y="67"/>
                    </a:lnTo>
                    <a:lnTo>
                      <a:pt x="93" y="58"/>
                    </a:lnTo>
                    <a:lnTo>
                      <a:pt x="77" y="50"/>
                    </a:lnTo>
                    <a:lnTo>
                      <a:pt x="58" y="40"/>
                    </a:lnTo>
                    <a:lnTo>
                      <a:pt x="42" y="31"/>
                    </a:lnTo>
                    <a:lnTo>
                      <a:pt x="25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3" name="Freeform 99"/>
              <p:cNvSpPr>
                <a:spLocks/>
              </p:cNvSpPr>
              <p:nvPr/>
            </p:nvSpPr>
            <p:spPr bwMode="auto">
              <a:xfrm>
                <a:off x="5485" y="2892"/>
                <a:ext cx="69" cy="4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1" y="11"/>
                  </a:cxn>
                  <a:cxn ang="0">
                    <a:pos x="63" y="23"/>
                  </a:cxn>
                  <a:cxn ang="0">
                    <a:pos x="86" y="38"/>
                  </a:cxn>
                  <a:cxn ang="0">
                    <a:pos x="108" y="56"/>
                  </a:cxn>
                  <a:cxn ang="0">
                    <a:pos x="126" y="73"/>
                  </a:cxn>
                  <a:cxn ang="0">
                    <a:pos x="138" y="91"/>
                  </a:cxn>
                  <a:cxn ang="0">
                    <a:pos x="126" y="83"/>
                  </a:cxn>
                  <a:cxn ang="0">
                    <a:pos x="108" y="73"/>
                  </a:cxn>
                  <a:cxn ang="0">
                    <a:pos x="85" y="60"/>
                  </a:cxn>
                  <a:cxn ang="0">
                    <a:pos x="60" y="46"/>
                  </a:cxn>
                  <a:cxn ang="0">
                    <a:pos x="35" y="31"/>
                  </a:cxn>
                  <a:cxn ang="0">
                    <a:pos x="15" y="20"/>
                  </a:cxn>
                  <a:cxn ang="0">
                    <a:pos x="3" y="8"/>
                  </a:cxn>
                  <a:cxn ang="0">
                    <a:pos x="0" y="1"/>
                  </a:cxn>
                </a:cxnLst>
                <a:rect l="0" t="0" r="r" b="b"/>
                <a:pathLst>
                  <a:path w="138" h="91">
                    <a:moveTo>
                      <a:pt x="0" y="1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1" y="11"/>
                    </a:lnTo>
                    <a:lnTo>
                      <a:pt x="63" y="23"/>
                    </a:lnTo>
                    <a:lnTo>
                      <a:pt x="86" y="38"/>
                    </a:lnTo>
                    <a:lnTo>
                      <a:pt x="108" y="56"/>
                    </a:lnTo>
                    <a:lnTo>
                      <a:pt x="126" y="73"/>
                    </a:lnTo>
                    <a:lnTo>
                      <a:pt x="138" y="91"/>
                    </a:lnTo>
                    <a:lnTo>
                      <a:pt x="126" y="83"/>
                    </a:lnTo>
                    <a:lnTo>
                      <a:pt x="108" y="73"/>
                    </a:lnTo>
                    <a:lnTo>
                      <a:pt x="85" y="60"/>
                    </a:lnTo>
                    <a:lnTo>
                      <a:pt x="60" y="46"/>
                    </a:lnTo>
                    <a:lnTo>
                      <a:pt x="35" y="31"/>
                    </a:lnTo>
                    <a:lnTo>
                      <a:pt x="15" y="20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4" name="Freeform 100"/>
              <p:cNvSpPr>
                <a:spLocks/>
              </p:cNvSpPr>
              <p:nvPr/>
            </p:nvSpPr>
            <p:spPr bwMode="auto">
              <a:xfrm>
                <a:off x="5474" y="2929"/>
                <a:ext cx="76" cy="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6"/>
                  </a:cxn>
                  <a:cxn ang="0">
                    <a:pos x="123" y="65"/>
                  </a:cxn>
                  <a:cxn ang="0">
                    <a:pos x="142" y="81"/>
                  </a:cxn>
                  <a:cxn ang="0">
                    <a:pos x="152" y="98"/>
                  </a:cxn>
                  <a:cxn ang="0">
                    <a:pos x="140" y="91"/>
                  </a:cxn>
                  <a:cxn ang="0">
                    <a:pos x="120" y="81"/>
                  </a:cxn>
                  <a:cxn ang="0">
                    <a:pos x="95" y="66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1"/>
                  </a:cxn>
                </a:cxnLst>
                <a:rect l="0" t="0" r="r" b="b"/>
                <a:pathLst>
                  <a:path w="152" h="98">
                    <a:moveTo>
                      <a:pt x="0" y="1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6"/>
                    </a:lnTo>
                    <a:lnTo>
                      <a:pt x="123" y="65"/>
                    </a:lnTo>
                    <a:lnTo>
                      <a:pt x="142" y="81"/>
                    </a:lnTo>
                    <a:lnTo>
                      <a:pt x="152" y="98"/>
                    </a:lnTo>
                    <a:lnTo>
                      <a:pt x="140" y="91"/>
                    </a:lnTo>
                    <a:lnTo>
                      <a:pt x="120" y="81"/>
                    </a:lnTo>
                    <a:lnTo>
                      <a:pt x="95" y="66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5" name="Freeform 101"/>
              <p:cNvSpPr>
                <a:spLocks/>
              </p:cNvSpPr>
              <p:nvPr/>
            </p:nvSpPr>
            <p:spPr bwMode="auto">
              <a:xfrm>
                <a:off x="5481" y="2954"/>
                <a:ext cx="6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8"/>
                  </a:cxn>
                  <a:cxn ang="0">
                    <a:pos x="40" y="22"/>
                  </a:cxn>
                  <a:cxn ang="0">
                    <a:pos x="62" y="37"/>
                  </a:cxn>
                  <a:cxn ang="0">
                    <a:pos x="84" y="57"/>
                  </a:cxn>
                  <a:cxn ang="0">
                    <a:pos x="104" y="75"/>
                  </a:cxn>
                  <a:cxn ang="0">
                    <a:pos x="117" y="92"/>
                  </a:cxn>
                  <a:cxn ang="0">
                    <a:pos x="124" y="105"/>
                  </a:cxn>
                  <a:cxn ang="0">
                    <a:pos x="112" y="97"/>
                  </a:cxn>
                  <a:cxn ang="0">
                    <a:pos x="94" y="83"/>
                  </a:cxn>
                  <a:cxn ang="0">
                    <a:pos x="72" y="68"/>
                  </a:cxn>
                  <a:cxn ang="0">
                    <a:pos x="50" y="52"/>
                  </a:cxn>
                  <a:cxn ang="0">
                    <a:pos x="29" y="35"/>
                  </a:cxn>
                  <a:cxn ang="0">
                    <a:pos x="12" y="20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124" h="105">
                    <a:moveTo>
                      <a:pt x="0" y="0"/>
                    </a:moveTo>
                    <a:lnTo>
                      <a:pt x="7" y="0"/>
                    </a:lnTo>
                    <a:lnTo>
                      <a:pt x="22" y="8"/>
                    </a:lnTo>
                    <a:lnTo>
                      <a:pt x="40" y="22"/>
                    </a:lnTo>
                    <a:lnTo>
                      <a:pt x="62" y="37"/>
                    </a:lnTo>
                    <a:lnTo>
                      <a:pt x="84" y="57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4" y="105"/>
                    </a:lnTo>
                    <a:lnTo>
                      <a:pt x="112" y="97"/>
                    </a:lnTo>
                    <a:lnTo>
                      <a:pt x="94" y="83"/>
                    </a:lnTo>
                    <a:lnTo>
                      <a:pt x="72" y="68"/>
                    </a:lnTo>
                    <a:lnTo>
                      <a:pt x="50" y="52"/>
                    </a:lnTo>
                    <a:lnTo>
                      <a:pt x="29" y="35"/>
                    </a:lnTo>
                    <a:lnTo>
                      <a:pt x="12" y="20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6" name="Freeform 102"/>
              <p:cNvSpPr>
                <a:spLocks/>
              </p:cNvSpPr>
              <p:nvPr/>
            </p:nvSpPr>
            <p:spPr bwMode="auto">
              <a:xfrm>
                <a:off x="5482" y="2982"/>
                <a:ext cx="5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5" y="13"/>
                  </a:cxn>
                  <a:cxn ang="0">
                    <a:pos x="51" y="25"/>
                  </a:cxn>
                  <a:cxn ang="0">
                    <a:pos x="68" y="38"/>
                  </a:cxn>
                  <a:cxn ang="0">
                    <a:pos x="83" y="55"/>
                  </a:cxn>
                  <a:cxn ang="0">
                    <a:pos x="95" y="71"/>
                  </a:cxn>
                  <a:cxn ang="0">
                    <a:pos x="101" y="90"/>
                  </a:cxn>
                  <a:cxn ang="0">
                    <a:pos x="91" y="80"/>
                  </a:cxn>
                  <a:cxn ang="0">
                    <a:pos x="76" y="68"/>
                  </a:cxn>
                  <a:cxn ang="0">
                    <a:pos x="58" y="55"/>
                  </a:cxn>
                  <a:cxn ang="0">
                    <a:pos x="40" y="40"/>
                  </a:cxn>
                  <a:cxn ang="0">
                    <a:pos x="23" y="26"/>
                  </a:cxn>
                  <a:cxn ang="0">
                    <a:pos x="10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101" h="90">
                    <a:moveTo>
                      <a:pt x="0" y="0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5" y="13"/>
                    </a:lnTo>
                    <a:lnTo>
                      <a:pt x="51" y="25"/>
                    </a:lnTo>
                    <a:lnTo>
                      <a:pt x="68" y="38"/>
                    </a:lnTo>
                    <a:lnTo>
                      <a:pt x="83" y="55"/>
                    </a:lnTo>
                    <a:lnTo>
                      <a:pt x="95" y="71"/>
                    </a:lnTo>
                    <a:lnTo>
                      <a:pt x="101" y="90"/>
                    </a:lnTo>
                    <a:lnTo>
                      <a:pt x="91" y="80"/>
                    </a:lnTo>
                    <a:lnTo>
                      <a:pt x="76" y="68"/>
                    </a:lnTo>
                    <a:lnTo>
                      <a:pt x="58" y="55"/>
                    </a:lnTo>
                    <a:lnTo>
                      <a:pt x="40" y="40"/>
                    </a:lnTo>
                    <a:lnTo>
                      <a:pt x="23" y="26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Freeform 103"/>
              <p:cNvSpPr>
                <a:spLocks/>
              </p:cNvSpPr>
              <p:nvPr/>
            </p:nvSpPr>
            <p:spPr bwMode="auto">
              <a:xfrm>
                <a:off x="5482" y="3009"/>
                <a:ext cx="36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5"/>
                  </a:cxn>
                  <a:cxn ang="0">
                    <a:pos x="28" y="15"/>
                  </a:cxn>
                  <a:cxn ang="0">
                    <a:pos x="41" y="26"/>
                  </a:cxn>
                  <a:cxn ang="0">
                    <a:pos x="53" y="42"/>
                  </a:cxn>
                  <a:cxn ang="0">
                    <a:pos x="63" y="55"/>
                  </a:cxn>
                  <a:cxn ang="0">
                    <a:pos x="70" y="68"/>
                  </a:cxn>
                  <a:cxn ang="0">
                    <a:pos x="71" y="77"/>
                  </a:cxn>
                  <a:cxn ang="0">
                    <a:pos x="65" y="68"/>
                  </a:cxn>
                  <a:cxn ang="0">
                    <a:pos x="53" y="58"/>
                  </a:cxn>
                  <a:cxn ang="0">
                    <a:pos x="41" y="48"/>
                  </a:cxn>
                  <a:cxn ang="0">
                    <a:pos x="30" y="36"/>
                  </a:cxn>
                  <a:cxn ang="0">
                    <a:pos x="18" y="25"/>
                  </a:cxn>
                  <a:cxn ang="0">
                    <a:pos x="8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1" y="26"/>
                    </a:lnTo>
                    <a:lnTo>
                      <a:pt x="53" y="42"/>
                    </a:lnTo>
                    <a:lnTo>
                      <a:pt x="63" y="55"/>
                    </a:lnTo>
                    <a:lnTo>
                      <a:pt x="70" y="68"/>
                    </a:lnTo>
                    <a:lnTo>
                      <a:pt x="71" y="77"/>
                    </a:lnTo>
                    <a:lnTo>
                      <a:pt x="65" y="68"/>
                    </a:lnTo>
                    <a:lnTo>
                      <a:pt x="53" y="58"/>
                    </a:lnTo>
                    <a:lnTo>
                      <a:pt x="41" y="48"/>
                    </a:lnTo>
                    <a:lnTo>
                      <a:pt x="30" y="36"/>
                    </a:lnTo>
                    <a:lnTo>
                      <a:pt x="18" y="25"/>
                    </a:lnTo>
                    <a:lnTo>
                      <a:pt x="8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" name="Freeform 104"/>
              <p:cNvSpPr>
                <a:spLocks/>
              </p:cNvSpPr>
              <p:nvPr/>
            </p:nvSpPr>
            <p:spPr bwMode="auto">
              <a:xfrm>
                <a:off x="5485" y="3034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5" y="8"/>
                  </a:cxn>
                  <a:cxn ang="0">
                    <a:pos x="33" y="17"/>
                  </a:cxn>
                  <a:cxn ang="0">
                    <a:pos x="41" y="25"/>
                  </a:cxn>
                  <a:cxn ang="0">
                    <a:pos x="46" y="35"/>
                  </a:cxn>
                  <a:cxn ang="0">
                    <a:pos x="50" y="43"/>
                  </a:cxn>
                  <a:cxn ang="0">
                    <a:pos x="48" y="52"/>
                  </a:cxn>
                  <a:cxn ang="0">
                    <a:pos x="45" y="42"/>
                  </a:cxn>
                  <a:cxn ang="0">
                    <a:pos x="38" y="33"/>
                  </a:cxn>
                  <a:cxn ang="0">
                    <a:pos x="28" y="25"/>
                  </a:cxn>
                  <a:cxn ang="0">
                    <a:pos x="18" y="18"/>
                  </a:cxn>
                  <a:cxn ang="0">
                    <a:pos x="10" y="13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0" h="52">
                    <a:moveTo>
                      <a:pt x="3" y="0"/>
                    </a:moveTo>
                    <a:lnTo>
                      <a:pt x="8" y="0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33" y="17"/>
                    </a:lnTo>
                    <a:lnTo>
                      <a:pt x="41" y="25"/>
                    </a:lnTo>
                    <a:lnTo>
                      <a:pt x="46" y="35"/>
                    </a:lnTo>
                    <a:lnTo>
                      <a:pt x="50" y="43"/>
                    </a:lnTo>
                    <a:lnTo>
                      <a:pt x="48" y="52"/>
                    </a:lnTo>
                    <a:lnTo>
                      <a:pt x="45" y="42"/>
                    </a:lnTo>
                    <a:lnTo>
                      <a:pt x="38" y="33"/>
                    </a:lnTo>
                    <a:lnTo>
                      <a:pt x="28" y="25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" name="Freeform 105"/>
              <p:cNvSpPr>
                <a:spLocks/>
              </p:cNvSpPr>
              <p:nvPr/>
            </p:nvSpPr>
            <p:spPr bwMode="auto">
              <a:xfrm>
                <a:off x="5506" y="2825"/>
                <a:ext cx="31" cy="29"/>
              </a:xfrm>
              <a:custGeom>
                <a:avLst/>
                <a:gdLst/>
                <a:ahLst/>
                <a:cxnLst>
                  <a:cxn ang="0">
                    <a:pos x="62" y="58"/>
                  </a:cxn>
                  <a:cxn ang="0">
                    <a:pos x="57" y="55"/>
                  </a:cxn>
                  <a:cxn ang="0">
                    <a:pos x="47" y="50"/>
                  </a:cxn>
                  <a:cxn ang="0">
                    <a:pos x="35" y="42"/>
                  </a:cxn>
                  <a:cxn ang="0">
                    <a:pos x="23" y="33"/>
                  </a:cxn>
                  <a:cxn ang="0">
                    <a:pos x="12" y="23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3" y="10"/>
                  </a:cxn>
                  <a:cxn ang="0">
                    <a:pos x="33" y="20"/>
                  </a:cxn>
                  <a:cxn ang="0">
                    <a:pos x="42" y="32"/>
                  </a:cxn>
                  <a:cxn ang="0">
                    <a:pos x="50" y="43"/>
                  </a:cxn>
                  <a:cxn ang="0">
                    <a:pos x="57" y="52"/>
                  </a:cxn>
                  <a:cxn ang="0">
                    <a:pos x="62" y="58"/>
                  </a:cxn>
                </a:cxnLst>
                <a:rect l="0" t="0" r="r" b="b"/>
                <a:pathLst>
                  <a:path w="62" h="58">
                    <a:moveTo>
                      <a:pt x="62" y="58"/>
                    </a:moveTo>
                    <a:lnTo>
                      <a:pt x="57" y="55"/>
                    </a:lnTo>
                    <a:lnTo>
                      <a:pt x="47" y="50"/>
                    </a:lnTo>
                    <a:lnTo>
                      <a:pt x="35" y="42"/>
                    </a:lnTo>
                    <a:lnTo>
                      <a:pt x="23" y="33"/>
                    </a:lnTo>
                    <a:lnTo>
                      <a:pt x="12" y="23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3" y="10"/>
                    </a:lnTo>
                    <a:lnTo>
                      <a:pt x="33" y="20"/>
                    </a:lnTo>
                    <a:lnTo>
                      <a:pt x="42" y="32"/>
                    </a:lnTo>
                    <a:lnTo>
                      <a:pt x="50" y="43"/>
                    </a:lnTo>
                    <a:lnTo>
                      <a:pt x="57" y="52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0" name="Freeform 106"/>
              <p:cNvSpPr>
                <a:spLocks/>
              </p:cNvSpPr>
              <p:nvPr/>
            </p:nvSpPr>
            <p:spPr bwMode="auto">
              <a:xfrm>
                <a:off x="5538" y="2823"/>
                <a:ext cx="16" cy="3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" y="53"/>
                  </a:cxn>
                  <a:cxn ang="0">
                    <a:pos x="22" y="33"/>
                  </a:cxn>
                  <a:cxn ang="0">
                    <a:pos x="32" y="13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23"/>
                  </a:cxn>
                  <a:cxn ang="0">
                    <a:pos x="5" y="48"/>
                  </a:cxn>
                  <a:cxn ang="0">
                    <a:pos x="0" y="67"/>
                  </a:cxn>
                </a:cxnLst>
                <a:rect l="0" t="0" r="r" b="b"/>
                <a:pathLst>
                  <a:path w="32" h="67">
                    <a:moveTo>
                      <a:pt x="0" y="67"/>
                    </a:moveTo>
                    <a:lnTo>
                      <a:pt x="9" y="53"/>
                    </a:lnTo>
                    <a:lnTo>
                      <a:pt x="22" y="33"/>
                    </a:lnTo>
                    <a:lnTo>
                      <a:pt x="32" y="13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23"/>
                    </a:lnTo>
                    <a:lnTo>
                      <a:pt x="5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" name="Freeform 107"/>
              <p:cNvSpPr>
                <a:spLocks/>
              </p:cNvSpPr>
              <p:nvPr/>
            </p:nvSpPr>
            <p:spPr bwMode="auto">
              <a:xfrm>
                <a:off x="5526" y="2810"/>
                <a:ext cx="10" cy="38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18" y="62"/>
                  </a:cxn>
                  <a:cxn ang="0">
                    <a:pos x="18" y="37"/>
                  </a:cxn>
                  <a:cxn ang="0">
                    <a:pos x="15" y="12"/>
                  </a:cxn>
                  <a:cxn ang="0">
                    <a:pos x="7" y="0"/>
                  </a:cxn>
                  <a:cxn ang="0">
                    <a:pos x="0" y="10"/>
                  </a:cxn>
                  <a:cxn ang="0">
                    <a:pos x="5" y="33"/>
                  </a:cxn>
                  <a:cxn ang="0">
                    <a:pos x="12" y="58"/>
                  </a:cxn>
                  <a:cxn ang="0">
                    <a:pos x="18" y="77"/>
                  </a:cxn>
                </a:cxnLst>
                <a:rect l="0" t="0" r="r" b="b"/>
                <a:pathLst>
                  <a:path w="18" h="77">
                    <a:moveTo>
                      <a:pt x="18" y="77"/>
                    </a:moveTo>
                    <a:lnTo>
                      <a:pt x="18" y="62"/>
                    </a:lnTo>
                    <a:lnTo>
                      <a:pt x="18" y="37"/>
                    </a:lnTo>
                    <a:lnTo>
                      <a:pt x="15" y="12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5" y="33"/>
                    </a:lnTo>
                    <a:lnTo>
                      <a:pt x="12" y="58"/>
                    </a:lnTo>
                    <a:lnTo>
                      <a:pt x="18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2" name="Freeform 108"/>
              <p:cNvSpPr>
                <a:spLocks/>
              </p:cNvSpPr>
              <p:nvPr/>
            </p:nvSpPr>
            <p:spPr bwMode="auto">
              <a:xfrm>
                <a:off x="5543" y="2833"/>
                <a:ext cx="30" cy="35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5" y="60"/>
                  </a:cxn>
                  <a:cxn ang="0">
                    <a:pos x="14" y="48"/>
                  </a:cxn>
                  <a:cxn ang="0">
                    <a:pos x="22" y="35"/>
                  </a:cxn>
                  <a:cxn ang="0">
                    <a:pos x="30" y="23"/>
                  </a:cxn>
                  <a:cxn ang="0">
                    <a:pos x="40" y="11"/>
                  </a:cxn>
                  <a:cxn ang="0">
                    <a:pos x="49" y="5"/>
                  </a:cxn>
                  <a:cxn ang="0">
                    <a:pos x="55" y="0"/>
                  </a:cxn>
                  <a:cxn ang="0">
                    <a:pos x="60" y="1"/>
                  </a:cxn>
                  <a:cxn ang="0">
                    <a:pos x="60" y="6"/>
                  </a:cxn>
                  <a:cxn ang="0">
                    <a:pos x="55" y="15"/>
                  </a:cxn>
                  <a:cxn ang="0">
                    <a:pos x="47" y="25"/>
                  </a:cxn>
                  <a:cxn ang="0">
                    <a:pos x="37" y="35"/>
                  </a:cxn>
                  <a:cxn ang="0">
                    <a:pos x="25" y="46"/>
                  </a:cxn>
                  <a:cxn ang="0">
                    <a:pos x="15" y="55"/>
                  </a:cxn>
                  <a:cxn ang="0">
                    <a:pos x="5" y="63"/>
                  </a:cxn>
                  <a:cxn ang="0">
                    <a:pos x="0" y="68"/>
                  </a:cxn>
                </a:cxnLst>
                <a:rect l="0" t="0" r="r" b="b"/>
                <a:pathLst>
                  <a:path w="60" h="68">
                    <a:moveTo>
                      <a:pt x="0" y="68"/>
                    </a:moveTo>
                    <a:lnTo>
                      <a:pt x="5" y="60"/>
                    </a:lnTo>
                    <a:lnTo>
                      <a:pt x="14" y="48"/>
                    </a:lnTo>
                    <a:lnTo>
                      <a:pt x="22" y="35"/>
                    </a:lnTo>
                    <a:lnTo>
                      <a:pt x="30" y="23"/>
                    </a:lnTo>
                    <a:lnTo>
                      <a:pt x="40" y="11"/>
                    </a:lnTo>
                    <a:lnTo>
                      <a:pt x="49" y="5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0" y="6"/>
                    </a:lnTo>
                    <a:lnTo>
                      <a:pt x="55" y="15"/>
                    </a:lnTo>
                    <a:lnTo>
                      <a:pt x="47" y="25"/>
                    </a:lnTo>
                    <a:lnTo>
                      <a:pt x="37" y="35"/>
                    </a:lnTo>
                    <a:lnTo>
                      <a:pt x="25" y="46"/>
                    </a:lnTo>
                    <a:lnTo>
                      <a:pt x="15" y="55"/>
                    </a:lnTo>
                    <a:lnTo>
                      <a:pt x="5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3" name="Freeform 109"/>
              <p:cNvSpPr>
                <a:spLocks/>
              </p:cNvSpPr>
              <p:nvPr/>
            </p:nvSpPr>
            <p:spPr bwMode="auto">
              <a:xfrm>
                <a:off x="5516" y="3044"/>
                <a:ext cx="49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5" y="9"/>
                  </a:cxn>
                  <a:cxn ang="0">
                    <a:pos x="99" y="15"/>
                  </a:cxn>
                  <a:cxn ang="0">
                    <a:pos x="95" y="20"/>
                  </a:cxn>
                  <a:cxn ang="0">
                    <a:pos x="87" y="22"/>
                  </a:cxn>
                  <a:cxn ang="0">
                    <a:pos x="75" y="20"/>
                  </a:cxn>
                  <a:cxn ang="0">
                    <a:pos x="60" y="17"/>
                  </a:cxn>
                  <a:cxn ang="0">
                    <a:pos x="44" y="12"/>
                  </a:cxn>
                  <a:cxn ang="0">
                    <a:pos x="27" y="9"/>
                  </a:cxn>
                  <a:cxn ang="0">
                    <a:pos x="12" y="5"/>
                  </a:cxn>
                  <a:cxn ang="0">
                    <a:pos x="0" y="4"/>
                  </a:cxn>
                </a:cxnLst>
                <a:rect l="0" t="0" r="r" b="b"/>
                <a:pathLst>
                  <a:path w="99" h="22">
                    <a:moveTo>
                      <a:pt x="0" y="4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4" y="2"/>
                    </a:lnTo>
                    <a:lnTo>
                      <a:pt x="85" y="5"/>
                    </a:lnTo>
                    <a:lnTo>
                      <a:pt x="95" y="9"/>
                    </a:lnTo>
                    <a:lnTo>
                      <a:pt x="99" y="15"/>
                    </a:lnTo>
                    <a:lnTo>
                      <a:pt x="95" y="20"/>
                    </a:lnTo>
                    <a:lnTo>
                      <a:pt x="87" y="22"/>
                    </a:lnTo>
                    <a:lnTo>
                      <a:pt x="75" y="20"/>
                    </a:lnTo>
                    <a:lnTo>
                      <a:pt x="60" y="17"/>
                    </a:lnTo>
                    <a:lnTo>
                      <a:pt x="44" y="12"/>
                    </a:lnTo>
                    <a:lnTo>
                      <a:pt x="27" y="9"/>
                    </a:lnTo>
                    <a:lnTo>
                      <a:pt x="1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4" name="Freeform 110"/>
              <p:cNvSpPr>
                <a:spLocks/>
              </p:cNvSpPr>
              <p:nvPr/>
            </p:nvSpPr>
            <p:spPr bwMode="auto">
              <a:xfrm>
                <a:off x="5509" y="3056"/>
                <a:ext cx="4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7" y="5"/>
                  </a:cxn>
                  <a:cxn ang="0">
                    <a:pos x="53" y="9"/>
                  </a:cxn>
                  <a:cxn ang="0">
                    <a:pos x="68" y="12"/>
                  </a:cxn>
                  <a:cxn ang="0">
                    <a:pos x="80" y="19"/>
                  </a:cxn>
                  <a:cxn ang="0">
                    <a:pos x="90" y="24"/>
                  </a:cxn>
                  <a:cxn ang="0">
                    <a:pos x="93" y="30"/>
                  </a:cxn>
                  <a:cxn ang="0">
                    <a:pos x="90" y="35"/>
                  </a:cxn>
                  <a:cxn ang="0">
                    <a:pos x="82" y="35"/>
                  </a:cxn>
                  <a:cxn ang="0">
                    <a:pos x="68" y="32"/>
                  </a:cxn>
                  <a:cxn ang="0">
                    <a:pos x="52" y="25"/>
                  </a:cxn>
                  <a:cxn ang="0">
                    <a:pos x="35" y="19"/>
                  </a:cxn>
                  <a:cxn ang="0">
                    <a:pos x="20" y="1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93" h="35">
                    <a:moveTo>
                      <a:pt x="0" y="0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7" y="5"/>
                    </a:lnTo>
                    <a:lnTo>
                      <a:pt x="53" y="9"/>
                    </a:lnTo>
                    <a:lnTo>
                      <a:pt x="68" y="12"/>
                    </a:lnTo>
                    <a:lnTo>
                      <a:pt x="80" y="19"/>
                    </a:lnTo>
                    <a:lnTo>
                      <a:pt x="90" y="24"/>
                    </a:lnTo>
                    <a:lnTo>
                      <a:pt x="93" y="30"/>
                    </a:lnTo>
                    <a:lnTo>
                      <a:pt x="90" y="35"/>
                    </a:lnTo>
                    <a:lnTo>
                      <a:pt x="82" y="35"/>
                    </a:lnTo>
                    <a:lnTo>
                      <a:pt x="68" y="32"/>
                    </a:lnTo>
                    <a:lnTo>
                      <a:pt x="52" y="25"/>
                    </a:lnTo>
                    <a:lnTo>
                      <a:pt x="35" y="19"/>
                    </a:lnTo>
                    <a:lnTo>
                      <a:pt x="20" y="1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5" name="Freeform 111"/>
              <p:cNvSpPr>
                <a:spLocks/>
              </p:cNvSpPr>
              <p:nvPr/>
            </p:nvSpPr>
            <p:spPr bwMode="auto">
              <a:xfrm>
                <a:off x="5532" y="3019"/>
                <a:ext cx="46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6"/>
                  </a:cxn>
                  <a:cxn ang="0">
                    <a:pos x="13" y="3"/>
                  </a:cxn>
                  <a:cxn ang="0">
                    <a:pos x="26" y="1"/>
                  </a:cxn>
                  <a:cxn ang="0">
                    <a:pos x="43" y="0"/>
                  </a:cxn>
                  <a:cxn ang="0">
                    <a:pos x="58" y="1"/>
                  </a:cxn>
                  <a:cxn ang="0">
                    <a:pos x="73" y="3"/>
                  </a:cxn>
                  <a:cxn ang="0">
                    <a:pos x="85" y="6"/>
                  </a:cxn>
                  <a:cxn ang="0">
                    <a:pos x="91" y="13"/>
                  </a:cxn>
                  <a:cxn ang="0">
                    <a:pos x="91" y="18"/>
                  </a:cxn>
                  <a:cxn ang="0">
                    <a:pos x="85" y="22"/>
                  </a:cxn>
                  <a:cxn ang="0">
                    <a:pos x="73" y="20"/>
                  </a:cxn>
                  <a:cxn ang="0">
                    <a:pos x="58" y="18"/>
                  </a:cxn>
                  <a:cxn ang="0">
                    <a:pos x="43" y="15"/>
                  </a:cxn>
                  <a:cxn ang="0">
                    <a:pos x="26" y="13"/>
                  </a:cxn>
                  <a:cxn ang="0">
                    <a:pos x="11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2">
                    <a:moveTo>
                      <a:pt x="0" y="10"/>
                    </a:moveTo>
                    <a:lnTo>
                      <a:pt x="3" y="6"/>
                    </a:lnTo>
                    <a:lnTo>
                      <a:pt x="13" y="3"/>
                    </a:lnTo>
                    <a:lnTo>
                      <a:pt x="26" y="1"/>
                    </a:lnTo>
                    <a:lnTo>
                      <a:pt x="43" y="0"/>
                    </a:lnTo>
                    <a:lnTo>
                      <a:pt x="58" y="1"/>
                    </a:lnTo>
                    <a:lnTo>
                      <a:pt x="73" y="3"/>
                    </a:lnTo>
                    <a:lnTo>
                      <a:pt x="85" y="6"/>
                    </a:lnTo>
                    <a:lnTo>
                      <a:pt x="91" y="13"/>
                    </a:lnTo>
                    <a:lnTo>
                      <a:pt x="91" y="18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58" y="18"/>
                    </a:lnTo>
                    <a:lnTo>
                      <a:pt x="43" y="15"/>
                    </a:lnTo>
                    <a:lnTo>
                      <a:pt x="26" y="13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6" name="Freeform 112"/>
              <p:cNvSpPr>
                <a:spLocks/>
              </p:cNvSpPr>
              <p:nvPr/>
            </p:nvSpPr>
            <p:spPr bwMode="auto">
              <a:xfrm>
                <a:off x="5538" y="2992"/>
                <a:ext cx="54" cy="1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23"/>
                  </a:cxn>
                  <a:cxn ang="0">
                    <a:pos x="27" y="16"/>
                  </a:cxn>
                  <a:cxn ang="0">
                    <a:pos x="44" y="10"/>
                  </a:cxn>
                  <a:cxn ang="0">
                    <a:pos x="62" y="5"/>
                  </a:cxn>
                  <a:cxn ang="0">
                    <a:pos x="79" y="1"/>
                  </a:cxn>
                  <a:cxn ang="0">
                    <a:pos x="94" y="0"/>
                  </a:cxn>
                  <a:cxn ang="0">
                    <a:pos x="104" y="1"/>
                  </a:cxn>
                  <a:cxn ang="0">
                    <a:pos x="109" y="8"/>
                  </a:cxn>
                  <a:cxn ang="0">
                    <a:pos x="105" y="15"/>
                  </a:cxn>
                  <a:cxn ang="0">
                    <a:pos x="97" y="20"/>
                  </a:cxn>
                  <a:cxn ang="0">
                    <a:pos x="82" y="23"/>
                  </a:cxn>
                  <a:cxn ang="0">
                    <a:pos x="64" y="23"/>
                  </a:cxn>
                  <a:cxn ang="0">
                    <a:pos x="45" y="25"/>
                  </a:cxn>
                  <a:cxn ang="0">
                    <a:pos x="27" y="26"/>
                  </a:cxn>
                  <a:cxn ang="0">
                    <a:pos x="12" y="28"/>
                  </a:cxn>
                  <a:cxn ang="0">
                    <a:pos x="0" y="30"/>
                  </a:cxn>
                </a:cxnLst>
                <a:rect l="0" t="0" r="r" b="b"/>
                <a:pathLst>
                  <a:path w="109" h="30">
                    <a:moveTo>
                      <a:pt x="0" y="30"/>
                    </a:moveTo>
                    <a:lnTo>
                      <a:pt x="12" y="23"/>
                    </a:lnTo>
                    <a:lnTo>
                      <a:pt x="27" y="16"/>
                    </a:lnTo>
                    <a:lnTo>
                      <a:pt x="44" y="10"/>
                    </a:lnTo>
                    <a:lnTo>
                      <a:pt x="62" y="5"/>
                    </a:lnTo>
                    <a:lnTo>
                      <a:pt x="79" y="1"/>
                    </a:lnTo>
                    <a:lnTo>
                      <a:pt x="94" y="0"/>
                    </a:lnTo>
                    <a:lnTo>
                      <a:pt x="104" y="1"/>
                    </a:lnTo>
                    <a:lnTo>
                      <a:pt x="109" y="8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2" y="23"/>
                    </a:lnTo>
                    <a:lnTo>
                      <a:pt x="64" y="23"/>
                    </a:lnTo>
                    <a:lnTo>
                      <a:pt x="45" y="25"/>
                    </a:lnTo>
                    <a:lnTo>
                      <a:pt x="27" y="26"/>
                    </a:lnTo>
                    <a:lnTo>
                      <a:pt x="12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7" name="Freeform 113"/>
              <p:cNvSpPr>
                <a:spLocks/>
              </p:cNvSpPr>
              <p:nvPr/>
            </p:nvSpPr>
            <p:spPr bwMode="auto">
              <a:xfrm>
                <a:off x="5547" y="2965"/>
                <a:ext cx="60" cy="1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1" y="30"/>
                  </a:cxn>
                  <a:cxn ang="0">
                    <a:pos x="28" y="24"/>
                  </a:cxn>
                  <a:cxn ang="0">
                    <a:pos x="48" y="15"/>
                  </a:cxn>
                  <a:cxn ang="0">
                    <a:pos x="68" y="9"/>
                  </a:cxn>
                  <a:cxn ang="0">
                    <a:pos x="88" y="4"/>
                  </a:cxn>
                  <a:cxn ang="0">
                    <a:pos x="105" y="0"/>
                  </a:cxn>
                  <a:cxn ang="0">
                    <a:pos x="115" y="2"/>
                  </a:cxn>
                  <a:cxn ang="0">
                    <a:pos x="118" y="7"/>
                  </a:cxn>
                  <a:cxn ang="0">
                    <a:pos x="113" y="15"/>
                  </a:cxn>
                  <a:cxn ang="0">
                    <a:pos x="100" y="20"/>
                  </a:cxn>
                  <a:cxn ang="0">
                    <a:pos x="83" y="24"/>
                  </a:cxn>
                  <a:cxn ang="0">
                    <a:pos x="63" y="27"/>
                  </a:cxn>
                  <a:cxn ang="0">
                    <a:pos x="41" y="30"/>
                  </a:cxn>
                  <a:cxn ang="0">
                    <a:pos x="23" y="32"/>
                  </a:cxn>
                  <a:cxn ang="0">
                    <a:pos x="8" y="34"/>
                  </a:cxn>
                  <a:cxn ang="0">
                    <a:pos x="0" y="35"/>
                  </a:cxn>
                </a:cxnLst>
                <a:rect l="0" t="0" r="r" b="b"/>
                <a:pathLst>
                  <a:path w="118" h="35">
                    <a:moveTo>
                      <a:pt x="0" y="35"/>
                    </a:moveTo>
                    <a:lnTo>
                      <a:pt x="11" y="30"/>
                    </a:lnTo>
                    <a:lnTo>
                      <a:pt x="28" y="24"/>
                    </a:lnTo>
                    <a:lnTo>
                      <a:pt x="48" y="15"/>
                    </a:lnTo>
                    <a:lnTo>
                      <a:pt x="68" y="9"/>
                    </a:lnTo>
                    <a:lnTo>
                      <a:pt x="88" y="4"/>
                    </a:lnTo>
                    <a:lnTo>
                      <a:pt x="105" y="0"/>
                    </a:lnTo>
                    <a:lnTo>
                      <a:pt x="115" y="2"/>
                    </a:lnTo>
                    <a:lnTo>
                      <a:pt x="118" y="7"/>
                    </a:lnTo>
                    <a:lnTo>
                      <a:pt x="113" y="15"/>
                    </a:lnTo>
                    <a:lnTo>
                      <a:pt x="100" y="20"/>
                    </a:lnTo>
                    <a:lnTo>
                      <a:pt x="83" y="24"/>
                    </a:lnTo>
                    <a:lnTo>
                      <a:pt x="63" y="27"/>
                    </a:lnTo>
                    <a:lnTo>
                      <a:pt x="41" y="30"/>
                    </a:lnTo>
                    <a:lnTo>
                      <a:pt x="23" y="32"/>
                    </a:lnTo>
                    <a:lnTo>
                      <a:pt x="8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8" name="Freeform 114"/>
              <p:cNvSpPr>
                <a:spLocks/>
              </p:cNvSpPr>
              <p:nvPr/>
            </p:nvSpPr>
            <p:spPr bwMode="auto">
              <a:xfrm>
                <a:off x="5549" y="2908"/>
                <a:ext cx="63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" y="50"/>
                  </a:cxn>
                  <a:cxn ang="0">
                    <a:pos x="28" y="39"/>
                  </a:cxn>
                  <a:cxn ang="0">
                    <a:pos x="47" y="27"/>
                  </a:cxn>
                  <a:cxn ang="0">
                    <a:pos x="68" y="15"/>
                  </a:cxn>
                  <a:cxn ang="0">
                    <a:pos x="88" y="7"/>
                  </a:cxn>
                  <a:cxn ang="0">
                    <a:pos x="105" y="2"/>
                  </a:cxn>
                  <a:cxn ang="0">
                    <a:pos x="118" y="0"/>
                  </a:cxn>
                  <a:cxn ang="0">
                    <a:pos x="125" y="4"/>
                  </a:cxn>
                  <a:cxn ang="0">
                    <a:pos x="123" y="10"/>
                  </a:cxn>
                  <a:cxn ang="0">
                    <a:pos x="110" y="17"/>
                  </a:cxn>
                  <a:cxn ang="0">
                    <a:pos x="92" y="25"/>
                  </a:cxn>
                  <a:cxn ang="0">
                    <a:pos x="70" y="32"/>
                  </a:cxn>
                  <a:cxn ang="0">
                    <a:pos x="47" y="39"/>
                  </a:cxn>
                  <a:cxn ang="0">
                    <a:pos x="25" y="47"/>
                  </a:cxn>
                  <a:cxn ang="0">
                    <a:pos x="8" y="54"/>
                  </a:cxn>
                  <a:cxn ang="0">
                    <a:pos x="0" y="60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" y="50"/>
                    </a:lnTo>
                    <a:lnTo>
                      <a:pt x="28" y="39"/>
                    </a:lnTo>
                    <a:lnTo>
                      <a:pt x="47" y="27"/>
                    </a:lnTo>
                    <a:lnTo>
                      <a:pt x="68" y="15"/>
                    </a:lnTo>
                    <a:lnTo>
                      <a:pt x="88" y="7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5" y="4"/>
                    </a:lnTo>
                    <a:lnTo>
                      <a:pt x="123" y="10"/>
                    </a:lnTo>
                    <a:lnTo>
                      <a:pt x="110" y="17"/>
                    </a:lnTo>
                    <a:lnTo>
                      <a:pt x="92" y="25"/>
                    </a:lnTo>
                    <a:lnTo>
                      <a:pt x="70" y="32"/>
                    </a:lnTo>
                    <a:lnTo>
                      <a:pt x="47" y="39"/>
                    </a:lnTo>
                    <a:lnTo>
                      <a:pt x="25" y="47"/>
                    </a:lnTo>
                    <a:lnTo>
                      <a:pt x="8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9" name="Freeform 115"/>
              <p:cNvSpPr>
                <a:spLocks/>
              </p:cNvSpPr>
              <p:nvPr/>
            </p:nvSpPr>
            <p:spPr bwMode="auto">
              <a:xfrm>
                <a:off x="5544" y="2853"/>
                <a:ext cx="58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2"/>
                  </a:cxn>
                  <a:cxn ang="0">
                    <a:pos x="25" y="50"/>
                  </a:cxn>
                  <a:cxn ang="0">
                    <a:pos x="43" y="37"/>
                  </a:cxn>
                  <a:cxn ang="0">
                    <a:pos x="62" y="22"/>
                  </a:cxn>
                  <a:cxn ang="0">
                    <a:pos x="82" y="12"/>
                  </a:cxn>
                  <a:cxn ang="0">
                    <a:pos x="98" y="3"/>
                  </a:cxn>
                  <a:cxn ang="0">
                    <a:pos x="110" y="0"/>
                  </a:cxn>
                  <a:cxn ang="0">
                    <a:pos x="117" y="3"/>
                  </a:cxn>
                  <a:cxn ang="0">
                    <a:pos x="115" y="12"/>
                  </a:cxn>
                  <a:cxn ang="0">
                    <a:pos x="103" y="20"/>
                  </a:cxn>
                  <a:cxn ang="0">
                    <a:pos x="87" y="30"/>
                  </a:cxn>
                  <a:cxn ang="0">
                    <a:pos x="67" y="40"/>
                  </a:cxn>
                  <a:cxn ang="0">
                    <a:pos x="43" y="50"/>
                  </a:cxn>
                  <a:cxn ang="0">
                    <a:pos x="23" y="59"/>
                  </a:cxn>
                  <a:cxn ang="0">
                    <a:pos x="8" y="65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2"/>
                    </a:lnTo>
                    <a:lnTo>
                      <a:pt x="25" y="50"/>
                    </a:lnTo>
                    <a:lnTo>
                      <a:pt x="43" y="37"/>
                    </a:lnTo>
                    <a:lnTo>
                      <a:pt x="62" y="22"/>
                    </a:lnTo>
                    <a:lnTo>
                      <a:pt x="82" y="12"/>
                    </a:lnTo>
                    <a:lnTo>
                      <a:pt x="98" y="3"/>
                    </a:lnTo>
                    <a:lnTo>
                      <a:pt x="110" y="0"/>
                    </a:lnTo>
                    <a:lnTo>
                      <a:pt x="117" y="3"/>
                    </a:lnTo>
                    <a:lnTo>
                      <a:pt x="115" y="12"/>
                    </a:lnTo>
                    <a:lnTo>
                      <a:pt x="103" y="20"/>
                    </a:lnTo>
                    <a:lnTo>
                      <a:pt x="87" y="30"/>
                    </a:lnTo>
                    <a:lnTo>
                      <a:pt x="67" y="40"/>
                    </a:lnTo>
                    <a:lnTo>
                      <a:pt x="43" y="50"/>
                    </a:lnTo>
                    <a:lnTo>
                      <a:pt x="23" y="59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0" name="Freeform 116"/>
              <p:cNvSpPr>
                <a:spLocks/>
              </p:cNvSpPr>
              <p:nvPr/>
            </p:nvSpPr>
            <p:spPr bwMode="auto">
              <a:xfrm>
                <a:off x="5551" y="2930"/>
                <a:ext cx="53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0" y="54"/>
                  </a:cxn>
                  <a:cxn ang="0">
                    <a:pos x="24" y="42"/>
                  </a:cxn>
                  <a:cxn ang="0">
                    <a:pos x="40" y="30"/>
                  </a:cxn>
                  <a:cxn ang="0">
                    <a:pos x="59" y="19"/>
                  </a:cxn>
                  <a:cxn ang="0">
                    <a:pos x="77" y="9"/>
                  </a:cxn>
                  <a:cxn ang="0">
                    <a:pos x="92" y="2"/>
                  </a:cxn>
                  <a:cxn ang="0">
                    <a:pos x="102" y="0"/>
                  </a:cxn>
                  <a:cxn ang="0">
                    <a:pos x="107" y="5"/>
                  </a:cxn>
                  <a:cxn ang="0">
                    <a:pos x="104" y="14"/>
                  </a:cxn>
                  <a:cxn ang="0">
                    <a:pos x="92" y="22"/>
                  </a:cxn>
                  <a:cxn ang="0">
                    <a:pos x="77" y="30"/>
                  </a:cxn>
                  <a:cxn ang="0">
                    <a:pos x="59" y="39"/>
                  </a:cxn>
                  <a:cxn ang="0">
                    <a:pos x="40" y="45"/>
                  </a:cxn>
                  <a:cxn ang="0">
                    <a:pos x="22" y="52"/>
                  </a:cxn>
                  <a:cxn ang="0">
                    <a:pos x="9" y="57"/>
                  </a:cxn>
                  <a:cxn ang="0">
                    <a:pos x="0" y="62"/>
                  </a:cxn>
                </a:cxnLst>
                <a:rect l="0" t="0" r="r" b="b"/>
                <a:pathLst>
                  <a:path w="107" h="62">
                    <a:moveTo>
                      <a:pt x="0" y="62"/>
                    </a:moveTo>
                    <a:lnTo>
                      <a:pt x="10" y="54"/>
                    </a:lnTo>
                    <a:lnTo>
                      <a:pt x="24" y="42"/>
                    </a:lnTo>
                    <a:lnTo>
                      <a:pt x="40" y="30"/>
                    </a:lnTo>
                    <a:lnTo>
                      <a:pt x="59" y="19"/>
                    </a:lnTo>
                    <a:lnTo>
                      <a:pt x="77" y="9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04" y="14"/>
                    </a:lnTo>
                    <a:lnTo>
                      <a:pt x="92" y="22"/>
                    </a:lnTo>
                    <a:lnTo>
                      <a:pt x="77" y="30"/>
                    </a:lnTo>
                    <a:lnTo>
                      <a:pt x="59" y="39"/>
                    </a:lnTo>
                    <a:lnTo>
                      <a:pt x="40" y="45"/>
                    </a:lnTo>
                    <a:lnTo>
                      <a:pt x="22" y="52"/>
                    </a:lnTo>
                    <a:lnTo>
                      <a:pt x="9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1" name="Freeform 117"/>
              <p:cNvSpPr>
                <a:spLocks/>
              </p:cNvSpPr>
              <p:nvPr/>
            </p:nvSpPr>
            <p:spPr bwMode="auto">
              <a:xfrm>
                <a:off x="5479" y="2908"/>
                <a:ext cx="75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7"/>
                  </a:cxn>
                  <a:cxn ang="0">
                    <a:pos x="122" y="65"/>
                  </a:cxn>
                  <a:cxn ang="0">
                    <a:pos x="140" y="82"/>
                  </a:cxn>
                  <a:cxn ang="0">
                    <a:pos x="150" y="98"/>
                  </a:cxn>
                  <a:cxn ang="0">
                    <a:pos x="138" y="92"/>
                  </a:cxn>
                  <a:cxn ang="0">
                    <a:pos x="118" y="82"/>
                  </a:cxn>
                  <a:cxn ang="0">
                    <a:pos x="93" y="67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r" b="b"/>
                <a:pathLst>
                  <a:path w="150" h="98">
                    <a:moveTo>
                      <a:pt x="0" y="2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7"/>
                    </a:lnTo>
                    <a:lnTo>
                      <a:pt x="122" y="65"/>
                    </a:lnTo>
                    <a:lnTo>
                      <a:pt x="140" y="82"/>
                    </a:lnTo>
                    <a:lnTo>
                      <a:pt x="150" y="98"/>
                    </a:lnTo>
                    <a:lnTo>
                      <a:pt x="138" y="92"/>
                    </a:lnTo>
                    <a:lnTo>
                      <a:pt x="118" y="82"/>
                    </a:lnTo>
                    <a:lnTo>
                      <a:pt x="93" y="67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2" name="Freeform 118"/>
              <p:cNvSpPr>
                <a:spLocks/>
              </p:cNvSpPr>
              <p:nvPr/>
            </p:nvSpPr>
            <p:spPr bwMode="auto">
              <a:xfrm>
                <a:off x="5493" y="2876"/>
                <a:ext cx="5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3"/>
                  </a:cxn>
                  <a:cxn ang="0">
                    <a:pos x="34" y="10"/>
                  </a:cxn>
                  <a:cxn ang="0">
                    <a:pos x="54" y="22"/>
                  </a:cxn>
                  <a:cxn ang="0">
                    <a:pos x="74" y="35"/>
                  </a:cxn>
                  <a:cxn ang="0">
                    <a:pos x="94" y="50"/>
                  </a:cxn>
                  <a:cxn ang="0">
                    <a:pos x="109" y="67"/>
                  </a:cxn>
                  <a:cxn ang="0">
                    <a:pos x="119" y="85"/>
                  </a:cxn>
                  <a:cxn ang="0">
                    <a:pos x="105" y="75"/>
                  </a:cxn>
                  <a:cxn ang="0">
                    <a:pos x="89" y="63"/>
                  </a:cxn>
                  <a:cxn ang="0">
                    <a:pos x="69" y="50"/>
                  </a:cxn>
                  <a:cxn ang="0">
                    <a:pos x="47" y="37"/>
                  </a:cxn>
                  <a:cxn ang="0">
                    <a:pos x="29" y="25"/>
                  </a:cxn>
                  <a:cxn ang="0">
                    <a:pos x="14" y="13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19" h="85">
                    <a:moveTo>
                      <a:pt x="0" y="0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4" y="10"/>
                    </a:lnTo>
                    <a:lnTo>
                      <a:pt x="54" y="22"/>
                    </a:lnTo>
                    <a:lnTo>
                      <a:pt x="74" y="35"/>
                    </a:lnTo>
                    <a:lnTo>
                      <a:pt x="94" y="50"/>
                    </a:lnTo>
                    <a:lnTo>
                      <a:pt x="109" y="67"/>
                    </a:lnTo>
                    <a:lnTo>
                      <a:pt x="119" y="85"/>
                    </a:lnTo>
                    <a:lnTo>
                      <a:pt x="105" y="75"/>
                    </a:lnTo>
                    <a:lnTo>
                      <a:pt x="89" y="63"/>
                    </a:lnTo>
                    <a:lnTo>
                      <a:pt x="69" y="50"/>
                    </a:lnTo>
                    <a:lnTo>
                      <a:pt x="47" y="37"/>
                    </a:lnTo>
                    <a:lnTo>
                      <a:pt x="29" y="25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3" name="Freeform 119"/>
              <p:cNvSpPr>
                <a:spLocks/>
              </p:cNvSpPr>
              <p:nvPr/>
            </p:nvSpPr>
            <p:spPr bwMode="auto">
              <a:xfrm>
                <a:off x="5548" y="2877"/>
                <a:ext cx="59" cy="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4"/>
                  </a:cxn>
                  <a:cxn ang="0">
                    <a:pos x="24" y="51"/>
                  </a:cxn>
                  <a:cxn ang="0">
                    <a:pos x="42" y="37"/>
                  </a:cxn>
                  <a:cxn ang="0">
                    <a:pos x="62" y="24"/>
                  </a:cxn>
                  <a:cxn ang="0">
                    <a:pos x="80" y="12"/>
                  </a:cxn>
                  <a:cxn ang="0">
                    <a:pos x="97" y="4"/>
                  </a:cxn>
                  <a:cxn ang="0">
                    <a:pos x="110" y="0"/>
                  </a:cxn>
                  <a:cxn ang="0">
                    <a:pos x="117" y="4"/>
                  </a:cxn>
                  <a:cxn ang="0">
                    <a:pos x="115" y="12"/>
                  </a:cxn>
                  <a:cxn ang="0">
                    <a:pos x="104" y="22"/>
                  </a:cxn>
                  <a:cxn ang="0">
                    <a:pos x="85" y="32"/>
                  </a:cxn>
                  <a:cxn ang="0">
                    <a:pos x="65" y="42"/>
                  </a:cxn>
                  <a:cxn ang="0">
                    <a:pos x="44" y="51"/>
                  </a:cxn>
                  <a:cxn ang="0">
                    <a:pos x="24" y="59"/>
                  </a:cxn>
                  <a:cxn ang="0">
                    <a:pos x="9" y="67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4"/>
                    </a:lnTo>
                    <a:lnTo>
                      <a:pt x="24" y="51"/>
                    </a:lnTo>
                    <a:lnTo>
                      <a:pt x="42" y="37"/>
                    </a:lnTo>
                    <a:lnTo>
                      <a:pt x="62" y="24"/>
                    </a:lnTo>
                    <a:lnTo>
                      <a:pt x="80" y="12"/>
                    </a:lnTo>
                    <a:lnTo>
                      <a:pt x="97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5" y="12"/>
                    </a:lnTo>
                    <a:lnTo>
                      <a:pt x="104" y="22"/>
                    </a:lnTo>
                    <a:lnTo>
                      <a:pt x="85" y="32"/>
                    </a:lnTo>
                    <a:lnTo>
                      <a:pt x="65" y="42"/>
                    </a:lnTo>
                    <a:lnTo>
                      <a:pt x="44" y="51"/>
                    </a:lnTo>
                    <a:lnTo>
                      <a:pt x="24" y="59"/>
                    </a:lnTo>
                    <a:lnTo>
                      <a:pt x="9" y="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4" name="Freeform 120"/>
              <p:cNvSpPr>
                <a:spLocks/>
              </p:cNvSpPr>
              <p:nvPr/>
            </p:nvSpPr>
            <p:spPr bwMode="auto">
              <a:xfrm>
                <a:off x="5427" y="2675"/>
                <a:ext cx="49" cy="192"/>
              </a:xfrm>
              <a:custGeom>
                <a:avLst/>
                <a:gdLst/>
                <a:ahLst/>
                <a:cxnLst>
                  <a:cxn ang="0">
                    <a:pos x="10" y="383"/>
                  </a:cxn>
                  <a:cxn ang="0">
                    <a:pos x="7" y="383"/>
                  </a:cxn>
                  <a:cxn ang="0">
                    <a:pos x="4" y="380"/>
                  </a:cxn>
                  <a:cxn ang="0">
                    <a:pos x="2" y="377"/>
                  </a:cxn>
                  <a:cxn ang="0">
                    <a:pos x="0" y="373"/>
                  </a:cxn>
                  <a:cxn ang="0">
                    <a:pos x="39" y="327"/>
                  </a:cxn>
                  <a:cxn ang="0">
                    <a:pos x="64" y="277"/>
                  </a:cxn>
                  <a:cxn ang="0">
                    <a:pos x="79" y="227"/>
                  </a:cxn>
                  <a:cxn ang="0">
                    <a:pos x="82" y="175"/>
                  </a:cxn>
                  <a:cxn ang="0">
                    <a:pos x="81" y="125"/>
                  </a:cxn>
                  <a:cxn ang="0">
                    <a:pos x="72" y="78"/>
                  </a:cxn>
                  <a:cxn ang="0">
                    <a:pos x="64" y="36"/>
                  </a:cxn>
                  <a:cxn ang="0">
                    <a:pos x="55" y="0"/>
                  </a:cxn>
                  <a:cxn ang="0">
                    <a:pos x="76" y="25"/>
                  </a:cxn>
                  <a:cxn ang="0">
                    <a:pos x="91" y="65"/>
                  </a:cxn>
                  <a:cxn ang="0">
                    <a:pos x="99" y="120"/>
                  </a:cxn>
                  <a:cxn ang="0">
                    <a:pos x="99" y="180"/>
                  </a:cxn>
                  <a:cxn ang="0">
                    <a:pos x="92" y="242"/>
                  </a:cxn>
                  <a:cxn ang="0">
                    <a:pos x="76" y="300"/>
                  </a:cxn>
                  <a:cxn ang="0">
                    <a:pos x="49" y="348"/>
                  </a:cxn>
                  <a:cxn ang="0">
                    <a:pos x="10" y="383"/>
                  </a:cxn>
                </a:cxnLst>
                <a:rect l="0" t="0" r="r" b="b"/>
                <a:pathLst>
                  <a:path w="99" h="383">
                    <a:moveTo>
                      <a:pt x="10" y="383"/>
                    </a:moveTo>
                    <a:lnTo>
                      <a:pt x="7" y="383"/>
                    </a:lnTo>
                    <a:lnTo>
                      <a:pt x="4" y="380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39" y="327"/>
                    </a:lnTo>
                    <a:lnTo>
                      <a:pt x="64" y="277"/>
                    </a:lnTo>
                    <a:lnTo>
                      <a:pt x="79" y="227"/>
                    </a:lnTo>
                    <a:lnTo>
                      <a:pt x="82" y="175"/>
                    </a:lnTo>
                    <a:lnTo>
                      <a:pt x="81" y="125"/>
                    </a:lnTo>
                    <a:lnTo>
                      <a:pt x="72" y="78"/>
                    </a:lnTo>
                    <a:lnTo>
                      <a:pt x="64" y="36"/>
                    </a:lnTo>
                    <a:lnTo>
                      <a:pt x="55" y="0"/>
                    </a:lnTo>
                    <a:lnTo>
                      <a:pt x="76" y="25"/>
                    </a:lnTo>
                    <a:lnTo>
                      <a:pt x="91" y="65"/>
                    </a:lnTo>
                    <a:lnTo>
                      <a:pt x="99" y="120"/>
                    </a:lnTo>
                    <a:lnTo>
                      <a:pt x="99" y="180"/>
                    </a:lnTo>
                    <a:lnTo>
                      <a:pt x="92" y="242"/>
                    </a:lnTo>
                    <a:lnTo>
                      <a:pt x="76" y="300"/>
                    </a:lnTo>
                    <a:lnTo>
                      <a:pt x="49" y="348"/>
                    </a:lnTo>
                    <a:lnTo>
                      <a:pt x="10" y="38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5" name="Freeform 121"/>
              <p:cNvSpPr>
                <a:spLocks/>
              </p:cNvSpPr>
              <p:nvPr/>
            </p:nvSpPr>
            <p:spPr bwMode="auto">
              <a:xfrm>
                <a:off x="5426" y="2677"/>
                <a:ext cx="41" cy="25"/>
              </a:xfrm>
              <a:custGeom>
                <a:avLst/>
                <a:gdLst/>
                <a:ahLst/>
                <a:cxnLst>
                  <a:cxn ang="0">
                    <a:pos x="82" y="48"/>
                  </a:cxn>
                  <a:cxn ang="0">
                    <a:pos x="73" y="38"/>
                  </a:cxn>
                  <a:cxn ang="0">
                    <a:pos x="62" y="28"/>
                  </a:cxn>
                  <a:cxn ang="0">
                    <a:pos x="48" y="20"/>
                  </a:cxn>
                  <a:cxn ang="0">
                    <a:pos x="36" y="11"/>
                  </a:cxn>
                  <a:cxn ang="0">
                    <a:pos x="23" y="5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6" y="10"/>
                  </a:cxn>
                  <a:cxn ang="0">
                    <a:pos x="16" y="15"/>
                  </a:cxn>
                  <a:cxn ang="0">
                    <a:pos x="28" y="20"/>
                  </a:cxn>
                  <a:cxn ang="0">
                    <a:pos x="41" y="26"/>
                  </a:cxn>
                  <a:cxn ang="0">
                    <a:pos x="56" y="33"/>
                  </a:cxn>
                  <a:cxn ang="0">
                    <a:pos x="70" y="40"/>
                  </a:cxn>
                  <a:cxn ang="0">
                    <a:pos x="82" y="48"/>
                  </a:cxn>
                </a:cxnLst>
                <a:rect l="0" t="0" r="r" b="b"/>
                <a:pathLst>
                  <a:path w="82" h="48">
                    <a:moveTo>
                      <a:pt x="82" y="48"/>
                    </a:moveTo>
                    <a:lnTo>
                      <a:pt x="73" y="38"/>
                    </a:lnTo>
                    <a:lnTo>
                      <a:pt x="62" y="28"/>
                    </a:lnTo>
                    <a:lnTo>
                      <a:pt x="48" y="20"/>
                    </a:lnTo>
                    <a:lnTo>
                      <a:pt x="36" y="11"/>
                    </a:lnTo>
                    <a:lnTo>
                      <a:pt x="23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28" y="20"/>
                    </a:lnTo>
                    <a:lnTo>
                      <a:pt x="41" y="26"/>
                    </a:lnTo>
                    <a:lnTo>
                      <a:pt x="56" y="33"/>
                    </a:lnTo>
                    <a:lnTo>
                      <a:pt x="70" y="4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6" name="Freeform 122"/>
              <p:cNvSpPr>
                <a:spLocks/>
              </p:cNvSpPr>
              <p:nvPr/>
            </p:nvSpPr>
            <p:spPr bwMode="auto">
              <a:xfrm>
                <a:off x="5426" y="2690"/>
                <a:ext cx="45" cy="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2" y="1"/>
                  </a:cxn>
                  <a:cxn ang="0">
                    <a:pos x="25" y="6"/>
                  </a:cxn>
                  <a:cxn ang="0">
                    <a:pos x="38" y="13"/>
                  </a:cxn>
                  <a:cxn ang="0">
                    <a:pos x="53" y="21"/>
                  </a:cxn>
                  <a:cxn ang="0">
                    <a:pos x="67" y="31"/>
                  </a:cxn>
                  <a:cxn ang="0">
                    <a:pos x="80" y="43"/>
                  </a:cxn>
                  <a:cxn ang="0">
                    <a:pos x="90" y="56"/>
                  </a:cxn>
                  <a:cxn ang="0">
                    <a:pos x="79" y="50"/>
                  </a:cxn>
                  <a:cxn ang="0">
                    <a:pos x="65" y="43"/>
                  </a:cxn>
                  <a:cxn ang="0">
                    <a:pos x="50" y="35"/>
                  </a:cxn>
                  <a:cxn ang="0">
                    <a:pos x="35" y="26"/>
                  </a:cxn>
                  <a:cxn ang="0">
                    <a:pos x="20" y="18"/>
                  </a:cxn>
                  <a:cxn ang="0">
                    <a:pos x="8" y="11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90" h="56">
                    <a:moveTo>
                      <a:pt x="0" y="1"/>
                    </a:moveTo>
                    <a:lnTo>
                      <a:pt x="3" y="0"/>
                    </a:lnTo>
                    <a:lnTo>
                      <a:pt x="12" y="1"/>
                    </a:lnTo>
                    <a:lnTo>
                      <a:pt x="25" y="6"/>
                    </a:lnTo>
                    <a:lnTo>
                      <a:pt x="38" y="13"/>
                    </a:lnTo>
                    <a:lnTo>
                      <a:pt x="53" y="21"/>
                    </a:lnTo>
                    <a:lnTo>
                      <a:pt x="67" y="31"/>
                    </a:lnTo>
                    <a:lnTo>
                      <a:pt x="80" y="43"/>
                    </a:lnTo>
                    <a:lnTo>
                      <a:pt x="90" y="56"/>
                    </a:lnTo>
                    <a:lnTo>
                      <a:pt x="79" y="50"/>
                    </a:lnTo>
                    <a:lnTo>
                      <a:pt x="65" y="43"/>
                    </a:lnTo>
                    <a:lnTo>
                      <a:pt x="50" y="35"/>
                    </a:lnTo>
                    <a:lnTo>
                      <a:pt x="35" y="26"/>
                    </a:lnTo>
                    <a:lnTo>
                      <a:pt x="20" y="18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7" name="Freeform 123"/>
              <p:cNvSpPr>
                <a:spLocks/>
              </p:cNvSpPr>
              <p:nvPr/>
            </p:nvSpPr>
            <p:spPr bwMode="auto">
              <a:xfrm>
                <a:off x="5416" y="2718"/>
                <a:ext cx="58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  <a:cxn ang="0">
                    <a:pos x="35" y="10"/>
                  </a:cxn>
                  <a:cxn ang="0">
                    <a:pos x="53" y="21"/>
                  </a:cxn>
                  <a:cxn ang="0">
                    <a:pos x="73" y="34"/>
                  </a:cxn>
                  <a:cxn ang="0">
                    <a:pos x="92" y="47"/>
                  </a:cxn>
                  <a:cxn ang="0">
                    <a:pos x="107" y="62"/>
                  </a:cxn>
                  <a:cxn ang="0">
                    <a:pos x="117" y="77"/>
                  </a:cxn>
                  <a:cxn ang="0">
                    <a:pos x="109" y="71"/>
                  </a:cxn>
                  <a:cxn ang="0">
                    <a:pos x="92" y="62"/>
                  </a:cxn>
                  <a:cxn ang="0">
                    <a:pos x="72" y="52"/>
                  </a:cxn>
                  <a:cxn ang="0">
                    <a:pos x="52" y="39"/>
                  </a:cxn>
                  <a:cxn ang="0">
                    <a:pos x="30" y="27"/>
                  </a:cxn>
                  <a:cxn ang="0">
                    <a:pos x="13" y="17"/>
                  </a:cxn>
                  <a:cxn ang="0">
                    <a:pos x="3" y="9"/>
                  </a:cxn>
                  <a:cxn ang="0">
                    <a:pos x="0" y="2"/>
                  </a:cxn>
                </a:cxnLst>
                <a:rect l="0" t="0" r="r" b="b"/>
                <a:pathLst>
                  <a:path w="117" h="77">
                    <a:moveTo>
                      <a:pt x="0" y="2"/>
                    </a:moveTo>
                    <a:lnTo>
                      <a:pt x="5" y="0"/>
                    </a:lnTo>
                    <a:lnTo>
                      <a:pt x="18" y="4"/>
                    </a:lnTo>
                    <a:lnTo>
                      <a:pt x="35" y="10"/>
                    </a:lnTo>
                    <a:lnTo>
                      <a:pt x="53" y="21"/>
                    </a:lnTo>
                    <a:lnTo>
                      <a:pt x="73" y="34"/>
                    </a:lnTo>
                    <a:lnTo>
                      <a:pt x="92" y="47"/>
                    </a:lnTo>
                    <a:lnTo>
                      <a:pt x="107" y="62"/>
                    </a:lnTo>
                    <a:lnTo>
                      <a:pt x="117" y="77"/>
                    </a:lnTo>
                    <a:lnTo>
                      <a:pt x="109" y="71"/>
                    </a:lnTo>
                    <a:lnTo>
                      <a:pt x="92" y="62"/>
                    </a:lnTo>
                    <a:lnTo>
                      <a:pt x="72" y="52"/>
                    </a:lnTo>
                    <a:lnTo>
                      <a:pt x="52" y="39"/>
                    </a:lnTo>
                    <a:lnTo>
                      <a:pt x="30" y="27"/>
                    </a:lnTo>
                    <a:lnTo>
                      <a:pt x="13" y="1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8" name="Freeform 124"/>
              <p:cNvSpPr>
                <a:spLocks/>
              </p:cNvSpPr>
              <p:nvPr/>
            </p:nvSpPr>
            <p:spPr bwMode="auto">
              <a:xfrm>
                <a:off x="5406" y="2750"/>
                <a:ext cx="65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0" y="13"/>
                  </a:cxn>
                  <a:cxn ang="0">
                    <a:pos x="61" y="25"/>
                  </a:cxn>
                  <a:cxn ang="0">
                    <a:pos x="83" y="40"/>
                  </a:cxn>
                  <a:cxn ang="0">
                    <a:pos x="103" y="55"/>
                  </a:cxn>
                  <a:cxn ang="0">
                    <a:pos x="120" y="70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02" y="70"/>
                  </a:cxn>
                  <a:cxn ang="0">
                    <a:pos x="80" y="57"/>
                  </a:cxn>
                  <a:cxn ang="0">
                    <a:pos x="56" y="43"/>
                  </a:cxn>
                  <a:cxn ang="0">
                    <a:pos x="35" y="30"/>
                  </a:cxn>
                  <a:cxn ang="0">
                    <a:pos x="16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8" h="85">
                    <a:moveTo>
                      <a:pt x="0" y="2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0" y="13"/>
                    </a:lnTo>
                    <a:lnTo>
                      <a:pt x="61" y="25"/>
                    </a:lnTo>
                    <a:lnTo>
                      <a:pt x="83" y="40"/>
                    </a:lnTo>
                    <a:lnTo>
                      <a:pt x="103" y="55"/>
                    </a:lnTo>
                    <a:lnTo>
                      <a:pt x="120" y="70"/>
                    </a:lnTo>
                    <a:lnTo>
                      <a:pt x="128" y="85"/>
                    </a:lnTo>
                    <a:lnTo>
                      <a:pt x="118" y="80"/>
                    </a:lnTo>
                    <a:lnTo>
                      <a:pt x="102" y="70"/>
                    </a:lnTo>
                    <a:lnTo>
                      <a:pt x="80" y="57"/>
                    </a:lnTo>
                    <a:lnTo>
                      <a:pt x="56" y="43"/>
                    </a:lnTo>
                    <a:lnTo>
                      <a:pt x="35" y="30"/>
                    </a:lnTo>
                    <a:lnTo>
                      <a:pt x="16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9" name="Freeform 125"/>
              <p:cNvSpPr>
                <a:spLocks/>
              </p:cNvSpPr>
              <p:nvPr/>
            </p:nvSpPr>
            <p:spPr bwMode="auto">
              <a:xfrm>
                <a:off x="5412" y="2771"/>
                <a:ext cx="5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6"/>
                  </a:cxn>
                  <a:cxn ang="0">
                    <a:pos x="34" y="18"/>
                  </a:cxn>
                  <a:cxn ang="0">
                    <a:pos x="52" y="31"/>
                  </a:cxn>
                  <a:cxn ang="0">
                    <a:pos x="70" y="48"/>
                  </a:cxn>
                  <a:cxn ang="0">
                    <a:pos x="87" y="63"/>
                  </a:cxn>
                  <a:cxn ang="0">
                    <a:pos x="99" y="78"/>
                  </a:cxn>
                  <a:cxn ang="0">
                    <a:pos x="104" y="90"/>
                  </a:cxn>
                  <a:cxn ang="0">
                    <a:pos x="94" y="81"/>
                  </a:cxn>
                  <a:cxn ang="0">
                    <a:pos x="79" y="71"/>
                  </a:cxn>
                  <a:cxn ang="0">
                    <a:pos x="60" y="58"/>
                  </a:cxn>
                  <a:cxn ang="0">
                    <a:pos x="42" y="45"/>
                  </a:cxn>
                  <a:cxn ang="0">
                    <a:pos x="24" y="30"/>
                  </a:cxn>
                  <a:cxn ang="0">
                    <a:pos x="10" y="18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04" h="90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4" y="18"/>
                    </a:lnTo>
                    <a:lnTo>
                      <a:pt x="52" y="31"/>
                    </a:lnTo>
                    <a:lnTo>
                      <a:pt x="70" y="48"/>
                    </a:lnTo>
                    <a:lnTo>
                      <a:pt x="87" y="63"/>
                    </a:lnTo>
                    <a:lnTo>
                      <a:pt x="99" y="78"/>
                    </a:lnTo>
                    <a:lnTo>
                      <a:pt x="104" y="90"/>
                    </a:lnTo>
                    <a:lnTo>
                      <a:pt x="94" y="81"/>
                    </a:lnTo>
                    <a:lnTo>
                      <a:pt x="79" y="71"/>
                    </a:lnTo>
                    <a:lnTo>
                      <a:pt x="60" y="58"/>
                    </a:lnTo>
                    <a:lnTo>
                      <a:pt x="42" y="45"/>
                    </a:lnTo>
                    <a:lnTo>
                      <a:pt x="24" y="30"/>
                    </a:lnTo>
                    <a:lnTo>
                      <a:pt x="10" y="18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0" name="Freeform 126"/>
              <p:cNvSpPr>
                <a:spLocks/>
              </p:cNvSpPr>
              <p:nvPr/>
            </p:nvSpPr>
            <p:spPr bwMode="auto">
              <a:xfrm>
                <a:off x="5414" y="2795"/>
                <a:ext cx="4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28" y="10"/>
                  </a:cxn>
                  <a:cxn ang="0">
                    <a:pos x="43" y="20"/>
                  </a:cxn>
                  <a:cxn ang="0">
                    <a:pos x="56" y="33"/>
                  </a:cxn>
                  <a:cxn ang="0">
                    <a:pos x="70" y="47"/>
                  </a:cxn>
                  <a:cxn ang="0">
                    <a:pos x="80" y="62"/>
                  </a:cxn>
                  <a:cxn ang="0">
                    <a:pos x="85" y="77"/>
                  </a:cxn>
                  <a:cxn ang="0">
                    <a:pos x="76" y="68"/>
                  </a:cxn>
                  <a:cxn ang="0">
                    <a:pos x="63" y="58"/>
                  </a:cxn>
                  <a:cxn ang="0">
                    <a:pos x="48" y="47"/>
                  </a:cxn>
                  <a:cxn ang="0">
                    <a:pos x="33" y="35"/>
                  </a:cxn>
                  <a:cxn ang="0">
                    <a:pos x="18" y="23"/>
                  </a:cxn>
                  <a:cxn ang="0">
                    <a:pos x="6" y="13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5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10"/>
                    </a:lnTo>
                    <a:lnTo>
                      <a:pt x="43" y="20"/>
                    </a:lnTo>
                    <a:lnTo>
                      <a:pt x="56" y="33"/>
                    </a:lnTo>
                    <a:lnTo>
                      <a:pt x="70" y="47"/>
                    </a:lnTo>
                    <a:lnTo>
                      <a:pt x="80" y="62"/>
                    </a:lnTo>
                    <a:lnTo>
                      <a:pt x="85" y="77"/>
                    </a:lnTo>
                    <a:lnTo>
                      <a:pt x="76" y="68"/>
                    </a:lnTo>
                    <a:lnTo>
                      <a:pt x="63" y="58"/>
                    </a:lnTo>
                    <a:lnTo>
                      <a:pt x="48" y="47"/>
                    </a:lnTo>
                    <a:lnTo>
                      <a:pt x="33" y="35"/>
                    </a:lnTo>
                    <a:lnTo>
                      <a:pt x="18" y="23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" name="Freeform 127"/>
              <p:cNvSpPr>
                <a:spLocks/>
              </p:cNvSpPr>
              <p:nvPr/>
            </p:nvSpPr>
            <p:spPr bwMode="auto">
              <a:xfrm>
                <a:off x="5413" y="2818"/>
                <a:ext cx="3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3" y="11"/>
                  </a:cxn>
                  <a:cxn ang="0">
                    <a:pos x="35" y="23"/>
                  </a:cxn>
                  <a:cxn ang="0">
                    <a:pos x="45" y="35"/>
                  </a:cxn>
                  <a:cxn ang="0">
                    <a:pos x="55" y="46"/>
                  </a:cxn>
                  <a:cxn ang="0">
                    <a:pos x="60" y="56"/>
                  </a:cxn>
                  <a:cxn ang="0">
                    <a:pos x="62" y="65"/>
                  </a:cxn>
                  <a:cxn ang="0">
                    <a:pos x="55" y="58"/>
                  </a:cxn>
                  <a:cxn ang="0">
                    <a:pos x="47" y="50"/>
                  </a:cxn>
                  <a:cxn ang="0">
                    <a:pos x="37" y="41"/>
                  </a:cxn>
                  <a:cxn ang="0">
                    <a:pos x="27" y="31"/>
                  </a:cxn>
                  <a:cxn ang="0">
                    <a:pos x="17" y="21"/>
                  </a:cxn>
                  <a:cxn ang="0">
                    <a:pos x="8" y="1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65">
                    <a:moveTo>
                      <a:pt x="0" y="0"/>
                    </a:moveTo>
                    <a:lnTo>
                      <a:pt x="5" y="0"/>
                    </a:lnTo>
                    <a:lnTo>
                      <a:pt x="13" y="3"/>
                    </a:lnTo>
                    <a:lnTo>
                      <a:pt x="23" y="11"/>
                    </a:lnTo>
                    <a:lnTo>
                      <a:pt x="35" y="23"/>
                    </a:lnTo>
                    <a:lnTo>
                      <a:pt x="45" y="35"/>
                    </a:lnTo>
                    <a:lnTo>
                      <a:pt x="55" y="46"/>
                    </a:lnTo>
                    <a:lnTo>
                      <a:pt x="60" y="56"/>
                    </a:lnTo>
                    <a:lnTo>
                      <a:pt x="62" y="65"/>
                    </a:lnTo>
                    <a:lnTo>
                      <a:pt x="55" y="58"/>
                    </a:lnTo>
                    <a:lnTo>
                      <a:pt x="47" y="50"/>
                    </a:lnTo>
                    <a:lnTo>
                      <a:pt x="37" y="41"/>
                    </a:lnTo>
                    <a:lnTo>
                      <a:pt x="27" y="31"/>
                    </a:lnTo>
                    <a:lnTo>
                      <a:pt x="17" y="21"/>
                    </a:lnTo>
                    <a:lnTo>
                      <a:pt x="8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2" name="Freeform 128"/>
              <p:cNvSpPr>
                <a:spLocks/>
              </p:cNvSpPr>
              <p:nvPr/>
            </p:nvSpPr>
            <p:spPr bwMode="auto">
              <a:xfrm>
                <a:off x="5416" y="2839"/>
                <a:ext cx="20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2"/>
                  </a:cxn>
                  <a:cxn ang="0">
                    <a:pos x="28" y="14"/>
                  </a:cxn>
                  <a:cxn ang="0">
                    <a:pos x="42" y="30"/>
                  </a:cxn>
                  <a:cxn ang="0">
                    <a:pos x="42" y="45"/>
                  </a:cxn>
                  <a:cxn ang="0">
                    <a:pos x="38" y="37"/>
                  </a:cxn>
                  <a:cxn ang="0">
                    <a:pos x="33" y="30"/>
                  </a:cxn>
                  <a:cxn ang="0">
                    <a:pos x="25" y="24"/>
                  </a:cxn>
                  <a:cxn ang="0">
                    <a:pos x="17" y="17"/>
                  </a:cxn>
                  <a:cxn ang="0">
                    <a:pos x="8" y="12"/>
                  </a:cxn>
                  <a:cxn ang="0">
                    <a:pos x="3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42" h="45">
                    <a:moveTo>
                      <a:pt x="3" y="0"/>
                    </a:moveTo>
                    <a:lnTo>
                      <a:pt x="13" y="2"/>
                    </a:lnTo>
                    <a:lnTo>
                      <a:pt x="28" y="14"/>
                    </a:lnTo>
                    <a:lnTo>
                      <a:pt x="42" y="30"/>
                    </a:lnTo>
                    <a:lnTo>
                      <a:pt x="42" y="45"/>
                    </a:lnTo>
                    <a:lnTo>
                      <a:pt x="38" y="37"/>
                    </a:lnTo>
                    <a:lnTo>
                      <a:pt x="33" y="30"/>
                    </a:lnTo>
                    <a:lnTo>
                      <a:pt x="25" y="24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3" name="Freeform 129"/>
              <p:cNvSpPr>
                <a:spLocks/>
              </p:cNvSpPr>
              <p:nvPr/>
            </p:nvSpPr>
            <p:spPr bwMode="auto">
              <a:xfrm>
                <a:off x="5433" y="2662"/>
                <a:ext cx="27" cy="2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50" y="47"/>
                  </a:cxn>
                  <a:cxn ang="0">
                    <a:pos x="42" y="42"/>
                  </a:cxn>
                  <a:cxn ang="0">
                    <a:pos x="32" y="35"/>
                  </a:cxn>
                  <a:cxn ang="0">
                    <a:pos x="22" y="28"/>
                  </a:cxn>
                  <a:cxn ang="0">
                    <a:pos x="12" y="20"/>
                  </a:cxn>
                  <a:cxn ang="0">
                    <a:pos x="3" y="13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5" y="3"/>
                  </a:cxn>
                  <a:cxn ang="0">
                    <a:pos x="22" y="10"/>
                  </a:cxn>
                  <a:cxn ang="0">
                    <a:pos x="30" y="18"/>
                  </a:cxn>
                  <a:cxn ang="0">
                    <a:pos x="37" y="27"/>
                  </a:cxn>
                  <a:cxn ang="0">
                    <a:pos x="43" y="37"/>
                  </a:cxn>
                  <a:cxn ang="0">
                    <a:pos x="50" y="45"/>
                  </a:cxn>
                  <a:cxn ang="0">
                    <a:pos x="54" y="50"/>
                  </a:cxn>
                </a:cxnLst>
                <a:rect l="0" t="0" r="r" b="b"/>
                <a:pathLst>
                  <a:path w="54" h="50">
                    <a:moveTo>
                      <a:pt x="54" y="50"/>
                    </a:moveTo>
                    <a:lnTo>
                      <a:pt x="50" y="47"/>
                    </a:lnTo>
                    <a:lnTo>
                      <a:pt x="42" y="42"/>
                    </a:lnTo>
                    <a:lnTo>
                      <a:pt x="32" y="35"/>
                    </a:lnTo>
                    <a:lnTo>
                      <a:pt x="22" y="28"/>
                    </a:lnTo>
                    <a:lnTo>
                      <a:pt x="12" y="20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10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43" y="37"/>
                    </a:lnTo>
                    <a:lnTo>
                      <a:pt x="50" y="45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4" name="Freeform 130"/>
              <p:cNvSpPr>
                <a:spLocks/>
              </p:cNvSpPr>
              <p:nvPr/>
            </p:nvSpPr>
            <p:spPr bwMode="auto">
              <a:xfrm>
                <a:off x="5461" y="2659"/>
                <a:ext cx="14" cy="2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7" y="48"/>
                  </a:cxn>
                  <a:cxn ang="0">
                    <a:pos x="18" y="30"/>
                  </a:cxn>
                  <a:cxn ang="0">
                    <a:pos x="27" y="12"/>
                  </a:cxn>
                  <a:cxn ang="0">
                    <a:pos x="25" y="0"/>
                  </a:cxn>
                  <a:cxn ang="0">
                    <a:pos x="17" y="3"/>
                  </a:cxn>
                  <a:cxn ang="0">
                    <a:pos x="10" y="22"/>
                  </a:cxn>
                  <a:cxn ang="0">
                    <a:pos x="3" y="42"/>
                  </a:cxn>
                  <a:cxn ang="0">
                    <a:pos x="0" y="58"/>
                  </a:cxn>
                </a:cxnLst>
                <a:rect l="0" t="0" r="r" b="b"/>
                <a:pathLst>
                  <a:path w="27" h="58">
                    <a:moveTo>
                      <a:pt x="0" y="58"/>
                    </a:moveTo>
                    <a:lnTo>
                      <a:pt x="7" y="48"/>
                    </a:lnTo>
                    <a:lnTo>
                      <a:pt x="18" y="30"/>
                    </a:lnTo>
                    <a:lnTo>
                      <a:pt x="27" y="1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22"/>
                    </a:lnTo>
                    <a:lnTo>
                      <a:pt x="3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5" name="Freeform 131"/>
              <p:cNvSpPr>
                <a:spLocks/>
              </p:cNvSpPr>
              <p:nvPr/>
            </p:nvSpPr>
            <p:spPr bwMode="auto">
              <a:xfrm>
                <a:off x="5451" y="2649"/>
                <a:ext cx="8" cy="33"/>
              </a:xfrm>
              <a:custGeom>
                <a:avLst/>
                <a:gdLst/>
                <a:ahLst/>
                <a:cxnLst>
                  <a:cxn ang="0">
                    <a:pos x="15" y="65"/>
                  </a:cxn>
                  <a:cxn ang="0">
                    <a:pos x="13" y="52"/>
                  </a:cxn>
                  <a:cxn ang="0">
                    <a:pos x="15" y="30"/>
                  </a:cxn>
                  <a:cxn ang="0">
                    <a:pos x="12" y="10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27"/>
                  </a:cxn>
                  <a:cxn ang="0">
                    <a:pos x="10" y="50"/>
                  </a:cxn>
                  <a:cxn ang="0">
                    <a:pos x="15" y="65"/>
                  </a:cxn>
                </a:cxnLst>
                <a:rect l="0" t="0" r="r" b="b"/>
                <a:pathLst>
                  <a:path w="15" h="65">
                    <a:moveTo>
                      <a:pt x="15" y="65"/>
                    </a:moveTo>
                    <a:lnTo>
                      <a:pt x="13" y="52"/>
                    </a:lnTo>
                    <a:lnTo>
                      <a:pt x="15" y="30"/>
                    </a:lnTo>
                    <a:lnTo>
                      <a:pt x="12" y="1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27"/>
                    </a:lnTo>
                    <a:lnTo>
                      <a:pt x="10" y="5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6" name="Freeform 132"/>
              <p:cNvSpPr>
                <a:spLocks/>
              </p:cNvSpPr>
              <p:nvPr/>
            </p:nvSpPr>
            <p:spPr bwMode="auto">
              <a:xfrm>
                <a:off x="5466" y="2668"/>
                <a:ext cx="25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7" y="30"/>
                  </a:cxn>
                  <a:cxn ang="0">
                    <a:pos x="25" y="20"/>
                  </a:cxn>
                  <a:cxn ang="0">
                    <a:pos x="34" y="10"/>
                  </a:cxn>
                  <a:cxn ang="0">
                    <a:pos x="40" y="4"/>
                  </a:cxn>
                  <a:cxn ang="0">
                    <a:pos x="45" y="0"/>
                  </a:cxn>
                  <a:cxn ang="0">
                    <a:pos x="50" y="2"/>
                  </a:cxn>
                  <a:cxn ang="0">
                    <a:pos x="50" y="7"/>
                  </a:cxn>
                  <a:cxn ang="0">
                    <a:pos x="47" y="14"/>
                  </a:cxn>
                  <a:cxn ang="0">
                    <a:pos x="40" y="22"/>
                  </a:cxn>
                  <a:cxn ang="0">
                    <a:pos x="30" y="30"/>
                  </a:cxn>
                  <a:cxn ang="0">
                    <a:pos x="22" y="40"/>
                  </a:cxn>
                  <a:cxn ang="0">
                    <a:pos x="12" y="47"/>
                  </a:cxn>
                  <a:cxn ang="0">
                    <a:pos x="5" y="54"/>
                  </a:cxn>
                  <a:cxn ang="0">
                    <a:pos x="0" y="59"/>
                  </a:cxn>
                </a:cxnLst>
                <a:rect l="0" t="0" r="r" b="b"/>
                <a:pathLst>
                  <a:path w="50" h="59">
                    <a:moveTo>
                      <a:pt x="0" y="59"/>
                    </a:moveTo>
                    <a:lnTo>
                      <a:pt x="5" y="50"/>
                    </a:lnTo>
                    <a:lnTo>
                      <a:pt x="10" y="42"/>
                    </a:lnTo>
                    <a:lnTo>
                      <a:pt x="17" y="30"/>
                    </a:lnTo>
                    <a:lnTo>
                      <a:pt x="25" y="20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0" y="7"/>
                    </a:lnTo>
                    <a:lnTo>
                      <a:pt x="47" y="14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2" y="40"/>
                    </a:lnTo>
                    <a:lnTo>
                      <a:pt x="12" y="47"/>
                    </a:lnTo>
                    <a:lnTo>
                      <a:pt x="5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7" name="Freeform 133"/>
              <p:cNvSpPr>
                <a:spLocks/>
              </p:cNvSpPr>
              <p:nvPr/>
            </p:nvSpPr>
            <p:spPr bwMode="auto">
              <a:xfrm>
                <a:off x="5442" y="2848"/>
                <a:ext cx="4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49" y="0"/>
                  </a:cxn>
                  <a:cxn ang="0">
                    <a:pos x="61" y="0"/>
                  </a:cxn>
                  <a:cxn ang="0">
                    <a:pos x="72" y="3"/>
                  </a:cxn>
                  <a:cxn ang="0">
                    <a:pos x="79" y="7"/>
                  </a:cxn>
                  <a:cxn ang="0">
                    <a:pos x="82" y="12"/>
                  </a:cxn>
                  <a:cxn ang="0">
                    <a:pos x="81" y="17"/>
                  </a:cxn>
                  <a:cxn ang="0">
                    <a:pos x="72" y="18"/>
                  </a:cxn>
                  <a:cxn ang="0">
                    <a:pos x="62" y="17"/>
                  </a:cxn>
                  <a:cxn ang="0">
                    <a:pos x="49" y="13"/>
                  </a:cxn>
                  <a:cxn ang="0">
                    <a:pos x="36" y="10"/>
                  </a:cxn>
                  <a:cxn ang="0">
                    <a:pos x="22" y="7"/>
                  </a:cxn>
                  <a:cxn ang="0">
                    <a:pos x="10" y="3"/>
                  </a:cxn>
                  <a:cxn ang="0">
                    <a:pos x="0" y="2"/>
                  </a:cxn>
                </a:cxnLst>
                <a:rect l="0" t="0" r="r" b="b"/>
                <a:pathLst>
                  <a:path w="82" h="18">
                    <a:moveTo>
                      <a:pt x="0" y="2"/>
                    </a:moveTo>
                    <a:lnTo>
                      <a:pt x="10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2" y="3"/>
                    </a:lnTo>
                    <a:lnTo>
                      <a:pt x="79" y="7"/>
                    </a:lnTo>
                    <a:lnTo>
                      <a:pt x="82" y="12"/>
                    </a:lnTo>
                    <a:lnTo>
                      <a:pt x="81" y="17"/>
                    </a:lnTo>
                    <a:lnTo>
                      <a:pt x="72" y="18"/>
                    </a:lnTo>
                    <a:lnTo>
                      <a:pt x="62" y="17"/>
                    </a:lnTo>
                    <a:lnTo>
                      <a:pt x="49" y="13"/>
                    </a:lnTo>
                    <a:lnTo>
                      <a:pt x="36" y="10"/>
                    </a:lnTo>
                    <a:lnTo>
                      <a:pt x="22" y="7"/>
                    </a:lnTo>
                    <a:lnTo>
                      <a:pt x="1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8" name="Freeform 134"/>
              <p:cNvSpPr>
                <a:spLocks/>
              </p:cNvSpPr>
              <p:nvPr/>
            </p:nvSpPr>
            <p:spPr bwMode="auto">
              <a:xfrm>
                <a:off x="5436" y="2858"/>
                <a:ext cx="40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20" y="1"/>
                  </a:cxn>
                  <a:cxn ang="0">
                    <a:pos x="32" y="3"/>
                  </a:cxn>
                  <a:cxn ang="0">
                    <a:pos x="45" y="6"/>
                  </a:cxn>
                  <a:cxn ang="0">
                    <a:pos x="59" y="10"/>
                  </a:cxn>
                  <a:cxn ang="0">
                    <a:pos x="69" y="13"/>
                  </a:cxn>
                  <a:cxn ang="0">
                    <a:pos x="77" y="18"/>
                  </a:cxn>
                  <a:cxn ang="0">
                    <a:pos x="80" y="2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59" y="25"/>
                  </a:cxn>
                  <a:cxn ang="0">
                    <a:pos x="45" y="20"/>
                  </a:cxn>
                  <a:cxn ang="0">
                    <a:pos x="30" y="15"/>
                  </a:cxn>
                  <a:cxn ang="0">
                    <a:pos x="17" y="8"/>
                  </a:cxn>
                  <a:cxn ang="0">
                    <a:pos x="7" y="3"/>
                  </a:cxn>
                  <a:cxn ang="0">
                    <a:pos x="0" y="0"/>
                  </a:cxn>
                </a:cxnLst>
                <a:rect l="0" t="0" r="r" b="b"/>
                <a:pathLst>
                  <a:path w="80" h="28">
                    <a:moveTo>
                      <a:pt x="0" y="0"/>
                    </a:moveTo>
                    <a:lnTo>
                      <a:pt x="8" y="0"/>
                    </a:lnTo>
                    <a:lnTo>
                      <a:pt x="20" y="1"/>
                    </a:lnTo>
                    <a:lnTo>
                      <a:pt x="32" y="3"/>
                    </a:lnTo>
                    <a:lnTo>
                      <a:pt x="45" y="6"/>
                    </a:lnTo>
                    <a:lnTo>
                      <a:pt x="59" y="10"/>
                    </a:lnTo>
                    <a:lnTo>
                      <a:pt x="69" y="13"/>
                    </a:lnTo>
                    <a:lnTo>
                      <a:pt x="77" y="18"/>
                    </a:lnTo>
                    <a:lnTo>
                      <a:pt x="80" y="25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59" y="25"/>
                    </a:lnTo>
                    <a:lnTo>
                      <a:pt x="45" y="20"/>
                    </a:lnTo>
                    <a:lnTo>
                      <a:pt x="30" y="15"/>
                    </a:lnTo>
                    <a:lnTo>
                      <a:pt x="17" y="8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9" name="Freeform 135"/>
              <p:cNvSpPr>
                <a:spLocks/>
              </p:cNvSpPr>
              <p:nvPr/>
            </p:nvSpPr>
            <p:spPr bwMode="auto">
              <a:xfrm>
                <a:off x="5456" y="2827"/>
                <a:ext cx="39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24" y="2"/>
                  </a:cxn>
                  <a:cxn ang="0">
                    <a:pos x="37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4" y="7"/>
                  </a:cxn>
                  <a:cxn ang="0">
                    <a:pos x="79" y="12"/>
                  </a:cxn>
                  <a:cxn ang="0">
                    <a:pos x="79" y="17"/>
                  </a:cxn>
                  <a:cxn ang="0">
                    <a:pos x="74" y="19"/>
                  </a:cxn>
                  <a:cxn ang="0">
                    <a:pos x="64" y="19"/>
                  </a:cxn>
                  <a:cxn ang="0">
                    <a:pos x="50" y="15"/>
                  </a:cxn>
                  <a:cxn ang="0">
                    <a:pos x="37" y="14"/>
                  </a:cxn>
                  <a:cxn ang="0">
                    <a:pos x="24" y="12"/>
                  </a:cxn>
                  <a:cxn ang="0">
                    <a:pos x="10" y="10"/>
                  </a:cxn>
                  <a:cxn ang="0">
                    <a:pos x="0" y="10"/>
                  </a:cxn>
                </a:cxnLst>
                <a:rect l="0" t="0" r="r" b="b"/>
                <a:pathLst>
                  <a:path w="79" h="19">
                    <a:moveTo>
                      <a:pt x="0" y="10"/>
                    </a:moveTo>
                    <a:lnTo>
                      <a:pt x="4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4" y="7"/>
                    </a:lnTo>
                    <a:lnTo>
                      <a:pt x="79" y="12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4" y="19"/>
                    </a:lnTo>
                    <a:lnTo>
                      <a:pt x="50" y="15"/>
                    </a:lnTo>
                    <a:lnTo>
                      <a:pt x="37" y="14"/>
                    </a:lnTo>
                    <a:lnTo>
                      <a:pt x="24" y="12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0" name="Freeform 136"/>
              <p:cNvSpPr>
                <a:spLocks/>
              </p:cNvSpPr>
              <p:nvPr/>
            </p:nvSpPr>
            <p:spPr bwMode="auto">
              <a:xfrm>
                <a:off x="5461" y="2803"/>
                <a:ext cx="45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" y="20"/>
                  </a:cxn>
                  <a:cxn ang="0">
                    <a:pos x="24" y="13"/>
                  </a:cxn>
                  <a:cxn ang="0">
                    <a:pos x="39" y="8"/>
                  </a:cxn>
                  <a:cxn ang="0">
                    <a:pos x="54" y="3"/>
                  </a:cxn>
                  <a:cxn ang="0">
                    <a:pos x="67" y="1"/>
                  </a:cxn>
                  <a:cxn ang="0">
                    <a:pos x="79" y="0"/>
                  </a:cxn>
                  <a:cxn ang="0">
                    <a:pos x="89" y="1"/>
                  </a:cxn>
                  <a:cxn ang="0">
                    <a:pos x="92" y="6"/>
                  </a:cxn>
                  <a:cxn ang="0">
                    <a:pos x="90" y="11"/>
                  </a:cxn>
                  <a:cxn ang="0">
                    <a:pos x="82" y="16"/>
                  </a:cxn>
                  <a:cxn ang="0">
                    <a:pos x="70" y="18"/>
                  </a:cxn>
                  <a:cxn ang="0">
                    <a:pos x="55" y="20"/>
                  </a:cxn>
                  <a:cxn ang="0">
                    <a:pos x="39" y="21"/>
                  </a:cxn>
                  <a:cxn ang="0">
                    <a:pos x="24" y="21"/>
                  </a:cxn>
                  <a:cxn ang="0">
                    <a:pos x="10" y="23"/>
                  </a:cxn>
                  <a:cxn ang="0">
                    <a:pos x="0" y="25"/>
                  </a:cxn>
                </a:cxnLst>
                <a:rect l="0" t="0" r="r" b="b"/>
                <a:pathLst>
                  <a:path w="92" h="25">
                    <a:moveTo>
                      <a:pt x="0" y="25"/>
                    </a:moveTo>
                    <a:lnTo>
                      <a:pt x="10" y="20"/>
                    </a:lnTo>
                    <a:lnTo>
                      <a:pt x="24" y="13"/>
                    </a:lnTo>
                    <a:lnTo>
                      <a:pt x="39" y="8"/>
                    </a:lnTo>
                    <a:lnTo>
                      <a:pt x="54" y="3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9" y="1"/>
                    </a:lnTo>
                    <a:lnTo>
                      <a:pt x="92" y="6"/>
                    </a:lnTo>
                    <a:lnTo>
                      <a:pt x="90" y="11"/>
                    </a:lnTo>
                    <a:lnTo>
                      <a:pt x="82" y="16"/>
                    </a:lnTo>
                    <a:lnTo>
                      <a:pt x="70" y="18"/>
                    </a:lnTo>
                    <a:lnTo>
                      <a:pt x="55" y="20"/>
                    </a:lnTo>
                    <a:lnTo>
                      <a:pt x="39" y="21"/>
                    </a:lnTo>
                    <a:lnTo>
                      <a:pt x="24" y="21"/>
                    </a:lnTo>
                    <a:lnTo>
                      <a:pt x="1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1" name="Freeform 137"/>
              <p:cNvSpPr>
                <a:spLocks/>
              </p:cNvSpPr>
              <p:nvPr/>
            </p:nvSpPr>
            <p:spPr bwMode="auto">
              <a:xfrm>
                <a:off x="5469" y="2781"/>
                <a:ext cx="50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" y="25"/>
                  </a:cxn>
                  <a:cxn ang="0">
                    <a:pos x="23" y="18"/>
                  </a:cxn>
                  <a:cxn ang="0">
                    <a:pos x="40" y="11"/>
                  </a:cxn>
                  <a:cxn ang="0">
                    <a:pos x="57" y="6"/>
                  </a:cxn>
                  <a:cxn ang="0">
                    <a:pos x="73" y="1"/>
                  </a:cxn>
                  <a:cxn ang="0">
                    <a:pos x="87" y="0"/>
                  </a:cxn>
                  <a:cxn ang="0">
                    <a:pos x="97" y="0"/>
                  </a:cxn>
                  <a:cxn ang="0">
                    <a:pos x="100" y="5"/>
                  </a:cxn>
                  <a:cxn ang="0">
                    <a:pos x="95" y="11"/>
                  </a:cxn>
                  <a:cxn ang="0">
                    <a:pos x="85" y="16"/>
                  </a:cxn>
                  <a:cxn ang="0">
                    <a:pos x="70" y="20"/>
                  </a:cxn>
                  <a:cxn ang="0">
                    <a:pos x="53" y="23"/>
                  </a:cxn>
                  <a:cxn ang="0">
                    <a:pos x="37" y="25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0" y="28"/>
                  </a:cxn>
                </a:cxnLst>
                <a:rect l="0" t="0" r="r" b="b"/>
                <a:pathLst>
                  <a:path w="100" h="28">
                    <a:moveTo>
                      <a:pt x="0" y="28"/>
                    </a:moveTo>
                    <a:lnTo>
                      <a:pt x="8" y="25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6"/>
                    </a:lnTo>
                    <a:lnTo>
                      <a:pt x="73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0" y="5"/>
                    </a:lnTo>
                    <a:lnTo>
                      <a:pt x="95" y="11"/>
                    </a:lnTo>
                    <a:lnTo>
                      <a:pt x="85" y="16"/>
                    </a:lnTo>
                    <a:lnTo>
                      <a:pt x="70" y="20"/>
                    </a:lnTo>
                    <a:lnTo>
                      <a:pt x="53" y="23"/>
                    </a:lnTo>
                    <a:lnTo>
                      <a:pt x="37" y="25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2" name="Freeform 138"/>
              <p:cNvSpPr>
                <a:spLocks/>
              </p:cNvSpPr>
              <p:nvPr/>
            </p:nvSpPr>
            <p:spPr bwMode="auto">
              <a:xfrm>
                <a:off x="5470" y="2732"/>
                <a:ext cx="53" cy="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0" y="44"/>
                  </a:cxn>
                  <a:cxn ang="0">
                    <a:pos x="25" y="34"/>
                  </a:cxn>
                  <a:cxn ang="0">
                    <a:pos x="40" y="24"/>
                  </a:cxn>
                  <a:cxn ang="0">
                    <a:pos x="58" y="14"/>
                  </a:cxn>
                  <a:cxn ang="0">
                    <a:pos x="75" y="7"/>
                  </a:cxn>
                  <a:cxn ang="0">
                    <a:pos x="90" y="2"/>
                  </a:cxn>
                  <a:cxn ang="0">
                    <a:pos x="101" y="0"/>
                  </a:cxn>
                  <a:cxn ang="0">
                    <a:pos x="106" y="4"/>
                  </a:cxn>
                  <a:cxn ang="0">
                    <a:pos x="105" y="9"/>
                  </a:cxn>
                  <a:cxn ang="0">
                    <a:pos x="95" y="15"/>
                  </a:cxn>
                  <a:cxn ang="0">
                    <a:pos x="78" y="22"/>
                  </a:cxn>
                  <a:cxn ang="0">
                    <a:pos x="60" y="27"/>
                  </a:cxn>
                  <a:cxn ang="0">
                    <a:pos x="40" y="34"/>
                  </a:cxn>
                  <a:cxn ang="0">
                    <a:pos x="21" y="40"/>
                  </a:cxn>
                  <a:cxn ang="0">
                    <a:pos x="8" y="47"/>
                  </a:cxn>
                  <a:cxn ang="0">
                    <a:pos x="0" y="52"/>
                  </a:cxn>
                </a:cxnLst>
                <a:rect l="0" t="0" r="r" b="b"/>
                <a:pathLst>
                  <a:path w="106" h="52">
                    <a:moveTo>
                      <a:pt x="0" y="52"/>
                    </a:moveTo>
                    <a:lnTo>
                      <a:pt x="10" y="44"/>
                    </a:lnTo>
                    <a:lnTo>
                      <a:pt x="25" y="34"/>
                    </a:lnTo>
                    <a:lnTo>
                      <a:pt x="40" y="24"/>
                    </a:lnTo>
                    <a:lnTo>
                      <a:pt x="58" y="14"/>
                    </a:lnTo>
                    <a:lnTo>
                      <a:pt x="75" y="7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06" y="4"/>
                    </a:lnTo>
                    <a:lnTo>
                      <a:pt x="105" y="9"/>
                    </a:lnTo>
                    <a:lnTo>
                      <a:pt x="95" y="15"/>
                    </a:lnTo>
                    <a:lnTo>
                      <a:pt x="78" y="22"/>
                    </a:lnTo>
                    <a:lnTo>
                      <a:pt x="60" y="27"/>
                    </a:lnTo>
                    <a:lnTo>
                      <a:pt x="40" y="34"/>
                    </a:lnTo>
                    <a:lnTo>
                      <a:pt x="21" y="40"/>
                    </a:lnTo>
                    <a:lnTo>
                      <a:pt x="8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3" name="Freeform 139"/>
              <p:cNvSpPr>
                <a:spLocks/>
              </p:cNvSpPr>
              <p:nvPr/>
            </p:nvSpPr>
            <p:spPr bwMode="auto">
              <a:xfrm>
                <a:off x="5466" y="2684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5"/>
                  </a:cxn>
                  <a:cxn ang="0">
                    <a:pos x="20" y="43"/>
                  </a:cxn>
                  <a:cxn ang="0">
                    <a:pos x="35" y="32"/>
                  </a:cxn>
                  <a:cxn ang="0">
                    <a:pos x="52" y="20"/>
                  </a:cxn>
                  <a:cxn ang="0">
                    <a:pos x="68" y="10"/>
                  </a:cxn>
                  <a:cxn ang="0">
                    <a:pos x="82" y="3"/>
                  </a:cxn>
                  <a:cxn ang="0">
                    <a:pos x="93" y="0"/>
                  </a:cxn>
                  <a:cxn ang="0">
                    <a:pos x="98" y="3"/>
                  </a:cxn>
                  <a:cxn ang="0">
                    <a:pos x="97" y="10"/>
                  </a:cxn>
                  <a:cxn ang="0">
                    <a:pos x="87" y="18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3"/>
                  </a:cxn>
                  <a:cxn ang="0">
                    <a:pos x="20" y="52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98" h="62">
                    <a:moveTo>
                      <a:pt x="0" y="62"/>
                    </a:moveTo>
                    <a:lnTo>
                      <a:pt x="8" y="55"/>
                    </a:lnTo>
                    <a:lnTo>
                      <a:pt x="20" y="43"/>
                    </a:lnTo>
                    <a:lnTo>
                      <a:pt x="35" y="32"/>
                    </a:lnTo>
                    <a:lnTo>
                      <a:pt x="52" y="20"/>
                    </a:lnTo>
                    <a:lnTo>
                      <a:pt x="68" y="10"/>
                    </a:lnTo>
                    <a:lnTo>
                      <a:pt x="82" y="3"/>
                    </a:lnTo>
                    <a:lnTo>
                      <a:pt x="93" y="0"/>
                    </a:lnTo>
                    <a:lnTo>
                      <a:pt x="98" y="3"/>
                    </a:lnTo>
                    <a:lnTo>
                      <a:pt x="97" y="10"/>
                    </a:lnTo>
                    <a:lnTo>
                      <a:pt x="87" y="18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3"/>
                    </a:lnTo>
                    <a:lnTo>
                      <a:pt x="20" y="52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4" name="Freeform 140"/>
              <p:cNvSpPr>
                <a:spLocks/>
              </p:cNvSpPr>
              <p:nvPr/>
            </p:nvSpPr>
            <p:spPr bwMode="auto">
              <a:xfrm>
                <a:off x="5471" y="2751"/>
                <a:ext cx="45" cy="2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8" y="45"/>
                  </a:cxn>
                  <a:cxn ang="0">
                    <a:pos x="20" y="36"/>
                  </a:cxn>
                  <a:cxn ang="0">
                    <a:pos x="35" y="25"/>
                  </a:cxn>
                  <a:cxn ang="0">
                    <a:pos x="50" y="15"/>
                  </a:cxn>
                  <a:cxn ang="0">
                    <a:pos x="65" y="6"/>
                  </a:cxn>
                  <a:cxn ang="0">
                    <a:pos x="77" y="1"/>
                  </a:cxn>
                  <a:cxn ang="0">
                    <a:pos x="87" y="0"/>
                  </a:cxn>
                  <a:cxn ang="0">
                    <a:pos x="90" y="3"/>
                  </a:cxn>
                  <a:cxn ang="0">
                    <a:pos x="87" y="11"/>
                  </a:cxn>
                  <a:cxn ang="0">
                    <a:pos x="78" y="18"/>
                  </a:cxn>
                  <a:cxn ang="0">
                    <a:pos x="65" y="25"/>
                  </a:cxn>
                  <a:cxn ang="0">
                    <a:pos x="50" y="31"/>
                  </a:cxn>
                  <a:cxn ang="0">
                    <a:pos x="33" y="38"/>
                  </a:cxn>
                  <a:cxn ang="0">
                    <a:pos x="18" y="43"/>
                  </a:cxn>
                  <a:cxn ang="0">
                    <a:pos x="7" y="48"/>
                  </a:cxn>
                  <a:cxn ang="0">
                    <a:pos x="0" y="51"/>
                  </a:cxn>
                </a:cxnLst>
                <a:rect l="0" t="0" r="r" b="b"/>
                <a:pathLst>
                  <a:path w="90" h="51">
                    <a:moveTo>
                      <a:pt x="0" y="51"/>
                    </a:moveTo>
                    <a:lnTo>
                      <a:pt x="8" y="45"/>
                    </a:lnTo>
                    <a:lnTo>
                      <a:pt x="20" y="36"/>
                    </a:lnTo>
                    <a:lnTo>
                      <a:pt x="35" y="25"/>
                    </a:lnTo>
                    <a:lnTo>
                      <a:pt x="50" y="15"/>
                    </a:lnTo>
                    <a:lnTo>
                      <a:pt x="65" y="6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0" y="3"/>
                    </a:lnTo>
                    <a:lnTo>
                      <a:pt x="87" y="11"/>
                    </a:lnTo>
                    <a:lnTo>
                      <a:pt x="78" y="18"/>
                    </a:lnTo>
                    <a:lnTo>
                      <a:pt x="65" y="25"/>
                    </a:lnTo>
                    <a:lnTo>
                      <a:pt x="50" y="31"/>
                    </a:lnTo>
                    <a:lnTo>
                      <a:pt x="33" y="38"/>
                    </a:lnTo>
                    <a:lnTo>
                      <a:pt x="18" y="43"/>
                    </a:lnTo>
                    <a:lnTo>
                      <a:pt x="7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5" name="Freeform 141"/>
              <p:cNvSpPr>
                <a:spLocks/>
              </p:cNvSpPr>
              <p:nvPr/>
            </p:nvSpPr>
            <p:spPr bwMode="auto">
              <a:xfrm>
                <a:off x="5411" y="2732"/>
                <a:ext cx="6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0" y="12"/>
                  </a:cxn>
                  <a:cxn ang="0">
                    <a:pos x="62" y="25"/>
                  </a:cxn>
                  <a:cxn ang="0">
                    <a:pos x="83" y="38"/>
                  </a:cxn>
                  <a:cxn ang="0">
                    <a:pos x="104" y="53"/>
                  </a:cxn>
                  <a:cxn ang="0">
                    <a:pos x="120" y="70"/>
                  </a:cxn>
                  <a:cxn ang="0">
                    <a:pos x="129" y="83"/>
                  </a:cxn>
                  <a:cxn ang="0">
                    <a:pos x="119" y="78"/>
                  </a:cxn>
                  <a:cxn ang="0">
                    <a:pos x="102" y="68"/>
                  </a:cxn>
                  <a:cxn ang="0">
                    <a:pos x="80" y="57"/>
                  </a:cxn>
                  <a:cxn ang="0">
                    <a:pos x="57" y="43"/>
                  </a:cxn>
                  <a:cxn ang="0">
                    <a:pos x="35" y="30"/>
                  </a:cxn>
                  <a:cxn ang="0">
                    <a:pos x="17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9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0" y="12"/>
                    </a:lnTo>
                    <a:lnTo>
                      <a:pt x="62" y="25"/>
                    </a:lnTo>
                    <a:lnTo>
                      <a:pt x="83" y="38"/>
                    </a:lnTo>
                    <a:lnTo>
                      <a:pt x="104" y="53"/>
                    </a:lnTo>
                    <a:lnTo>
                      <a:pt x="120" y="70"/>
                    </a:lnTo>
                    <a:lnTo>
                      <a:pt x="129" y="83"/>
                    </a:lnTo>
                    <a:lnTo>
                      <a:pt x="119" y="78"/>
                    </a:lnTo>
                    <a:lnTo>
                      <a:pt x="102" y="68"/>
                    </a:lnTo>
                    <a:lnTo>
                      <a:pt x="80" y="57"/>
                    </a:lnTo>
                    <a:lnTo>
                      <a:pt x="57" y="43"/>
                    </a:lnTo>
                    <a:lnTo>
                      <a:pt x="35" y="30"/>
                    </a:lnTo>
                    <a:lnTo>
                      <a:pt x="17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Freeform 142"/>
              <p:cNvSpPr>
                <a:spLocks/>
              </p:cNvSpPr>
              <p:nvPr/>
            </p:nvSpPr>
            <p:spPr bwMode="auto">
              <a:xfrm>
                <a:off x="5422" y="2705"/>
                <a:ext cx="5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30" y="10"/>
                  </a:cxn>
                  <a:cxn ang="0">
                    <a:pos x="47" y="18"/>
                  </a:cxn>
                  <a:cxn ang="0">
                    <a:pos x="64" y="30"/>
                  </a:cxn>
                  <a:cxn ang="0">
                    <a:pos x="79" y="43"/>
                  </a:cxn>
                  <a:cxn ang="0">
                    <a:pos x="92" y="57"/>
                  </a:cxn>
                  <a:cxn ang="0">
                    <a:pos x="101" y="72"/>
                  </a:cxn>
                  <a:cxn ang="0">
                    <a:pos x="91" y="63"/>
                  </a:cxn>
                  <a:cxn ang="0">
                    <a:pos x="76" y="53"/>
                  </a:cxn>
                  <a:cxn ang="0">
                    <a:pos x="59" y="42"/>
                  </a:cxn>
                  <a:cxn ang="0">
                    <a:pos x="40" y="30"/>
                  </a:cxn>
                  <a:cxn ang="0">
                    <a:pos x="25" y="20"/>
                  </a:cxn>
                  <a:cxn ang="0">
                    <a:pos x="12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101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30" y="10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9" y="43"/>
                    </a:lnTo>
                    <a:lnTo>
                      <a:pt x="92" y="57"/>
                    </a:lnTo>
                    <a:lnTo>
                      <a:pt x="101" y="72"/>
                    </a:lnTo>
                    <a:lnTo>
                      <a:pt x="91" y="63"/>
                    </a:lnTo>
                    <a:lnTo>
                      <a:pt x="76" y="53"/>
                    </a:lnTo>
                    <a:lnTo>
                      <a:pt x="59" y="42"/>
                    </a:lnTo>
                    <a:lnTo>
                      <a:pt x="40" y="30"/>
                    </a:lnTo>
                    <a:lnTo>
                      <a:pt x="25" y="20"/>
                    </a:lnTo>
                    <a:lnTo>
                      <a:pt x="12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7" name="Freeform 143"/>
              <p:cNvSpPr>
                <a:spLocks/>
              </p:cNvSpPr>
              <p:nvPr/>
            </p:nvSpPr>
            <p:spPr bwMode="auto">
              <a:xfrm>
                <a:off x="5469" y="2706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4"/>
                  </a:cxn>
                  <a:cxn ang="0">
                    <a:pos x="20" y="44"/>
                  </a:cxn>
                  <a:cxn ang="0">
                    <a:pos x="37" y="32"/>
                  </a:cxn>
                  <a:cxn ang="0">
                    <a:pos x="53" y="20"/>
                  </a:cxn>
                  <a:cxn ang="0">
                    <a:pos x="68" y="10"/>
                  </a:cxn>
                  <a:cxn ang="0">
                    <a:pos x="83" y="4"/>
                  </a:cxn>
                  <a:cxn ang="0">
                    <a:pos x="93" y="0"/>
                  </a:cxn>
                  <a:cxn ang="0">
                    <a:pos x="100" y="4"/>
                  </a:cxn>
                  <a:cxn ang="0">
                    <a:pos x="98" y="10"/>
                  </a:cxn>
                  <a:cxn ang="0">
                    <a:pos x="88" y="19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2"/>
                  </a:cxn>
                  <a:cxn ang="0">
                    <a:pos x="20" y="51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100" h="62">
                    <a:moveTo>
                      <a:pt x="0" y="62"/>
                    </a:moveTo>
                    <a:lnTo>
                      <a:pt x="8" y="54"/>
                    </a:lnTo>
                    <a:lnTo>
                      <a:pt x="20" y="44"/>
                    </a:lnTo>
                    <a:lnTo>
                      <a:pt x="37" y="32"/>
                    </a:lnTo>
                    <a:lnTo>
                      <a:pt x="53" y="20"/>
                    </a:lnTo>
                    <a:lnTo>
                      <a:pt x="68" y="10"/>
                    </a:lnTo>
                    <a:lnTo>
                      <a:pt x="83" y="4"/>
                    </a:lnTo>
                    <a:lnTo>
                      <a:pt x="93" y="0"/>
                    </a:lnTo>
                    <a:lnTo>
                      <a:pt x="100" y="4"/>
                    </a:lnTo>
                    <a:lnTo>
                      <a:pt x="98" y="10"/>
                    </a:lnTo>
                    <a:lnTo>
                      <a:pt x="88" y="19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2"/>
                    </a:lnTo>
                    <a:lnTo>
                      <a:pt x="20" y="51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Freeform 144"/>
              <p:cNvSpPr>
                <a:spLocks/>
              </p:cNvSpPr>
              <p:nvPr/>
            </p:nvSpPr>
            <p:spPr bwMode="auto">
              <a:xfrm>
                <a:off x="4421" y="4139"/>
                <a:ext cx="218" cy="84"/>
              </a:xfrm>
              <a:custGeom>
                <a:avLst/>
                <a:gdLst/>
                <a:ahLst/>
                <a:cxnLst>
                  <a:cxn ang="0">
                    <a:pos x="435" y="30"/>
                  </a:cxn>
                  <a:cxn ang="0">
                    <a:pos x="435" y="32"/>
                  </a:cxn>
                  <a:cxn ang="0">
                    <a:pos x="430" y="35"/>
                  </a:cxn>
                  <a:cxn ang="0">
                    <a:pos x="425" y="37"/>
                  </a:cxn>
                  <a:cxn ang="0">
                    <a:pos x="425" y="40"/>
                  </a:cxn>
                  <a:cxn ang="0">
                    <a:pos x="390" y="28"/>
                  </a:cxn>
                  <a:cxn ang="0">
                    <a:pos x="357" y="22"/>
                  </a:cxn>
                  <a:cxn ang="0">
                    <a:pos x="323" y="20"/>
                  </a:cxn>
                  <a:cxn ang="0">
                    <a:pos x="290" y="20"/>
                  </a:cxn>
                  <a:cxn ang="0">
                    <a:pos x="260" y="25"/>
                  </a:cxn>
                  <a:cxn ang="0">
                    <a:pos x="230" y="32"/>
                  </a:cxn>
                  <a:cxn ang="0">
                    <a:pos x="200" y="42"/>
                  </a:cxn>
                  <a:cxn ang="0">
                    <a:pos x="173" y="53"/>
                  </a:cxn>
                  <a:cxn ang="0">
                    <a:pos x="147" y="67"/>
                  </a:cxn>
                  <a:cxn ang="0">
                    <a:pos x="120" y="80"/>
                  </a:cxn>
                  <a:cxn ang="0">
                    <a:pos x="97" y="95"/>
                  </a:cxn>
                  <a:cxn ang="0">
                    <a:pos x="75" y="112"/>
                  </a:cxn>
                  <a:cxn ang="0">
                    <a:pos x="53" y="127"/>
                  </a:cxn>
                  <a:cxn ang="0">
                    <a:pos x="33" y="142"/>
                  </a:cxn>
                  <a:cxn ang="0">
                    <a:pos x="16" y="155"/>
                  </a:cxn>
                  <a:cxn ang="0">
                    <a:pos x="0" y="168"/>
                  </a:cxn>
                  <a:cxn ang="0">
                    <a:pos x="6" y="152"/>
                  </a:cxn>
                  <a:cxn ang="0">
                    <a:pos x="18" y="135"/>
                  </a:cxn>
                  <a:cxn ang="0">
                    <a:pos x="35" y="117"/>
                  </a:cxn>
                  <a:cxn ang="0">
                    <a:pos x="57" y="98"/>
                  </a:cxn>
                  <a:cxn ang="0">
                    <a:pos x="82" y="82"/>
                  </a:cxn>
                  <a:cxn ang="0">
                    <a:pos x="110" y="63"/>
                  </a:cxn>
                  <a:cxn ang="0">
                    <a:pos x="142" y="47"/>
                  </a:cxn>
                  <a:cxn ang="0">
                    <a:pos x="175" y="33"/>
                  </a:cxn>
                  <a:cxn ang="0">
                    <a:pos x="210" y="20"/>
                  </a:cxn>
                  <a:cxn ang="0">
                    <a:pos x="245" y="10"/>
                  </a:cxn>
                  <a:cxn ang="0">
                    <a:pos x="280" y="3"/>
                  </a:cxn>
                  <a:cxn ang="0">
                    <a:pos x="315" y="0"/>
                  </a:cxn>
                  <a:cxn ang="0">
                    <a:pos x="348" y="0"/>
                  </a:cxn>
                  <a:cxn ang="0">
                    <a:pos x="380" y="5"/>
                  </a:cxn>
                  <a:cxn ang="0">
                    <a:pos x="408" y="15"/>
                  </a:cxn>
                  <a:cxn ang="0">
                    <a:pos x="435" y="30"/>
                  </a:cxn>
                </a:cxnLst>
                <a:rect l="0" t="0" r="r" b="b"/>
                <a:pathLst>
                  <a:path w="435" h="168">
                    <a:moveTo>
                      <a:pt x="435" y="30"/>
                    </a:moveTo>
                    <a:lnTo>
                      <a:pt x="435" y="32"/>
                    </a:lnTo>
                    <a:lnTo>
                      <a:pt x="430" y="35"/>
                    </a:lnTo>
                    <a:lnTo>
                      <a:pt x="425" y="37"/>
                    </a:lnTo>
                    <a:lnTo>
                      <a:pt x="425" y="40"/>
                    </a:lnTo>
                    <a:lnTo>
                      <a:pt x="390" y="28"/>
                    </a:lnTo>
                    <a:lnTo>
                      <a:pt x="357" y="22"/>
                    </a:lnTo>
                    <a:lnTo>
                      <a:pt x="323" y="20"/>
                    </a:lnTo>
                    <a:lnTo>
                      <a:pt x="290" y="20"/>
                    </a:lnTo>
                    <a:lnTo>
                      <a:pt x="260" y="25"/>
                    </a:lnTo>
                    <a:lnTo>
                      <a:pt x="230" y="32"/>
                    </a:lnTo>
                    <a:lnTo>
                      <a:pt x="200" y="42"/>
                    </a:lnTo>
                    <a:lnTo>
                      <a:pt x="173" y="53"/>
                    </a:lnTo>
                    <a:lnTo>
                      <a:pt x="147" y="67"/>
                    </a:lnTo>
                    <a:lnTo>
                      <a:pt x="120" y="80"/>
                    </a:lnTo>
                    <a:lnTo>
                      <a:pt x="97" y="95"/>
                    </a:lnTo>
                    <a:lnTo>
                      <a:pt x="75" y="112"/>
                    </a:lnTo>
                    <a:lnTo>
                      <a:pt x="53" y="127"/>
                    </a:lnTo>
                    <a:lnTo>
                      <a:pt x="33" y="142"/>
                    </a:lnTo>
                    <a:lnTo>
                      <a:pt x="16" y="155"/>
                    </a:lnTo>
                    <a:lnTo>
                      <a:pt x="0" y="168"/>
                    </a:lnTo>
                    <a:lnTo>
                      <a:pt x="6" y="152"/>
                    </a:lnTo>
                    <a:lnTo>
                      <a:pt x="18" y="135"/>
                    </a:lnTo>
                    <a:lnTo>
                      <a:pt x="35" y="117"/>
                    </a:lnTo>
                    <a:lnTo>
                      <a:pt x="57" y="98"/>
                    </a:lnTo>
                    <a:lnTo>
                      <a:pt x="82" y="82"/>
                    </a:lnTo>
                    <a:lnTo>
                      <a:pt x="110" y="63"/>
                    </a:lnTo>
                    <a:lnTo>
                      <a:pt x="142" y="47"/>
                    </a:lnTo>
                    <a:lnTo>
                      <a:pt x="175" y="33"/>
                    </a:lnTo>
                    <a:lnTo>
                      <a:pt x="210" y="20"/>
                    </a:lnTo>
                    <a:lnTo>
                      <a:pt x="245" y="10"/>
                    </a:lnTo>
                    <a:lnTo>
                      <a:pt x="280" y="3"/>
                    </a:lnTo>
                    <a:lnTo>
                      <a:pt x="315" y="0"/>
                    </a:lnTo>
                    <a:lnTo>
                      <a:pt x="348" y="0"/>
                    </a:lnTo>
                    <a:lnTo>
                      <a:pt x="380" y="5"/>
                    </a:lnTo>
                    <a:lnTo>
                      <a:pt x="408" y="15"/>
                    </a:lnTo>
                    <a:lnTo>
                      <a:pt x="4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9" name="Freeform 145"/>
              <p:cNvSpPr>
                <a:spLocks/>
              </p:cNvSpPr>
              <p:nvPr/>
            </p:nvSpPr>
            <p:spPr bwMode="auto">
              <a:xfrm>
                <a:off x="4455" y="4181"/>
                <a:ext cx="15" cy="72"/>
              </a:xfrm>
              <a:custGeom>
                <a:avLst/>
                <a:gdLst/>
                <a:ahLst/>
                <a:cxnLst>
                  <a:cxn ang="0">
                    <a:pos x="5" y="146"/>
                  </a:cxn>
                  <a:cxn ang="0">
                    <a:pos x="0" y="127"/>
                  </a:cxn>
                  <a:cxn ang="0">
                    <a:pos x="0" y="85"/>
                  </a:cxn>
                  <a:cxn ang="0">
                    <a:pos x="10" y="39"/>
                  </a:cxn>
                  <a:cxn ang="0">
                    <a:pos x="30" y="0"/>
                  </a:cxn>
                  <a:cxn ang="0">
                    <a:pos x="23" y="37"/>
                  </a:cxn>
                  <a:cxn ang="0">
                    <a:pos x="16" y="85"/>
                  </a:cxn>
                  <a:cxn ang="0">
                    <a:pos x="11" y="127"/>
                  </a:cxn>
                  <a:cxn ang="0">
                    <a:pos x="5" y="146"/>
                  </a:cxn>
                </a:cxnLst>
                <a:rect l="0" t="0" r="r" b="b"/>
                <a:pathLst>
                  <a:path w="30" h="146">
                    <a:moveTo>
                      <a:pt x="5" y="146"/>
                    </a:moveTo>
                    <a:lnTo>
                      <a:pt x="0" y="127"/>
                    </a:lnTo>
                    <a:lnTo>
                      <a:pt x="0" y="85"/>
                    </a:lnTo>
                    <a:lnTo>
                      <a:pt x="10" y="39"/>
                    </a:lnTo>
                    <a:lnTo>
                      <a:pt x="30" y="0"/>
                    </a:lnTo>
                    <a:lnTo>
                      <a:pt x="23" y="37"/>
                    </a:lnTo>
                    <a:lnTo>
                      <a:pt x="16" y="85"/>
                    </a:lnTo>
                    <a:lnTo>
                      <a:pt x="11" y="127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0" name="Freeform 146"/>
              <p:cNvSpPr>
                <a:spLocks/>
              </p:cNvSpPr>
              <p:nvPr/>
            </p:nvSpPr>
            <p:spPr bwMode="auto">
              <a:xfrm>
                <a:off x="4468" y="4168"/>
                <a:ext cx="21" cy="87"/>
              </a:xfrm>
              <a:custGeom>
                <a:avLst/>
                <a:gdLst/>
                <a:ahLst/>
                <a:cxnLst>
                  <a:cxn ang="0">
                    <a:pos x="7" y="174"/>
                  </a:cxn>
                  <a:cxn ang="0">
                    <a:pos x="2" y="167"/>
                  </a:cxn>
                  <a:cxn ang="0">
                    <a:pos x="0" y="152"/>
                  </a:cxn>
                  <a:cxn ang="0">
                    <a:pos x="2" y="129"/>
                  </a:cxn>
                  <a:cxn ang="0">
                    <a:pos x="5" y="100"/>
                  </a:cxn>
                  <a:cxn ang="0">
                    <a:pos x="12" y="72"/>
                  </a:cxn>
                  <a:cxn ang="0">
                    <a:pos x="20" y="44"/>
                  </a:cxn>
                  <a:cxn ang="0">
                    <a:pos x="30" y="19"/>
                  </a:cxn>
                  <a:cxn ang="0">
                    <a:pos x="42" y="0"/>
                  </a:cxn>
                  <a:cxn ang="0">
                    <a:pos x="35" y="37"/>
                  </a:cxn>
                  <a:cxn ang="0">
                    <a:pos x="27" y="95"/>
                  </a:cxn>
                  <a:cxn ang="0">
                    <a:pos x="19" y="150"/>
                  </a:cxn>
                  <a:cxn ang="0">
                    <a:pos x="7" y="174"/>
                  </a:cxn>
                </a:cxnLst>
                <a:rect l="0" t="0" r="r" b="b"/>
                <a:pathLst>
                  <a:path w="42" h="174">
                    <a:moveTo>
                      <a:pt x="7" y="174"/>
                    </a:moveTo>
                    <a:lnTo>
                      <a:pt x="2" y="167"/>
                    </a:lnTo>
                    <a:lnTo>
                      <a:pt x="0" y="152"/>
                    </a:lnTo>
                    <a:lnTo>
                      <a:pt x="2" y="129"/>
                    </a:lnTo>
                    <a:lnTo>
                      <a:pt x="5" y="100"/>
                    </a:lnTo>
                    <a:lnTo>
                      <a:pt x="12" y="72"/>
                    </a:lnTo>
                    <a:lnTo>
                      <a:pt x="20" y="44"/>
                    </a:lnTo>
                    <a:lnTo>
                      <a:pt x="30" y="19"/>
                    </a:lnTo>
                    <a:lnTo>
                      <a:pt x="42" y="0"/>
                    </a:lnTo>
                    <a:lnTo>
                      <a:pt x="35" y="37"/>
                    </a:lnTo>
                    <a:lnTo>
                      <a:pt x="27" y="95"/>
                    </a:lnTo>
                    <a:lnTo>
                      <a:pt x="19" y="150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1" name="Freeform 147"/>
              <p:cNvSpPr>
                <a:spLocks/>
              </p:cNvSpPr>
              <p:nvPr/>
            </p:nvSpPr>
            <p:spPr bwMode="auto">
              <a:xfrm>
                <a:off x="4504" y="4153"/>
                <a:ext cx="16" cy="91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0" y="157"/>
                  </a:cxn>
                  <a:cxn ang="0">
                    <a:pos x="3" y="102"/>
                  </a:cxn>
                  <a:cxn ang="0">
                    <a:pos x="13" y="42"/>
                  </a:cxn>
                  <a:cxn ang="0">
                    <a:pos x="32" y="0"/>
                  </a:cxn>
                  <a:cxn ang="0">
                    <a:pos x="28" y="37"/>
                  </a:cxn>
                  <a:cxn ang="0">
                    <a:pos x="23" y="99"/>
                  </a:cxn>
                  <a:cxn ang="0">
                    <a:pos x="17" y="157"/>
                  </a:cxn>
                  <a:cxn ang="0">
                    <a:pos x="8" y="182"/>
                  </a:cxn>
                </a:cxnLst>
                <a:rect l="0" t="0" r="r" b="b"/>
                <a:pathLst>
                  <a:path w="32" h="182">
                    <a:moveTo>
                      <a:pt x="8" y="182"/>
                    </a:moveTo>
                    <a:lnTo>
                      <a:pt x="0" y="157"/>
                    </a:lnTo>
                    <a:lnTo>
                      <a:pt x="3" y="102"/>
                    </a:lnTo>
                    <a:lnTo>
                      <a:pt x="13" y="42"/>
                    </a:lnTo>
                    <a:lnTo>
                      <a:pt x="32" y="0"/>
                    </a:lnTo>
                    <a:lnTo>
                      <a:pt x="28" y="37"/>
                    </a:lnTo>
                    <a:lnTo>
                      <a:pt x="23" y="99"/>
                    </a:lnTo>
                    <a:lnTo>
                      <a:pt x="17" y="157"/>
                    </a:lnTo>
                    <a:lnTo>
                      <a:pt x="8" y="1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2" name="Freeform 148"/>
              <p:cNvSpPr>
                <a:spLocks/>
              </p:cNvSpPr>
              <p:nvPr/>
            </p:nvSpPr>
            <p:spPr bwMode="auto">
              <a:xfrm>
                <a:off x="4527" y="4148"/>
                <a:ext cx="13" cy="81"/>
              </a:xfrm>
              <a:custGeom>
                <a:avLst/>
                <a:gdLst/>
                <a:ahLst/>
                <a:cxnLst>
                  <a:cxn ang="0">
                    <a:pos x="5" y="162"/>
                  </a:cxn>
                  <a:cxn ang="0">
                    <a:pos x="0" y="140"/>
                  </a:cxn>
                  <a:cxn ang="0">
                    <a:pos x="1" y="89"/>
                  </a:cxn>
                  <a:cxn ang="0">
                    <a:pos x="10" y="34"/>
                  </a:cxn>
                  <a:cxn ang="0">
                    <a:pos x="25" y="0"/>
                  </a:cxn>
                  <a:cxn ang="0">
                    <a:pos x="23" y="37"/>
                  </a:cxn>
                  <a:cxn ang="0">
                    <a:pos x="21" y="92"/>
                  </a:cxn>
                  <a:cxn ang="0">
                    <a:pos x="16" y="142"/>
                  </a:cxn>
                  <a:cxn ang="0">
                    <a:pos x="5" y="162"/>
                  </a:cxn>
                </a:cxnLst>
                <a:rect l="0" t="0" r="r" b="b"/>
                <a:pathLst>
                  <a:path w="25" h="162">
                    <a:moveTo>
                      <a:pt x="5" y="162"/>
                    </a:moveTo>
                    <a:lnTo>
                      <a:pt x="0" y="140"/>
                    </a:lnTo>
                    <a:lnTo>
                      <a:pt x="1" y="89"/>
                    </a:lnTo>
                    <a:lnTo>
                      <a:pt x="10" y="34"/>
                    </a:lnTo>
                    <a:lnTo>
                      <a:pt x="25" y="0"/>
                    </a:lnTo>
                    <a:lnTo>
                      <a:pt x="23" y="37"/>
                    </a:lnTo>
                    <a:lnTo>
                      <a:pt x="21" y="92"/>
                    </a:lnTo>
                    <a:lnTo>
                      <a:pt x="16" y="142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3" name="Freeform 149"/>
              <p:cNvSpPr>
                <a:spLocks/>
              </p:cNvSpPr>
              <p:nvPr/>
            </p:nvSpPr>
            <p:spPr bwMode="auto">
              <a:xfrm>
                <a:off x="4565" y="4142"/>
                <a:ext cx="11" cy="69"/>
              </a:xfrm>
              <a:custGeom>
                <a:avLst/>
                <a:gdLst/>
                <a:ahLst/>
                <a:cxnLst>
                  <a:cxn ang="0">
                    <a:pos x="15" y="136"/>
                  </a:cxn>
                  <a:cxn ang="0">
                    <a:pos x="5" y="120"/>
                  </a:cxn>
                  <a:cxn ang="0">
                    <a:pos x="0" y="81"/>
                  </a:cxn>
                  <a:cxn ang="0">
                    <a:pos x="3" y="36"/>
                  </a:cxn>
                  <a:cxn ang="0">
                    <a:pos x="20" y="0"/>
                  </a:cxn>
                  <a:cxn ang="0">
                    <a:pos x="20" y="33"/>
                  </a:cxn>
                  <a:cxn ang="0">
                    <a:pos x="21" y="78"/>
                  </a:cxn>
                  <a:cxn ang="0">
                    <a:pos x="21" y="120"/>
                  </a:cxn>
                  <a:cxn ang="0">
                    <a:pos x="15" y="136"/>
                  </a:cxn>
                </a:cxnLst>
                <a:rect l="0" t="0" r="r" b="b"/>
                <a:pathLst>
                  <a:path w="21" h="136">
                    <a:moveTo>
                      <a:pt x="15" y="136"/>
                    </a:moveTo>
                    <a:lnTo>
                      <a:pt x="5" y="120"/>
                    </a:lnTo>
                    <a:lnTo>
                      <a:pt x="0" y="81"/>
                    </a:lnTo>
                    <a:lnTo>
                      <a:pt x="3" y="36"/>
                    </a:lnTo>
                    <a:lnTo>
                      <a:pt x="20" y="0"/>
                    </a:lnTo>
                    <a:lnTo>
                      <a:pt x="20" y="33"/>
                    </a:lnTo>
                    <a:lnTo>
                      <a:pt x="21" y="78"/>
                    </a:lnTo>
                    <a:lnTo>
                      <a:pt x="21" y="120"/>
                    </a:lnTo>
                    <a:lnTo>
                      <a:pt x="15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4" name="Freeform 150"/>
              <p:cNvSpPr>
                <a:spLocks/>
              </p:cNvSpPr>
              <p:nvPr/>
            </p:nvSpPr>
            <p:spPr bwMode="auto">
              <a:xfrm>
                <a:off x="4621" y="4150"/>
                <a:ext cx="12" cy="33"/>
              </a:xfrm>
              <a:custGeom>
                <a:avLst/>
                <a:gdLst/>
                <a:ahLst/>
                <a:cxnLst>
                  <a:cxn ang="0">
                    <a:pos x="22" y="66"/>
                  </a:cxn>
                  <a:cxn ang="0">
                    <a:pos x="12" y="58"/>
                  </a:cxn>
                  <a:cxn ang="0">
                    <a:pos x="4" y="38"/>
                  </a:cxn>
                  <a:cxn ang="0">
                    <a:pos x="0" y="15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17" y="43"/>
                  </a:cxn>
                  <a:cxn ang="0">
                    <a:pos x="25" y="60"/>
                  </a:cxn>
                  <a:cxn ang="0">
                    <a:pos x="22" y="66"/>
                  </a:cxn>
                </a:cxnLst>
                <a:rect l="0" t="0" r="r" b="b"/>
                <a:pathLst>
                  <a:path w="25" h="66">
                    <a:moveTo>
                      <a:pt x="22" y="66"/>
                    </a:moveTo>
                    <a:lnTo>
                      <a:pt x="12" y="58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7" y="21"/>
                    </a:lnTo>
                    <a:lnTo>
                      <a:pt x="17" y="43"/>
                    </a:lnTo>
                    <a:lnTo>
                      <a:pt x="25" y="60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5" name="Freeform 151"/>
              <p:cNvSpPr>
                <a:spLocks/>
              </p:cNvSpPr>
              <p:nvPr/>
            </p:nvSpPr>
            <p:spPr bwMode="auto">
              <a:xfrm>
                <a:off x="4434" y="4197"/>
                <a:ext cx="15" cy="61"/>
              </a:xfrm>
              <a:custGeom>
                <a:avLst/>
                <a:gdLst/>
                <a:ahLst/>
                <a:cxnLst>
                  <a:cxn ang="0">
                    <a:pos x="5" y="124"/>
                  </a:cxn>
                  <a:cxn ang="0">
                    <a:pos x="0" y="110"/>
                  </a:cxn>
                  <a:cxn ang="0">
                    <a:pos x="0" y="75"/>
                  </a:cxn>
                  <a:cxn ang="0">
                    <a:pos x="10" y="35"/>
                  </a:cxn>
                  <a:cxn ang="0">
                    <a:pos x="30" y="0"/>
                  </a:cxn>
                  <a:cxn ang="0">
                    <a:pos x="23" y="35"/>
                  </a:cxn>
                  <a:cxn ang="0">
                    <a:pos x="16" y="75"/>
                  </a:cxn>
                  <a:cxn ang="0">
                    <a:pos x="11" y="110"/>
                  </a:cxn>
                  <a:cxn ang="0">
                    <a:pos x="5" y="124"/>
                  </a:cxn>
                </a:cxnLst>
                <a:rect l="0" t="0" r="r" b="b"/>
                <a:pathLst>
                  <a:path w="30" h="124">
                    <a:moveTo>
                      <a:pt x="5" y="124"/>
                    </a:moveTo>
                    <a:lnTo>
                      <a:pt x="0" y="110"/>
                    </a:lnTo>
                    <a:lnTo>
                      <a:pt x="0" y="75"/>
                    </a:lnTo>
                    <a:lnTo>
                      <a:pt x="10" y="35"/>
                    </a:lnTo>
                    <a:lnTo>
                      <a:pt x="30" y="0"/>
                    </a:lnTo>
                    <a:lnTo>
                      <a:pt x="23" y="35"/>
                    </a:lnTo>
                    <a:lnTo>
                      <a:pt x="16" y="75"/>
                    </a:lnTo>
                    <a:lnTo>
                      <a:pt x="11" y="110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6" name="Freeform 152"/>
              <p:cNvSpPr>
                <a:spLocks/>
              </p:cNvSpPr>
              <p:nvPr/>
            </p:nvSpPr>
            <p:spPr bwMode="auto">
              <a:xfrm>
                <a:off x="4486" y="4161"/>
                <a:ext cx="17" cy="88"/>
              </a:xfrm>
              <a:custGeom>
                <a:avLst/>
                <a:gdLst/>
                <a:ahLst/>
                <a:cxnLst>
                  <a:cxn ang="0">
                    <a:pos x="8" y="175"/>
                  </a:cxn>
                  <a:cxn ang="0">
                    <a:pos x="0" y="152"/>
                  </a:cxn>
                  <a:cxn ang="0">
                    <a:pos x="3" y="98"/>
                  </a:cxn>
                  <a:cxn ang="0">
                    <a:pos x="13" y="40"/>
                  </a:cxn>
                  <a:cxn ang="0">
                    <a:pos x="33" y="0"/>
                  </a:cxn>
                  <a:cxn ang="0">
                    <a:pos x="30" y="35"/>
                  </a:cxn>
                  <a:cxn ang="0">
                    <a:pos x="25" y="95"/>
                  </a:cxn>
                  <a:cxn ang="0">
                    <a:pos x="17" y="152"/>
                  </a:cxn>
                  <a:cxn ang="0">
                    <a:pos x="8" y="175"/>
                  </a:cxn>
                </a:cxnLst>
                <a:rect l="0" t="0" r="r" b="b"/>
                <a:pathLst>
                  <a:path w="33" h="175">
                    <a:moveTo>
                      <a:pt x="8" y="175"/>
                    </a:moveTo>
                    <a:lnTo>
                      <a:pt x="0" y="152"/>
                    </a:lnTo>
                    <a:lnTo>
                      <a:pt x="3" y="98"/>
                    </a:lnTo>
                    <a:lnTo>
                      <a:pt x="13" y="40"/>
                    </a:lnTo>
                    <a:lnTo>
                      <a:pt x="33" y="0"/>
                    </a:lnTo>
                    <a:lnTo>
                      <a:pt x="30" y="35"/>
                    </a:lnTo>
                    <a:lnTo>
                      <a:pt x="25" y="95"/>
                    </a:lnTo>
                    <a:lnTo>
                      <a:pt x="17" y="152"/>
                    </a:lnTo>
                    <a:lnTo>
                      <a:pt x="8" y="1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7" name="Freeform 153"/>
              <p:cNvSpPr>
                <a:spLocks/>
              </p:cNvSpPr>
              <p:nvPr/>
            </p:nvSpPr>
            <p:spPr bwMode="auto">
              <a:xfrm>
                <a:off x="4549" y="4144"/>
                <a:ext cx="10" cy="79"/>
              </a:xfrm>
              <a:custGeom>
                <a:avLst/>
                <a:gdLst/>
                <a:ahLst/>
                <a:cxnLst>
                  <a:cxn ang="0">
                    <a:pos x="15" y="158"/>
                  </a:cxn>
                  <a:cxn ang="0">
                    <a:pos x="5" y="138"/>
                  </a:cxn>
                  <a:cxn ang="0">
                    <a:pos x="0" y="92"/>
                  </a:cxn>
                  <a:cxn ang="0">
                    <a:pos x="3" y="40"/>
                  </a:cxn>
                  <a:cxn ang="0">
                    <a:pos x="18" y="0"/>
                  </a:cxn>
                  <a:cxn ang="0">
                    <a:pos x="18" y="37"/>
                  </a:cxn>
                  <a:cxn ang="0">
                    <a:pos x="20" y="90"/>
                  </a:cxn>
                  <a:cxn ang="0">
                    <a:pos x="20" y="138"/>
                  </a:cxn>
                  <a:cxn ang="0">
                    <a:pos x="15" y="158"/>
                  </a:cxn>
                </a:cxnLst>
                <a:rect l="0" t="0" r="r" b="b"/>
                <a:pathLst>
                  <a:path w="20" h="158">
                    <a:moveTo>
                      <a:pt x="15" y="158"/>
                    </a:moveTo>
                    <a:lnTo>
                      <a:pt x="5" y="138"/>
                    </a:lnTo>
                    <a:lnTo>
                      <a:pt x="0" y="92"/>
                    </a:lnTo>
                    <a:lnTo>
                      <a:pt x="3" y="4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20" y="90"/>
                    </a:lnTo>
                    <a:lnTo>
                      <a:pt x="20" y="138"/>
                    </a:lnTo>
                    <a:lnTo>
                      <a:pt x="15" y="1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8" name="Freeform 154"/>
              <p:cNvSpPr>
                <a:spLocks/>
              </p:cNvSpPr>
              <p:nvPr/>
            </p:nvSpPr>
            <p:spPr bwMode="auto">
              <a:xfrm>
                <a:off x="4583" y="4143"/>
                <a:ext cx="9" cy="64"/>
              </a:xfrm>
              <a:custGeom>
                <a:avLst/>
                <a:gdLst/>
                <a:ahLst/>
                <a:cxnLst>
                  <a:cxn ang="0">
                    <a:pos x="7" y="129"/>
                  </a:cxn>
                  <a:cxn ang="0">
                    <a:pos x="0" y="110"/>
                  </a:cxn>
                  <a:cxn ang="0">
                    <a:pos x="0" y="69"/>
                  </a:cxn>
                  <a:cxn ang="0">
                    <a:pos x="7" y="24"/>
                  </a:cxn>
                  <a:cxn ang="0">
                    <a:pos x="17" y="0"/>
                  </a:cxn>
                  <a:cxn ang="0">
                    <a:pos x="15" y="29"/>
                  </a:cxn>
                  <a:cxn ang="0">
                    <a:pos x="15" y="70"/>
                  </a:cxn>
                  <a:cxn ang="0">
                    <a:pos x="12" y="109"/>
                  </a:cxn>
                  <a:cxn ang="0">
                    <a:pos x="7" y="129"/>
                  </a:cxn>
                </a:cxnLst>
                <a:rect l="0" t="0" r="r" b="b"/>
                <a:pathLst>
                  <a:path w="17" h="129">
                    <a:moveTo>
                      <a:pt x="7" y="129"/>
                    </a:moveTo>
                    <a:lnTo>
                      <a:pt x="0" y="110"/>
                    </a:lnTo>
                    <a:lnTo>
                      <a:pt x="0" y="69"/>
                    </a:lnTo>
                    <a:lnTo>
                      <a:pt x="7" y="24"/>
                    </a:lnTo>
                    <a:lnTo>
                      <a:pt x="17" y="0"/>
                    </a:lnTo>
                    <a:lnTo>
                      <a:pt x="15" y="29"/>
                    </a:lnTo>
                    <a:lnTo>
                      <a:pt x="15" y="70"/>
                    </a:lnTo>
                    <a:lnTo>
                      <a:pt x="12" y="10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9" name="Freeform 155"/>
              <p:cNvSpPr>
                <a:spLocks/>
              </p:cNvSpPr>
              <p:nvPr/>
            </p:nvSpPr>
            <p:spPr bwMode="auto">
              <a:xfrm>
                <a:off x="4602" y="4146"/>
                <a:ext cx="11" cy="39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8" y="69"/>
                  </a:cxn>
                  <a:cxn ang="0">
                    <a:pos x="1" y="44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8" y="22"/>
                  </a:cxn>
                  <a:cxn ang="0">
                    <a:pos x="15" y="49"/>
                  </a:cxn>
                  <a:cxn ang="0">
                    <a:pos x="21" y="70"/>
                  </a:cxn>
                  <a:cxn ang="0">
                    <a:pos x="16" y="79"/>
                  </a:cxn>
                </a:cxnLst>
                <a:rect l="0" t="0" r="r" b="b"/>
                <a:pathLst>
                  <a:path w="21" h="79">
                    <a:moveTo>
                      <a:pt x="16" y="79"/>
                    </a:moveTo>
                    <a:lnTo>
                      <a:pt x="8" y="69"/>
                    </a:lnTo>
                    <a:lnTo>
                      <a:pt x="1" y="44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15" y="49"/>
                    </a:lnTo>
                    <a:lnTo>
                      <a:pt x="21" y="70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0" name="Freeform 156"/>
              <p:cNvSpPr>
                <a:spLocks/>
              </p:cNvSpPr>
              <p:nvPr/>
            </p:nvSpPr>
            <p:spPr bwMode="auto">
              <a:xfrm>
                <a:off x="4416" y="4210"/>
                <a:ext cx="15" cy="3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0" y="16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5" y="78"/>
                  </a:cxn>
                  <a:cxn ang="0">
                    <a:pos x="0" y="65"/>
                  </a:cxn>
                  <a:cxn ang="0">
                    <a:pos x="8" y="41"/>
                  </a:cxn>
                  <a:cxn ang="0">
                    <a:pos x="22" y="18"/>
                  </a:cxn>
                  <a:cxn ang="0">
                    <a:pos x="32" y="0"/>
                  </a:cxn>
                </a:cxnLst>
                <a:rect l="0" t="0" r="r" b="b"/>
                <a:pathLst>
                  <a:path w="32" h="78">
                    <a:moveTo>
                      <a:pt x="32" y="0"/>
                    </a:moveTo>
                    <a:lnTo>
                      <a:pt x="30" y="16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5" y="78"/>
                    </a:lnTo>
                    <a:lnTo>
                      <a:pt x="0" y="65"/>
                    </a:lnTo>
                    <a:lnTo>
                      <a:pt x="8" y="41"/>
                    </a:lnTo>
                    <a:lnTo>
                      <a:pt x="22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1" name="Freeform 157"/>
              <p:cNvSpPr>
                <a:spLocks/>
              </p:cNvSpPr>
              <p:nvPr/>
            </p:nvSpPr>
            <p:spPr bwMode="auto">
              <a:xfrm>
                <a:off x="4396" y="4207"/>
                <a:ext cx="38" cy="7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70" y="3"/>
                  </a:cxn>
                  <a:cxn ang="0">
                    <a:pos x="60" y="2"/>
                  </a:cxn>
                  <a:cxn ang="0">
                    <a:pos x="48" y="2"/>
                  </a:cxn>
                  <a:cxn ang="0">
                    <a:pos x="35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8" y="15"/>
                  </a:cxn>
                  <a:cxn ang="0">
                    <a:pos x="18" y="15"/>
                  </a:cxn>
                  <a:cxn ang="0">
                    <a:pos x="30" y="13"/>
                  </a:cxn>
                  <a:cxn ang="0">
                    <a:pos x="43" y="12"/>
                  </a:cxn>
                  <a:cxn ang="0">
                    <a:pos x="56" y="8"/>
                  </a:cxn>
                  <a:cxn ang="0">
                    <a:pos x="66" y="5"/>
                  </a:cxn>
                  <a:cxn ang="0">
                    <a:pos x="75" y="3"/>
                  </a:cxn>
                </a:cxnLst>
                <a:rect l="0" t="0" r="r" b="b"/>
                <a:pathLst>
                  <a:path w="75" h="15">
                    <a:moveTo>
                      <a:pt x="75" y="3"/>
                    </a:moveTo>
                    <a:lnTo>
                      <a:pt x="70" y="3"/>
                    </a:lnTo>
                    <a:lnTo>
                      <a:pt x="60" y="2"/>
                    </a:lnTo>
                    <a:lnTo>
                      <a:pt x="48" y="2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8" y="15"/>
                    </a:lnTo>
                    <a:lnTo>
                      <a:pt x="18" y="15"/>
                    </a:lnTo>
                    <a:lnTo>
                      <a:pt x="30" y="13"/>
                    </a:lnTo>
                    <a:lnTo>
                      <a:pt x="43" y="12"/>
                    </a:lnTo>
                    <a:lnTo>
                      <a:pt x="56" y="8"/>
                    </a:lnTo>
                    <a:lnTo>
                      <a:pt x="66" y="5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2" name="Freeform 158"/>
              <p:cNvSpPr>
                <a:spLocks/>
              </p:cNvSpPr>
              <p:nvPr/>
            </p:nvSpPr>
            <p:spPr bwMode="auto">
              <a:xfrm>
                <a:off x="4391" y="4222"/>
                <a:ext cx="31" cy="23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8" y="3"/>
                  </a:cxn>
                  <a:cxn ang="0">
                    <a:pos x="50" y="7"/>
                  </a:cxn>
                  <a:cxn ang="0">
                    <a:pos x="40" y="12"/>
                  </a:cxn>
                  <a:cxn ang="0">
                    <a:pos x="27" y="17"/>
                  </a:cxn>
                  <a:cxn ang="0">
                    <a:pos x="15" y="23"/>
                  </a:cxn>
                  <a:cxn ang="0">
                    <a:pos x="7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12" y="45"/>
                  </a:cxn>
                  <a:cxn ang="0">
                    <a:pos x="20" y="40"/>
                  </a:cxn>
                  <a:cxn ang="0">
                    <a:pos x="30" y="32"/>
                  </a:cxn>
                  <a:cxn ang="0">
                    <a:pos x="40" y="23"/>
                  </a:cxn>
                  <a:cxn ang="0">
                    <a:pos x="50" y="13"/>
                  </a:cxn>
                  <a:cxn ang="0">
                    <a:pos x="58" y="7"/>
                  </a:cxn>
                  <a:cxn ang="0">
                    <a:pos x="63" y="0"/>
                  </a:cxn>
                </a:cxnLst>
                <a:rect l="0" t="0" r="r" b="b"/>
                <a:pathLst>
                  <a:path w="63" h="47">
                    <a:moveTo>
                      <a:pt x="63" y="0"/>
                    </a:moveTo>
                    <a:lnTo>
                      <a:pt x="58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7" y="17"/>
                    </a:lnTo>
                    <a:lnTo>
                      <a:pt x="15" y="23"/>
                    </a:lnTo>
                    <a:lnTo>
                      <a:pt x="7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12" y="45"/>
                    </a:lnTo>
                    <a:lnTo>
                      <a:pt x="20" y="40"/>
                    </a:lnTo>
                    <a:lnTo>
                      <a:pt x="30" y="32"/>
                    </a:lnTo>
                    <a:lnTo>
                      <a:pt x="40" y="23"/>
                    </a:lnTo>
                    <a:lnTo>
                      <a:pt x="50" y="13"/>
                    </a:lnTo>
                    <a:lnTo>
                      <a:pt x="58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3" name="Freeform 159"/>
              <p:cNvSpPr>
                <a:spLocks/>
              </p:cNvSpPr>
              <p:nvPr/>
            </p:nvSpPr>
            <p:spPr bwMode="auto">
              <a:xfrm>
                <a:off x="4599" y="4100"/>
                <a:ext cx="10" cy="49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5" y="75"/>
                  </a:cxn>
                  <a:cxn ang="0">
                    <a:pos x="0" y="43"/>
                  </a:cxn>
                  <a:cxn ang="0">
                    <a:pos x="2" y="15"/>
                  </a:cxn>
                  <a:cxn ang="0">
                    <a:pos x="12" y="0"/>
                  </a:cxn>
                  <a:cxn ang="0">
                    <a:pos x="20" y="10"/>
                  </a:cxn>
                  <a:cxn ang="0">
                    <a:pos x="20" y="38"/>
                  </a:cxn>
                  <a:cxn ang="0">
                    <a:pos x="17" y="71"/>
                  </a:cxn>
                  <a:cxn ang="0">
                    <a:pos x="17" y="98"/>
                  </a:cxn>
                </a:cxnLst>
                <a:rect l="0" t="0" r="r" b="b"/>
                <a:pathLst>
                  <a:path w="20" h="98">
                    <a:moveTo>
                      <a:pt x="17" y="98"/>
                    </a:moveTo>
                    <a:lnTo>
                      <a:pt x="5" y="75"/>
                    </a:lnTo>
                    <a:lnTo>
                      <a:pt x="0" y="43"/>
                    </a:lnTo>
                    <a:lnTo>
                      <a:pt x="2" y="15"/>
                    </a:lnTo>
                    <a:lnTo>
                      <a:pt x="12" y="0"/>
                    </a:lnTo>
                    <a:lnTo>
                      <a:pt x="20" y="10"/>
                    </a:lnTo>
                    <a:lnTo>
                      <a:pt x="20" y="38"/>
                    </a:lnTo>
                    <a:lnTo>
                      <a:pt x="17" y="71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4" name="Freeform 160"/>
              <p:cNvSpPr>
                <a:spLocks/>
              </p:cNvSpPr>
              <p:nvPr/>
            </p:nvSpPr>
            <p:spPr bwMode="auto">
              <a:xfrm>
                <a:off x="4627" y="4111"/>
                <a:ext cx="20" cy="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3" y="72"/>
                  </a:cxn>
                  <a:cxn ang="0">
                    <a:pos x="12" y="40"/>
                  </a:cxn>
                  <a:cxn ang="0">
                    <a:pos x="22" y="14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39" y="14"/>
                  </a:cxn>
                  <a:cxn ang="0">
                    <a:pos x="35" y="27"/>
                  </a:cxn>
                  <a:cxn ang="0">
                    <a:pos x="28" y="44"/>
                  </a:cxn>
                  <a:cxn ang="0">
                    <a:pos x="20" y="60"/>
                  </a:cxn>
                  <a:cxn ang="0">
                    <a:pos x="12" y="75"/>
                  </a:cxn>
                  <a:cxn ang="0">
                    <a:pos x="5" y="87"/>
                  </a:cxn>
                  <a:cxn ang="0">
                    <a:pos x="0" y="94"/>
                  </a:cxn>
                </a:cxnLst>
                <a:rect l="0" t="0" r="r" b="b"/>
                <a:pathLst>
                  <a:path w="40" h="94">
                    <a:moveTo>
                      <a:pt x="0" y="94"/>
                    </a:moveTo>
                    <a:lnTo>
                      <a:pt x="3" y="72"/>
                    </a:lnTo>
                    <a:lnTo>
                      <a:pt x="12" y="40"/>
                    </a:lnTo>
                    <a:lnTo>
                      <a:pt x="22" y="14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39" y="14"/>
                    </a:lnTo>
                    <a:lnTo>
                      <a:pt x="35" y="27"/>
                    </a:lnTo>
                    <a:lnTo>
                      <a:pt x="28" y="44"/>
                    </a:lnTo>
                    <a:lnTo>
                      <a:pt x="20" y="60"/>
                    </a:lnTo>
                    <a:lnTo>
                      <a:pt x="12" y="75"/>
                    </a:lnTo>
                    <a:lnTo>
                      <a:pt x="5" y="8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5" name="Freeform 161"/>
              <p:cNvSpPr>
                <a:spLocks/>
              </p:cNvSpPr>
              <p:nvPr/>
            </p:nvSpPr>
            <p:spPr bwMode="auto">
              <a:xfrm>
                <a:off x="4581" y="4100"/>
                <a:ext cx="11" cy="4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9" y="78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17" y="5"/>
                  </a:cxn>
                  <a:cxn ang="0">
                    <a:pos x="20" y="30"/>
                  </a:cxn>
                  <a:cxn ang="0">
                    <a:pos x="20" y="63"/>
                  </a:cxn>
                  <a:cxn ang="0">
                    <a:pos x="22" y="90"/>
                  </a:cxn>
                </a:cxnLst>
                <a:rect l="0" t="0" r="r" b="b"/>
                <a:pathLst>
                  <a:path w="22" h="90">
                    <a:moveTo>
                      <a:pt x="22" y="90"/>
                    </a:moveTo>
                    <a:lnTo>
                      <a:pt x="9" y="78"/>
                    </a:lnTo>
                    <a:lnTo>
                      <a:pt x="0" y="50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17" y="5"/>
                    </a:lnTo>
                    <a:lnTo>
                      <a:pt x="20" y="30"/>
                    </a:lnTo>
                    <a:lnTo>
                      <a:pt x="20" y="63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6" name="Freeform 162"/>
              <p:cNvSpPr>
                <a:spLocks/>
              </p:cNvSpPr>
              <p:nvPr/>
            </p:nvSpPr>
            <p:spPr bwMode="auto">
              <a:xfrm>
                <a:off x="4561" y="4096"/>
                <a:ext cx="14" cy="49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14" y="78"/>
                  </a:cxn>
                  <a:cxn ang="0">
                    <a:pos x="4" y="48"/>
                  </a:cxn>
                  <a:cxn ang="0">
                    <a:pos x="0" y="18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17" y="32"/>
                  </a:cxn>
                  <a:cxn ang="0">
                    <a:pos x="22" y="65"/>
                  </a:cxn>
                  <a:cxn ang="0">
                    <a:pos x="29" y="97"/>
                  </a:cxn>
                </a:cxnLst>
                <a:rect l="0" t="0" r="r" b="b"/>
                <a:pathLst>
                  <a:path w="29" h="97">
                    <a:moveTo>
                      <a:pt x="29" y="97"/>
                    </a:moveTo>
                    <a:lnTo>
                      <a:pt x="14" y="78"/>
                    </a:lnTo>
                    <a:lnTo>
                      <a:pt x="4" y="4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4" y="7"/>
                    </a:lnTo>
                    <a:lnTo>
                      <a:pt x="17" y="32"/>
                    </a:lnTo>
                    <a:lnTo>
                      <a:pt x="22" y="65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7" name="Freeform 163"/>
              <p:cNvSpPr>
                <a:spLocks/>
              </p:cNvSpPr>
              <p:nvPr/>
            </p:nvSpPr>
            <p:spPr bwMode="auto">
              <a:xfrm>
                <a:off x="4541" y="4100"/>
                <a:ext cx="20" cy="46"/>
              </a:xfrm>
              <a:custGeom>
                <a:avLst/>
                <a:gdLst/>
                <a:ahLst/>
                <a:cxnLst>
                  <a:cxn ang="0">
                    <a:pos x="40" y="93"/>
                  </a:cxn>
                  <a:cxn ang="0">
                    <a:pos x="30" y="85"/>
                  </a:cxn>
                  <a:cxn ang="0">
                    <a:pos x="22" y="73"/>
                  </a:cxn>
                  <a:cxn ang="0">
                    <a:pos x="14" y="58"/>
                  </a:cxn>
                  <a:cxn ang="0">
                    <a:pos x="9" y="43"/>
                  </a:cxn>
                  <a:cxn ang="0">
                    <a:pos x="4" y="28"/>
                  </a:cxn>
                  <a:cxn ang="0">
                    <a:pos x="0" y="15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15" y="8"/>
                  </a:cxn>
                  <a:cxn ang="0">
                    <a:pos x="24" y="35"/>
                  </a:cxn>
                  <a:cxn ang="0">
                    <a:pos x="32" y="66"/>
                  </a:cxn>
                  <a:cxn ang="0">
                    <a:pos x="40" y="93"/>
                  </a:cxn>
                </a:cxnLst>
                <a:rect l="0" t="0" r="r" b="b"/>
                <a:pathLst>
                  <a:path w="40" h="93">
                    <a:moveTo>
                      <a:pt x="40" y="93"/>
                    </a:moveTo>
                    <a:lnTo>
                      <a:pt x="30" y="85"/>
                    </a:lnTo>
                    <a:lnTo>
                      <a:pt x="22" y="73"/>
                    </a:lnTo>
                    <a:lnTo>
                      <a:pt x="14" y="58"/>
                    </a:lnTo>
                    <a:lnTo>
                      <a:pt x="9" y="43"/>
                    </a:lnTo>
                    <a:lnTo>
                      <a:pt x="4" y="28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15" y="8"/>
                    </a:lnTo>
                    <a:lnTo>
                      <a:pt x="24" y="35"/>
                    </a:lnTo>
                    <a:lnTo>
                      <a:pt x="32" y="66"/>
                    </a:lnTo>
                    <a:lnTo>
                      <a:pt x="40" y="9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8" name="Freeform 164"/>
              <p:cNvSpPr>
                <a:spLocks/>
              </p:cNvSpPr>
              <p:nvPr/>
            </p:nvSpPr>
            <p:spPr bwMode="auto">
              <a:xfrm>
                <a:off x="4514" y="4102"/>
                <a:ext cx="29" cy="48"/>
              </a:xfrm>
              <a:custGeom>
                <a:avLst/>
                <a:gdLst/>
                <a:ahLst/>
                <a:cxnLst>
                  <a:cxn ang="0">
                    <a:pos x="58" y="95"/>
                  </a:cxn>
                  <a:cxn ang="0">
                    <a:pos x="48" y="85"/>
                  </a:cxn>
                  <a:cxn ang="0">
                    <a:pos x="38" y="73"/>
                  </a:cxn>
                  <a:cxn ang="0">
                    <a:pos x="27" y="58"/>
                  </a:cxn>
                  <a:cxn ang="0">
                    <a:pos x="17" y="43"/>
                  </a:cxn>
                  <a:cxn ang="0">
                    <a:pos x="7" y="30"/>
                  </a:cxn>
                  <a:cxn ang="0">
                    <a:pos x="2" y="1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8"/>
                  </a:cxn>
                  <a:cxn ang="0">
                    <a:pos x="27" y="21"/>
                  </a:cxn>
                  <a:cxn ang="0">
                    <a:pos x="35" y="36"/>
                  </a:cxn>
                  <a:cxn ang="0">
                    <a:pos x="42" y="55"/>
                  </a:cxn>
                  <a:cxn ang="0">
                    <a:pos x="47" y="71"/>
                  </a:cxn>
                  <a:cxn ang="0">
                    <a:pos x="53" y="85"/>
                  </a:cxn>
                  <a:cxn ang="0">
                    <a:pos x="58" y="95"/>
                  </a:cxn>
                </a:cxnLst>
                <a:rect l="0" t="0" r="r" b="b"/>
                <a:pathLst>
                  <a:path w="58" h="95">
                    <a:moveTo>
                      <a:pt x="58" y="95"/>
                    </a:moveTo>
                    <a:lnTo>
                      <a:pt x="48" y="85"/>
                    </a:lnTo>
                    <a:lnTo>
                      <a:pt x="38" y="73"/>
                    </a:lnTo>
                    <a:lnTo>
                      <a:pt x="27" y="58"/>
                    </a:lnTo>
                    <a:lnTo>
                      <a:pt x="17" y="43"/>
                    </a:lnTo>
                    <a:lnTo>
                      <a:pt x="7" y="3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8"/>
                    </a:lnTo>
                    <a:lnTo>
                      <a:pt x="27" y="21"/>
                    </a:lnTo>
                    <a:lnTo>
                      <a:pt x="35" y="36"/>
                    </a:lnTo>
                    <a:lnTo>
                      <a:pt x="42" y="55"/>
                    </a:lnTo>
                    <a:lnTo>
                      <a:pt x="47" y="71"/>
                    </a:lnTo>
                    <a:lnTo>
                      <a:pt x="53" y="85"/>
                    </a:lnTo>
                    <a:lnTo>
                      <a:pt x="58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9" name="Freeform 165"/>
              <p:cNvSpPr>
                <a:spLocks/>
              </p:cNvSpPr>
              <p:nvPr/>
            </p:nvSpPr>
            <p:spPr bwMode="auto">
              <a:xfrm>
                <a:off x="4483" y="4111"/>
                <a:ext cx="40" cy="47"/>
              </a:xfrm>
              <a:custGeom>
                <a:avLst/>
                <a:gdLst/>
                <a:ahLst/>
                <a:cxnLst>
                  <a:cxn ang="0">
                    <a:pos x="80" y="95"/>
                  </a:cxn>
                  <a:cxn ang="0">
                    <a:pos x="70" y="87"/>
                  </a:cxn>
                  <a:cxn ang="0">
                    <a:pos x="57" y="75"/>
                  </a:cxn>
                  <a:cxn ang="0">
                    <a:pos x="42" y="60"/>
                  </a:cxn>
                  <a:cxn ang="0">
                    <a:pos x="27" y="45"/>
                  </a:cxn>
                  <a:cxn ang="0">
                    <a:pos x="14" y="29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2"/>
                  </a:cxn>
                  <a:cxn ang="0">
                    <a:pos x="24" y="12"/>
                  </a:cxn>
                  <a:cxn ang="0">
                    <a:pos x="35" y="25"/>
                  </a:cxn>
                  <a:cxn ang="0">
                    <a:pos x="47" y="42"/>
                  </a:cxn>
                  <a:cxn ang="0">
                    <a:pos x="57" y="60"/>
                  </a:cxn>
                  <a:cxn ang="0">
                    <a:pos x="67" y="75"/>
                  </a:cxn>
                  <a:cxn ang="0">
                    <a:pos x="75" y="89"/>
                  </a:cxn>
                  <a:cxn ang="0">
                    <a:pos x="80" y="95"/>
                  </a:cxn>
                </a:cxnLst>
                <a:rect l="0" t="0" r="r" b="b"/>
                <a:pathLst>
                  <a:path w="80" h="95">
                    <a:moveTo>
                      <a:pt x="80" y="95"/>
                    </a:moveTo>
                    <a:lnTo>
                      <a:pt x="70" y="87"/>
                    </a:lnTo>
                    <a:lnTo>
                      <a:pt x="57" y="75"/>
                    </a:lnTo>
                    <a:lnTo>
                      <a:pt x="42" y="60"/>
                    </a:lnTo>
                    <a:lnTo>
                      <a:pt x="27" y="45"/>
                    </a:lnTo>
                    <a:lnTo>
                      <a:pt x="14" y="29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4" y="12"/>
                    </a:lnTo>
                    <a:lnTo>
                      <a:pt x="35" y="25"/>
                    </a:lnTo>
                    <a:lnTo>
                      <a:pt x="47" y="42"/>
                    </a:lnTo>
                    <a:lnTo>
                      <a:pt x="57" y="60"/>
                    </a:lnTo>
                    <a:lnTo>
                      <a:pt x="67" y="75"/>
                    </a:lnTo>
                    <a:lnTo>
                      <a:pt x="75" y="89"/>
                    </a:lnTo>
                    <a:lnTo>
                      <a:pt x="80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0" name="Freeform 166"/>
              <p:cNvSpPr>
                <a:spLocks/>
              </p:cNvSpPr>
              <p:nvPr/>
            </p:nvSpPr>
            <p:spPr bwMode="auto">
              <a:xfrm>
                <a:off x="4454" y="4117"/>
                <a:ext cx="46" cy="49"/>
              </a:xfrm>
              <a:custGeom>
                <a:avLst/>
                <a:gdLst/>
                <a:ahLst/>
                <a:cxnLst>
                  <a:cxn ang="0">
                    <a:pos x="92" y="98"/>
                  </a:cxn>
                  <a:cxn ang="0">
                    <a:pos x="80" y="91"/>
                  </a:cxn>
                  <a:cxn ang="0">
                    <a:pos x="67" y="80"/>
                  </a:cxn>
                  <a:cxn ang="0">
                    <a:pos x="48" y="66"/>
                  </a:cxn>
                  <a:cxn ang="0">
                    <a:pos x="32" y="50"/>
                  </a:cxn>
                  <a:cxn ang="0">
                    <a:pos x="17" y="35"/>
                  </a:cxn>
                  <a:cxn ang="0">
                    <a:pos x="5" y="20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12" y="0"/>
                  </a:cxn>
                  <a:cxn ang="0">
                    <a:pos x="23" y="8"/>
                  </a:cxn>
                  <a:cxn ang="0">
                    <a:pos x="35" y="21"/>
                  </a:cxn>
                  <a:cxn ang="0">
                    <a:pos x="48" y="38"/>
                  </a:cxn>
                  <a:cxn ang="0">
                    <a:pos x="60" y="58"/>
                  </a:cxn>
                  <a:cxn ang="0">
                    <a:pos x="72" y="75"/>
                  </a:cxn>
                  <a:cxn ang="0">
                    <a:pos x="83" y="90"/>
                  </a:cxn>
                  <a:cxn ang="0">
                    <a:pos x="92" y="98"/>
                  </a:cxn>
                </a:cxnLst>
                <a:rect l="0" t="0" r="r" b="b"/>
                <a:pathLst>
                  <a:path w="92" h="98">
                    <a:moveTo>
                      <a:pt x="92" y="98"/>
                    </a:moveTo>
                    <a:lnTo>
                      <a:pt x="80" y="91"/>
                    </a:lnTo>
                    <a:lnTo>
                      <a:pt x="67" y="80"/>
                    </a:lnTo>
                    <a:lnTo>
                      <a:pt x="48" y="66"/>
                    </a:lnTo>
                    <a:lnTo>
                      <a:pt x="32" y="50"/>
                    </a:lnTo>
                    <a:lnTo>
                      <a:pt x="17" y="35"/>
                    </a:lnTo>
                    <a:lnTo>
                      <a:pt x="5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3" y="8"/>
                    </a:lnTo>
                    <a:lnTo>
                      <a:pt x="35" y="21"/>
                    </a:lnTo>
                    <a:lnTo>
                      <a:pt x="48" y="38"/>
                    </a:lnTo>
                    <a:lnTo>
                      <a:pt x="60" y="58"/>
                    </a:lnTo>
                    <a:lnTo>
                      <a:pt x="72" y="75"/>
                    </a:lnTo>
                    <a:lnTo>
                      <a:pt x="83" y="90"/>
                    </a:lnTo>
                    <a:lnTo>
                      <a:pt x="92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1" name="Freeform 167"/>
              <p:cNvSpPr>
                <a:spLocks/>
              </p:cNvSpPr>
              <p:nvPr/>
            </p:nvSpPr>
            <p:spPr bwMode="auto">
              <a:xfrm>
                <a:off x="4430" y="4131"/>
                <a:ext cx="53" cy="46"/>
              </a:xfrm>
              <a:custGeom>
                <a:avLst/>
                <a:gdLst/>
                <a:ahLst/>
                <a:cxnLst>
                  <a:cxn ang="0">
                    <a:pos x="107" y="92"/>
                  </a:cxn>
                  <a:cxn ang="0">
                    <a:pos x="94" y="87"/>
                  </a:cxn>
                  <a:cxn ang="0">
                    <a:pos x="77" y="79"/>
                  </a:cxn>
                  <a:cxn ang="0">
                    <a:pos x="59" y="70"/>
                  </a:cxn>
                  <a:cxn ang="0">
                    <a:pos x="42" y="59"/>
                  </a:cxn>
                  <a:cxn ang="0">
                    <a:pos x="25" y="45"/>
                  </a:cxn>
                  <a:cxn ang="0">
                    <a:pos x="12" y="32"/>
                  </a:cxn>
                  <a:cxn ang="0">
                    <a:pos x="4" y="1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5" y="7"/>
                  </a:cxn>
                  <a:cxn ang="0">
                    <a:pos x="31" y="19"/>
                  </a:cxn>
                  <a:cxn ang="0">
                    <a:pos x="49" y="34"/>
                  </a:cxn>
                  <a:cxn ang="0">
                    <a:pos x="67" y="52"/>
                  </a:cxn>
                  <a:cxn ang="0">
                    <a:pos x="84" y="69"/>
                  </a:cxn>
                  <a:cxn ang="0">
                    <a:pos x="99" y="82"/>
                  </a:cxn>
                  <a:cxn ang="0">
                    <a:pos x="107" y="92"/>
                  </a:cxn>
                </a:cxnLst>
                <a:rect l="0" t="0" r="r" b="b"/>
                <a:pathLst>
                  <a:path w="107" h="92">
                    <a:moveTo>
                      <a:pt x="107" y="92"/>
                    </a:moveTo>
                    <a:lnTo>
                      <a:pt x="94" y="87"/>
                    </a:lnTo>
                    <a:lnTo>
                      <a:pt x="77" y="79"/>
                    </a:lnTo>
                    <a:lnTo>
                      <a:pt x="59" y="70"/>
                    </a:lnTo>
                    <a:lnTo>
                      <a:pt x="42" y="59"/>
                    </a:lnTo>
                    <a:lnTo>
                      <a:pt x="25" y="45"/>
                    </a:lnTo>
                    <a:lnTo>
                      <a:pt x="12" y="32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31" y="19"/>
                    </a:lnTo>
                    <a:lnTo>
                      <a:pt x="49" y="34"/>
                    </a:lnTo>
                    <a:lnTo>
                      <a:pt x="67" y="52"/>
                    </a:lnTo>
                    <a:lnTo>
                      <a:pt x="84" y="69"/>
                    </a:lnTo>
                    <a:lnTo>
                      <a:pt x="99" y="82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2" name="Freeform 168"/>
              <p:cNvSpPr>
                <a:spLocks/>
              </p:cNvSpPr>
              <p:nvPr/>
            </p:nvSpPr>
            <p:spPr bwMode="auto">
              <a:xfrm>
                <a:off x="4411" y="4160"/>
                <a:ext cx="59" cy="2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3" y="8"/>
                  </a:cxn>
                  <a:cxn ang="0">
                    <a:pos x="51" y="16"/>
                  </a:cxn>
                  <a:cxn ang="0">
                    <a:pos x="70" y="23"/>
                  </a:cxn>
                  <a:cxn ang="0">
                    <a:pos x="88" y="31"/>
                  </a:cxn>
                  <a:cxn ang="0">
                    <a:pos x="105" y="38"/>
                  </a:cxn>
                  <a:cxn ang="0">
                    <a:pos x="117" y="41"/>
                  </a:cxn>
                  <a:cxn ang="0">
                    <a:pos x="100" y="45"/>
                  </a:cxn>
                  <a:cxn ang="0">
                    <a:pos x="82" y="43"/>
                  </a:cxn>
                  <a:cxn ang="0">
                    <a:pos x="60" y="40"/>
                  </a:cxn>
                  <a:cxn ang="0">
                    <a:pos x="40" y="35"/>
                  </a:cxn>
                  <a:cxn ang="0">
                    <a:pos x="21" y="28"/>
                  </a:cxn>
                  <a:cxn ang="0">
                    <a:pos x="6" y="20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117" h="45">
                    <a:moveTo>
                      <a:pt x="0" y="1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3" y="8"/>
                    </a:lnTo>
                    <a:lnTo>
                      <a:pt x="51" y="16"/>
                    </a:lnTo>
                    <a:lnTo>
                      <a:pt x="70" y="23"/>
                    </a:lnTo>
                    <a:lnTo>
                      <a:pt x="88" y="31"/>
                    </a:lnTo>
                    <a:lnTo>
                      <a:pt x="105" y="38"/>
                    </a:lnTo>
                    <a:lnTo>
                      <a:pt x="117" y="41"/>
                    </a:lnTo>
                    <a:lnTo>
                      <a:pt x="100" y="45"/>
                    </a:lnTo>
                    <a:lnTo>
                      <a:pt x="82" y="43"/>
                    </a:lnTo>
                    <a:lnTo>
                      <a:pt x="60" y="40"/>
                    </a:lnTo>
                    <a:lnTo>
                      <a:pt x="40" y="35"/>
                    </a:lnTo>
                    <a:lnTo>
                      <a:pt x="21" y="28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3" name="Freeform 169"/>
              <p:cNvSpPr>
                <a:spLocks/>
              </p:cNvSpPr>
              <p:nvPr/>
            </p:nvSpPr>
            <p:spPr bwMode="auto">
              <a:xfrm>
                <a:off x="4393" y="4177"/>
                <a:ext cx="5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8"/>
                  </a:cxn>
                  <a:cxn ang="0">
                    <a:pos x="52" y="15"/>
                  </a:cxn>
                  <a:cxn ang="0">
                    <a:pos x="72" y="23"/>
                  </a:cxn>
                  <a:cxn ang="0">
                    <a:pos x="88" y="30"/>
                  </a:cxn>
                  <a:cxn ang="0">
                    <a:pos x="104" y="36"/>
                  </a:cxn>
                  <a:cxn ang="0">
                    <a:pos x="114" y="40"/>
                  </a:cxn>
                  <a:cxn ang="0">
                    <a:pos x="98" y="43"/>
                  </a:cxn>
                  <a:cxn ang="0">
                    <a:pos x="80" y="41"/>
                  </a:cxn>
                  <a:cxn ang="0">
                    <a:pos x="58" y="40"/>
                  </a:cxn>
                  <a:cxn ang="0">
                    <a:pos x="40" y="35"/>
                  </a:cxn>
                  <a:cxn ang="0">
                    <a:pos x="22" y="26"/>
                  </a:cxn>
                  <a:cxn ang="0">
                    <a:pos x="8" y="18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43">
                    <a:moveTo>
                      <a:pt x="0" y="0"/>
                    </a:moveTo>
                    <a:lnTo>
                      <a:pt x="7" y="0"/>
                    </a:lnTo>
                    <a:lnTo>
                      <a:pt x="18" y="1"/>
                    </a:lnTo>
                    <a:lnTo>
                      <a:pt x="33" y="8"/>
                    </a:lnTo>
                    <a:lnTo>
                      <a:pt x="52" y="15"/>
                    </a:lnTo>
                    <a:lnTo>
                      <a:pt x="72" y="23"/>
                    </a:lnTo>
                    <a:lnTo>
                      <a:pt x="88" y="30"/>
                    </a:lnTo>
                    <a:lnTo>
                      <a:pt x="104" y="36"/>
                    </a:lnTo>
                    <a:lnTo>
                      <a:pt x="114" y="40"/>
                    </a:lnTo>
                    <a:lnTo>
                      <a:pt x="98" y="43"/>
                    </a:lnTo>
                    <a:lnTo>
                      <a:pt x="80" y="41"/>
                    </a:lnTo>
                    <a:lnTo>
                      <a:pt x="58" y="40"/>
                    </a:lnTo>
                    <a:lnTo>
                      <a:pt x="40" y="35"/>
                    </a:lnTo>
                    <a:lnTo>
                      <a:pt x="22" y="26"/>
                    </a:lnTo>
                    <a:lnTo>
                      <a:pt x="8" y="1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Freeform 170"/>
              <p:cNvSpPr>
                <a:spLocks/>
              </p:cNvSpPr>
              <p:nvPr/>
            </p:nvSpPr>
            <p:spPr bwMode="auto">
              <a:xfrm>
                <a:off x="4222" y="4090"/>
                <a:ext cx="285" cy="63"/>
              </a:xfrm>
              <a:custGeom>
                <a:avLst/>
                <a:gdLst/>
                <a:ahLst/>
                <a:cxnLst>
                  <a:cxn ang="0">
                    <a:pos x="562" y="19"/>
                  </a:cxn>
                  <a:cxn ang="0">
                    <a:pos x="566" y="16"/>
                  </a:cxn>
                  <a:cxn ang="0">
                    <a:pos x="567" y="11"/>
                  </a:cxn>
                  <a:cxn ang="0">
                    <a:pos x="569" y="6"/>
                  </a:cxn>
                  <a:cxn ang="0">
                    <a:pos x="571" y="0"/>
                  </a:cxn>
                  <a:cxn ang="0">
                    <a:pos x="527" y="24"/>
                  </a:cxn>
                  <a:cxn ang="0">
                    <a:pos x="486" y="44"/>
                  </a:cxn>
                  <a:cxn ang="0">
                    <a:pos x="446" y="61"/>
                  </a:cxn>
                  <a:cxn ang="0">
                    <a:pos x="404" y="74"/>
                  </a:cxn>
                  <a:cxn ang="0">
                    <a:pos x="364" y="86"/>
                  </a:cxn>
                  <a:cxn ang="0">
                    <a:pos x="325" y="94"/>
                  </a:cxn>
                  <a:cxn ang="0">
                    <a:pos x="287" y="101"/>
                  </a:cxn>
                  <a:cxn ang="0">
                    <a:pos x="250" y="106"/>
                  </a:cxn>
                  <a:cxn ang="0">
                    <a:pos x="215" y="109"/>
                  </a:cxn>
                  <a:cxn ang="0">
                    <a:pos x="180" y="111"/>
                  </a:cxn>
                  <a:cxn ang="0">
                    <a:pos x="147" y="112"/>
                  </a:cxn>
                  <a:cxn ang="0">
                    <a:pos x="115" y="112"/>
                  </a:cxn>
                  <a:cxn ang="0">
                    <a:pos x="84" y="112"/>
                  </a:cxn>
                  <a:cxn ang="0">
                    <a:pos x="55" y="112"/>
                  </a:cxn>
                  <a:cxn ang="0">
                    <a:pos x="27" y="111"/>
                  </a:cxn>
                  <a:cxn ang="0">
                    <a:pos x="0" y="111"/>
                  </a:cxn>
                  <a:cxn ang="0">
                    <a:pos x="18" y="116"/>
                  </a:cxn>
                  <a:cxn ang="0">
                    <a:pos x="40" y="121"/>
                  </a:cxn>
                  <a:cxn ang="0">
                    <a:pos x="69" y="124"/>
                  </a:cxn>
                  <a:cxn ang="0">
                    <a:pos x="102" y="126"/>
                  </a:cxn>
                  <a:cxn ang="0">
                    <a:pos x="139" y="127"/>
                  </a:cxn>
                  <a:cxn ang="0">
                    <a:pos x="177" y="127"/>
                  </a:cxn>
                  <a:cxn ang="0">
                    <a:pos x="219" y="124"/>
                  </a:cxn>
                  <a:cxn ang="0">
                    <a:pos x="262" y="121"/>
                  </a:cxn>
                  <a:cxn ang="0">
                    <a:pos x="304" y="116"/>
                  </a:cxn>
                  <a:cxn ang="0">
                    <a:pos x="347" y="109"/>
                  </a:cxn>
                  <a:cxn ang="0">
                    <a:pos x="390" y="99"/>
                  </a:cxn>
                  <a:cxn ang="0">
                    <a:pos x="430" y="87"/>
                  </a:cxn>
                  <a:cxn ang="0">
                    <a:pos x="469" y="74"/>
                  </a:cxn>
                  <a:cxn ang="0">
                    <a:pos x="504" y="59"/>
                  </a:cxn>
                  <a:cxn ang="0">
                    <a:pos x="536" y="41"/>
                  </a:cxn>
                  <a:cxn ang="0">
                    <a:pos x="562" y="19"/>
                  </a:cxn>
                </a:cxnLst>
                <a:rect l="0" t="0" r="r" b="b"/>
                <a:pathLst>
                  <a:path w="571" h="127">
                    <a:moveTo>
                      <a:pt x="562" y="19"/>
                    </a:moveTo>
                    <a:lnTo>
                      <a:pt x="566" y="16"/>
                    </a:lnTo>
                    <a:lnTo>
                      <a:pt x="567" y="11"/>
                    </a:lnTo>
                    <a:lnTo>
                      <a:pt x="569" y="6"/>
                    </a:lnTo>
                    <a:lnTo>
                      <a:pt x="571" y="0"/>
                    </a:lnTo>
                    <a:lnTo>
                      <a:pt x="527" y="24"/>
                    </a:lnTo>
                    <a:lnTo>
                      <a:pt x="486" y="44"/>
                    </a:lnTo>
                    <a:lnTo>
                      <a:pt x="446" y="61"/>
                    </a:lnTo>
                    <a:lnTo>
                      <a:pt x="404" y="74"/>
                    </a:lnTo>
                    <a:lnTo>
                      <a:pt x="364" y="86"/>
                    </a:lnTo>
                    <a:lnTo>
                      <a:pt x="325" y="94"/>
                    </a:lnTo>
                    <a:lnTo>
                      <a:pt x="287" y="101"/>
                    </a:lnTo>
                    <a:lnTo>
                      <a:pt x="250" y="106"/>
                    </a:lnTo>
                    <a:lnTo>
                      <a:pt x="215" y="109"/>
                    </a:lnTo>
                    <a:lnTo>
                      <a:pt x="180" y="111"/>
                    </a:lnTo>
                    <a:lnTo>
                      <a:pt x="147" y="112"/>
                    </a:lnTo>
                    <a:lnTo>
                      <a:pt x="115" y="112"/>
                    </a:lnTo>
                    <a:lnTo>
                      <a:pt x="84" y="112"/>
                    </a:lnTo>
                    <a:lnTo>
                      <a:pt x="55" y="112"/>
                    </a:lnTo>
                    <a:lnTo>
                      <a:pt x="27" y="111"/>
                    </a:lnTo>
                    <a:lnTo>
                      <a:pt x="0" y="111"/>
                    </a:lnTo>
                    <a:lnTo>
                      <a:pt x="18" y="116"/>
                    </a:lnTo>
                    <a:lnTo>
                      <a:pt x="40" y="121"/>
                    </a:lnTo>
                    <a:lnTo>
                      <a:pt x="69" y="124"/>
                    </a:lnTo>
                    <a:lnTo>
                      <a:pt x="102" y="126"/>
                    </a:lnTo>
                    <a:lnTo>
                      <a:pt x="139" y="127"/>
                    </a:lnTo>
                    <a:lnTo>
                      <a:pt x="177" y="127"/>
                    </a:lnTo>
                    <a:lnTo>
                      <a:pt x="219" y="124"/>
                    </a:lnTo>
                    <a:lnTo>
                      <a:pt x="262" y="121"/>
                    </a:lnTo>
                    <a:lnTo>
                      <a:pt x="304" y="116"/>
                    </a:lnTo>
                    <a:lnTo>
                      <a:pt x="347" y="109"/>
                    </a:lnTo>
                    <a:lnTo>
                      <a:pt x="390" y="99"/>
                    </a:lnTo>
                    <a:lnTo>
                      <a:pt x="430" y="87"/>
                    </a:lnTo>
                    <a:lnTo>
                      <a:pt x="469" y="74"/>
                    </a:lnTo>
                    <a:lnTo>
                      <a:pt x="504" y="59"/>
                    </a:lnTo>
                    <a:lnTo>
                      <a:pt x="536" y="41"/>
                    </a:lnTo>
                    <a:lnTo>
                      <a:pt x="562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5" name="Freeform 171"/>
              <p:cNvSpPr>
                <a:spLocks/>
              </p:cNvSpPr>
              <p:nvPr/>
            </p:nvSpPr>
            <p:spPr bwMode="auto">
              <a:xfrm>
                <a:off x="4240" y="4106"/>
                <a:ext cx="41" cy="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7" y="25"/>
                  </a:cxn>
                  <a:cxn ang="0">
                    <a:pos x="17" y="40"/>
                  </a:cxn>
                  <a:cxn ang="0">
                    <a:pos x="28" y="55"/>
                  </a:cxn>
                  <a:cxn ang="0">
                    <a:pos x="45" y="68"/>
                  </a:cxn>
                  <a:cxn ang="0">
                    <a:pos x="62" y="78"/>
                  </a:cxn>
                  <a:cxn ang="0">
                    <a:pos x="82" y="85"/>
                  </a:cxn>
                  <a:cxn ang="0">
                    <a:pos x="72" y="77"/>
                  </a:cxn>
                  <a:cxn ang="0">
                    <a:pos x="62" y="63"/>
                  </a:cxn>
                  <a:cxn ang="0">
                    <a:pos x="50" y="48"/>
                  </a:cxn>
                  <a:cxn ang="0">
                    <a:pos x="37" y="33"/>
                  </a:cxn>
                  <a:cxn ang="0">
                    <a:pos x="27" y="20"/>
                  </a:cxn>
                  <a:cxn ang="0">
                    <a:pos x="15" y="8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82" h="85">
                    <a:moveTo>
                      <a:pt x="2" y="0"/>
                    </a:moveTo>
                    <a:lnTo>
                      <a:pt x="0" y="5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7" y="40"/>
                    </a:lnTo>
                    <a:lnTo>
                      <a:pt x="28" y="55"/>
                    </a:lnTo>
                    <a:lnTo>
                      <a:pt x="45" y="68"/>
                    </a:lnTo>
                    <a:lnTo>
                      <a:pt x="62" y="78"/>
                    </a:lnTo>
                    <a:lnTo>
                      <a:pt x="82" y="85"/>
                    </a:lnTo>
                    <a:lnTo>
                      <a:pt x="72" y="77"/>
                    </a:lnTo>
                    <a:lnTo>
                      <a:pt x="62" y="63"/>
                    </a:lnTo>
                    <a:lnTo>
                      <a:pt x="50" y="48"/>
                    </a:lnTo>
                    <a:lnTo>
                      <a:pt x="37" y="33"/>
                    </a:lnTo>
                    <a:lnTo>
                      <a:pt x="27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6" name="Freeform 172"/>
              <p:cNvSpPr>
                <a:spLocks/>
              </p:cNvSpPr>
              <p:nvPr/>
            </p:nvSpPr>
            <p:spPr bwMode="auto">
              <a:xfrm>
                <a:off x="4279" y="4101"/>
                <a:ext cx="52" cy="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3" y="32"/>
                  </a:cxn>
                  <a:cxn ang="0">
                    <a:pos x="26" y="48"/>
                  </a:cxn>
                  <a:cxn ang="0">
                    <a:pos x="45" y="65"/>
                  </a:cxn>
                  <a:cxn ang="0">
                    <a:pos x="63" y="80"/>
                  </a:cxn>
                  <a:cxn ang="0">
                    <a:pos x="85" y="92"/>
                  </a:cxn>
                  <a:cxn ang="0">
                    <a:pos x="105" y="98"/>
                  </a:cxn>
                  <a:cxn ang="0">
                    <a:pos x="96" y="92"/>
                  </a:cxn>
                  <a:cxn ang="0">
                    <a:pos x="85" y="78"/>
                  </a:cxn>
                  <a:cxn ang="0">
                    <a:pos x="71" y="62"/>
                  </a:cxn>
                  <a:cxn ang="0">
                    <a:pos x="55" y="43"/>
                  </a:cxn>
                  <a:cxn ang="0">
                    <a:pos x="40" y="25"/>
                  </a:cxn>
                  <a:cxn ang="0">
                    <a:pos x="25" y="12"/>
                  </a:cxn>
                  <a:cxn ang="0">
                    <a:pos x="11" y="2"/>
                  </a:cxn>
                  <a:cxn ang="0">
                    <a:pos x="3" y="0"/>
                  </a:cxn>
                </a:cxnLst>
                <a:rect l="0" t="0" r="r" b="b"/>
                <a:pathLst>
                  <a:path w="105" h="98">
                    <a:moveTo>
                      <a:pt x="3" y="0"/>
                    </a:moveTo>
                    <a:lnTo>
                      <a:pt x="0" y="7"/>
                    </a:lnTo>
                    <a:lnTo>
                      <a:pt x="3" y="17"/>
                    </a:lnTo>
                    <a:lnTo>
                      <a:pt x="13" y="32"/>
                    </a:lnTo>
                    <a:lnTo>
                      <a:pt x="26" y="48"/>
                    </a:lnTo>
                    <a:lnTo>
                      <a:pt x="45" y="65"/>
                    </a:lnTo>
                    <a:lnTo>
                      <a:pt x="63" y="80"/>
                    </a:lnTo>
                    <a:lnTo>
                      <a:pt x="85" y="92"/>
                    </a:lnTo>
                    <a:lnTo>
                      <a:pt x="105" y="98"/>
                    </a:lnTo>
                    <a:lnTo>
                      <a:pt x="96" y="92"/>
                    </a:lnTo>
                    <a:lnTo>
                      <a:pt x="85" y="78"/>
                    </a:lnTo>
                    <a:lnTo>
                      <a:pt x="71" y="62"/>
                    </a:lnTo>
                    <a:lnTo>
                      <a:pt x="55" y="43"/>
                    </a:lnTo>
                    <a:lnTo>
                      <a:pt x="40" y="25"/>
                    </a:lnTo>
                    <a:lnTo>
                      <a:pt x="25" y="12"/>
                    </a:lnTo>
                    <a:lnTo>
                      <a:pt x="1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Freeform 173"/>
              <p:cNvSpPr>
                <a:spLocks/>
              </p:cNvSpPr>
              <p:nvPr/>
            </p:nvSpPr>
            <p:spPr bwMode="auto">
              <a:xfrm>
                <a:off x="4311" y="4092"/>
                <a:ext cx="46" cy="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" y="20"/>
                  </a:cxn>
                  <a:cxn ang="0">
                    <a:pos x="10" y="36"/>
                  </a:cxn>
                  <a:cxn ang="0">
                    <a:pos x="23" y="55"/>
                  </a:cxn>
                  <a:cxn ang="0">
                    <a:pos x="38" y="73"/>
                  </a:cxn>
                  <a:cxn ang="0">
                    <a:pos x="55" y="90"/>
                  </a:cxn>
                  <a:cxn ang="0">
                    <a:pos x="73" y="103"/>
                  </a:cxn>
                  <a:cxn ang="0">
                    <a:pos x="91" y="110"/>
                  </a:cxn>
                  <a:cxn ang="0">
                    <a:pos x="86" y="101"/>
                  </a:cxn>
                  <a:cxn ang="0">
                    <a:pos x="76" y="86"/>
                  </a:cxn>
                  <a:cxn ang="0">
                    <a:pos x="65" y="68"/>
                  </a:cxn>
                  <a:cxn ang="0">
                    <a:pos x="50" y="46"/>
                  </a:cxn>
                  <a:cxn ang="0">
                    <a:pos x="35" y="28"/>
                  </a:cxn>
                  <a:cxn ang="0">
                    <a:pos x="21" y="11"/>
                  </a:cxn>
                  <a:cxn ang="0">
                    <a:pos x="10" y="1"/>
                  </a:cxn>
                  <a:cxn ang="0">
                    <a:pos x="3" y="0"/>
                  </a:cxn>
                </a:cxnLst>
                <a:rect l="0" t="0" r="r" b="b"/>
                <a:pathLst>
                  <a:path w="91" h="110">
                    <a:moveTo>
                      <a:pt x="3" y="0"/>
                    </a:moveTo>
                    <a:lnTo>
                      <a:pt x="0" y="6"/>
                    </a:lnTo>
                    <a:lnTo>
                      <a:pt x="1" y="20"/>
                    </a:lnTo>
                    <a:lnTo>
                      <a:pt x="10" y="36"/>
                    </a:lnTo>
                    <a:lnTo>
                      <a:pt x="23" y="55"/>
                    </a:lnTo>
                    <a:lnTo>
                      <a:pt x="38" y="73"/>
                    </a:lnTo>
                    <a:lnTo>
                      <a:pt x="55" y="90"/>
                    </a:lnTo>
                    <a:lnTo>
                      <a:pt x="73" y="103"/>
                    </a:lnTo>
                    <a:lnTo>
                      <a:pt x="91" y="110"/>
                    </a:lnTo>
                    <a:lnTo>
                      <a:pt x="86" y="101"/>
                    </a:lnTo>
                    <a:lnTo>
                      <a:pt x="76" y="86"/>
                    </a:lnTo>
                    <a:lnTo>
                      <a:pt x="65" y="68"/>
                    </a:lnTo>
                    <a:lnTo>
                      <a:pt x="50" y="46"/>
                    </a:lnTo>
                    <a:lnTo>
                      <a:pt x="35" y="28"/>
                    </a:lnTo>
                    <a:lnTo>
                      <a:pt x="21" y="11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Freeform 174"/>
              <p:cNvSpPr>
                <a:spLocks/>
              </p:cNvSpPr>
              <p:nvPr/>
            </p:nvSpPr>
            <p:spPr bwMode="auto">
              <a:xfrm>
                <a:off x="4366" y="4090"/>
                <a:ext cx="40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3" y="19"/>
                  </a:cxn>
                  <a:cxn ang="0">
                    <a:pos x="12" y="34"/>
                  </a:cxn>
                  <a:cxn ang="0">
                    <a:pos x="22" y="52"/>
                  </a:cxn>
                  <a:cxn ang="0">
                    <a:pos x="35" y="71"/>
                  </a:cxn>
                  <a:cxn ang="0">
                    <a:pos x="50" y="86"/>
                  </a:cxn>
                  <a:cxn ang="0">
                    <a:pos x="65" y="97"/>
                  </a:cxn>
                  <a:cxn ang="0">
                    <a:pos x="80" y="102"/>
                  </a:cxn>
                  <a:cxn ang="0">
                    <a:pos x="73" y="92"/>
                  </a:cxn>
                  <a:cxn ang="0">
                    <a:pos x="65" y="79"/>
                  </a:cxn>
                  <a:cxn ang="0">
                    <a:pos x="55" y="61"/>
                  </a:cxn>
                  <a:cxn ang="0">
                    <a:pos x="45" y="42"/>
                  </a:cxn>
                  <a:cxn ang="0">
                    <a:pos x="33" y="24"/>
                  </a:cxn>
                  <a:cxn ang="0">
                    <a:pos x="22" y="11"/>
                  </a:cxn>
                  <a:cxn ang="0">
                    <a:pos x="12" y="2"/>
                  </a:cxn>
                  <a:cxn ang="0">
                    <a:pos x="2" y="0"/>
                  </a:cxn>
                </a:cxnLst>
                <a:rect l="0" t="0" r="r" b="b"/>
                <a:pathLst>
                  <a:path w="80" h="102">
                    <a:moveTo>
                      <a:pt x="2" y="0"/>
                    </a:moveTo>
                    <a:lnTo>
                      <a:pt x="0" y="6"/>
                    </a:lnTo>
                    <a:lnTo>
                      <a:pt x="3" y="19"/>
                    </a:lnTo>
                    <a:lnTo>
                      <a:pt x="12" y="34"/>
                    </a:lnTo>
                    <a:lnTo>
                      <a:pt x="22" y="52"/>
                    </a:lnTo>
                    <a:lnTo>
                      <a:pt x="35" y="71"/>
                    </a:lnTo>
                    <a:lnTo>
                      <a:pt x="50" y="86"/>
                    </a:lnTo>
                    <a:lnTo>
                      <a:pt x="65" y="97"/>
                    </a:lnTo>
                    <a:lnTo>
                      <a:pt x="80" y="102"/>
                    </a:lnTo>
                    <a:lnTo>
                      <a:pt x="73" y="92"/>
                    </a:lnTo>
                    <a:lnTo>
                      <a:pt x="65" y="79"/>
                    </a:lnTo>
                    <a:lnTo>
                      <a:pt x="55" y="61"/>
                    </a:lnTo>
                    <a:lnTo>
                      <a:pt x="45" y="42"/>
                    </a:lnTo>
                    <a:lnTo>
                      <a:pt x="33" y="24"/>
                    </a:lnTo>
                    <a:lnTo>
                      <a:pt x="22" y="11"/>
                    </a:lnTo>
                    <a:lnTo>
                      <a:pt x="1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Freeform 175"/>
              <p:cNvSpPr>
                <a:spLocks/>
              </p:cNvSpPr>
              <p:nvPr/>
            </p:nvSpPr>
            <p:spPr bwMode="auto">
              <a:xfrm>
                <a:off x="4397" y="4088"/>
                <a:ext cx="29" cy="4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0" y="15"/>
                  </a:cxn>
                  <a:cxn ang="0">
                    <a:pos x="2" y="29"/>
                  </a:cxn>
                  <a:cxn ang="0">
                    <a:pos x="7" y="44"/>
                  </a:cxn>
                  <a:cxn ang="0">
                    <a:pos x="15" y="60"/>
                  </a:cxn>
                  <a:cxn ang="0">
                    <a:pos x="25" y="74"/>
                  </a:cxn>
                  <a:cxn ang="0">
                    <a:pos x="40" y="85"/>
                  </a:cxn>
                  <a:cxn ang="0">
                    <a:pos x="57" y="92"/>
                  </a:cxn>
                  <a:cxn ang="0">
                    <a:pos x="52" y="82"/>
                  </a:cxn>
                  <a:cxn ang="0">
                    <a:pos x="45" y="69"/>
                  </a:cxn>
                  <a:cxn ang="0">
                    <a:pos x="39" y="54"/>
                  </a:cxn>
                  <a:cxn ang="0">
                    <a:pos x="32" y="37"/>
                  </a:cxn>
                  <a:cxn ang="0">
                    <a:pos x="25" y="22"/>
                  </a:cxn>
                  <a:cxn ang="0">
                    <a:pos x="19" y="9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57" h="92">
                    <a:moveTo>
                      <a:pt x="5" y="0"/>
                    </a:moveTo>
                    <a:lnTo>
                      <a:pt x="2" y="5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7" y="44"/>
                    </a:lnTo>
                    <a:lnTo>
                      <a:pt x="15" y="60"/>
                    </a:lnTo>
                    <a:lnTo>
                      <a:pt x="25" y="74"/>
                    </a:lnTo>
                    <a:lnTo>
                      <a:pt x="40" y="85"/>
                    </a:lnTo>
                    <a:lnTo>
                      <a:pt x="57" y="92"/>
                    </a:lnTo>
                    <a:lnTo>
                      <a:pt x="52" y="82"/>
                    </a:lnTo>
                    <a:lnTo>
                      <a:pt x="45" y="69"/>
                    </a:lnTo>
                    <a:lnTo>
                      <a:pt x="39" y="54"/>
                    </a:lnTo>
                    <a:lnTo>
                      <a:pt x="32" y="37"/>
                    </a:lnTo>
                    <a:lnTo>
                      <a:pt x="25" y="22"/>
                    </a:lnTo>
                    <a:lnTo>
                      <a:pt x="19" y="9"/>
                    </a:lnTo>
                    <a:lnTo>
                      <a:pt x="1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0" name="Freeform 176"/>
              <p:cNvSpPr>
                <a:spLocks/>
              </p:cNvSpPr>
              <p:nvPr/>
            </p:nvSpPr>
            <p:spPr bwMode="auto">
              <a:xfrm>
                <a:off x="4448" y="4081"/>
                <a:ext cx="22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4" y="25"/>
                  </a:cxn>
                  <a:cxn ang="0">
                    <a:pos x="9" y="37"/>
                  </a:cxn>
                  <a:cxn ang="0">
                    <a:pos x="17" y="50"/>
                  </a:cxn>
                  <a:cxn ang="0">
                    <a:pos x="25" y="60"/>
                  </a:cxn>
                  <a:cxn ang="0">
                    <a:pos x="35" y="67"/>
                  </a:cxn>
                  <a:cxn ang="0">
                    <a:pos x="44" y="70"/>
                  </a:cxn>
                  <a:cxn ang="0">
                    <a:pos x="35" y="53"/>
                  </a:cxn>
                  <a:cxn ang="0">
                    <a:pos x="25" y="30"/>
                  </a:cxn>
                  <a:cxn ang="0">
                    <a:pos x="15" y="10"/>
                  </a:cxn>
                  <a:cxn ang="0">
                    <a:pos x="4" y="0"/>
                  </a:cxn>
                </a:cxnLst>
                <a:rect l="0" t="0" r="r" b="b"/>
                <a:pathLst>
                  <a:path w="44" h="70">
                    <a:moveTo>
                      <a:pt x="4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37"/>
                    </a:lnTo>
                    <a:lnTo>
                      <a:pt x="17" y="50"/>
                    </a:lnTo>
                    <a:lnTo>
                      <a:pt x="25" y="60"/>
                    </a:lnTo>
                    <a:lnTo>
                      <a:pt x="35" y="67"/>
                    </a:lnTo>
                    <a:lnTo>
                      <a:pt x="44" y="70"/>
                    </a:lnTo>
                    <a:lnTo>
                      <a:pt x="35" y="53"/>
                    </a:lnTo>
                    <a:lnTo>
                      <a:pt x="25" y="30"/>
                    </a:lnTo>
                    <a:lnTo>
                      <a:pt x="15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Freeform 177"/>
              <p:cNvSpPr>
                <a:spLocks/>
              </p:cNvSpPr>
              <p:nvPr/>
            </p:nvSpPr>
            <p:spPr bwMode="auto">
              <a:xfrm>
                <a:off x="4473" y="4085"/>
                <a:ext cx="16" cy="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16"/>
                  </a:cxn>
                  <a:cxn ang="0">
                    <a:pos x="5" y="32"/>
                  </a:cxn>
                  <a:cxn ang="0">
                    <a:pos x="17" y="46"/>
                  </a:cxn>
                  <a:cxn ang="0">
                    <a:pos x="32" y="44"/>
                  </a:cxn>
                  <a:cxn ang="0">
                    <a:pos x="19" y="36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32" h="46">
                    <a:moveTo>
                      <a:pt x="2" y="2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17" y="46"/>
                    </a:lnTo>
                    <a:lnTo>
                      <a:pt x="32" y="44"/>
                    </a:lnTo>
                    <a:lnTo>
                      <a:pt x="19" y="36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Freeform 178"/>
              <p:cNvSpPr>
                <a:spLocks/>
              </p:cNvSpPr>
              <p:nvPr/>
            </p:nvSpPr>
            <p:spPr bwMode="auto">
              <a:xfrm>
                <a:off x="4260" y="4104"/>
                <a:ext cx="47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17"/>
                  </a:cxn>
                  <a:cxn ang="0">
                    <a:pos x="10" y="30"/>
                  </a:cxn>
                  <a:cxn ang="0">
                    <a:pos x="22" y="45"/>
                  </a:cxn>
                  <a:cxn ang="0">
                    <a:pos x="37" y="62"/>
                  </a:cxn>
                  <a:cxn ang="0">
                    <a:pos x="55" y="75"/>
                  </a:cxn>
                  <a:cxn ang="0">
                    <a:pos x="73" y="87"/>
                  </a:cxn>
                  <a:cxn ang="0">
                    <a:pos x="93" y="93"/>
                  </a:cxn>
                  <a:cxn ang="0">
                    <a:pos x="87" y="85"/>
                  </a:cxn>
                  <a:cxn ang="0">
                    <a:pos x="75" y="73"/>
                  </a:cxn>
                  <a:cxn ang="0">
                    <a:pos x="63" y="57"/>
                  </a:cxn>
                  <a:cxn ang="0">
                    <a:pos x="50" y="40"/>
                  </a:cxn>
                  <a:cxn ang="0">
                    <a:pos x="37" y="23"/>
                  </a:cxn>
                  <a:cxn ang="0">
                    <a:pos x="23" y="10"/>
                  </a:cxn>
                  <a:cxn ang="0">
                    <a:pos x="12" y="2"/>
                  </a:cxn>
                  <a:cxn ang="0">
                    <a:pos x="3" y="0"/>
                  </a:cxn>
                </a:cxnLst>
                <a:rect l="0" t="0" r="r" b="b"/>
                <a:pathLst>
                  <a:path w="93" h="93">
                    <a:moveTo>
                      <a:pt x="3" y="0"/>
                    </a:moveTo>
                    <a:lnTo>
                      <a:pt x="0" y="7"/>
                    </a:lnTo>
                    <a:lnTo>
                      <a:pt x="2" y="17"/>
                    </a:lnTo>
                    <a:lnTo>
                      <a:pt x="10" y="30"/>
                    </a:lnTo>
                    <a:lnTo>
                      <a:pt x="22" y="45"/>
                    </a:lnTo>
                    <a:lnTo>
                      <a:pt x="37" y="62"/>
                    </a:lnTo>
                    <a:lnTo>
                      <a:pt x="55" y="75"/>
                    </a:lnTo>
                    <a:lnTo>
                      <a:pt x="73" y="87"/>
                    </a:lnTo>
                    <a:lnTo>
                      <a:pt x="93" y="93"/>
                    </a:lnTo>
                    <a:lnTo>
                      <a:pt x="87" y="85"/>
                    </a:lnTo>
                    <a:lnTo>
                      <a:pt x="75" y="73"/>
                    </a:lnTo>
                    <a:lnTo>
                      <a:pt x="63" y="57"/>
                    </a:lnTo>
                    <a:lnTo>
                      <a:pt x="50" y="40"/>
                    </a:lnTo>
                    <a:lnTo>
                      <a:pt x="37" y="23"/>
                    </a:lnTo>
                    <a:lnTo>
                      <a:pt x="23" y="10"/>
                    </a:lnTo>
                    <a:lnTo>
                      <a:pt x="1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Freeform 179"/>
              <p:cNvSpPr>
                <a:spLocks/>
              </p:cNvSpPr>
              <p:nvPr/>
            </p:nvSpPr>
            <p:spPr bwMode="auto">
              <a:xfrm>
                <a:off x="4219" y="4112"/>
                <a:ext cx="37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7" y="23"/>
                  </a:cxn>
                  <a:cxn ang="0">
                    <a:pos x="15" y="35"/>
                  </a:cxn>
                  <a:cxn ang="0">
                    <a:pos x="25" y="46"/>
                  </a:cxn>
                  <a:cxn ang="0">
                    <a:pos x="39" y="58"/>
                  </a:cxn>
                  <a:cxn ang="0">
                    <a:pos x="56" y="68"/>
                  </a:cxn>
                  <a:cxn ang="0">
                    <a:pos x="76" y="73"/>
                  </a:cxn>
                  <a:cxn ang="0">
                    <a:pos x="66" y="65"/>
                  </a:cxn>
                  <a:cxn ang="0">
                    <a:pos x="56" y="53"/>
                  </a:cxn>
                  <a:cxn ang="0">
                    <a:pos x="46" y="40"/>
                  </a:cxn>
                  <a:cxn ang="0">
                    <a:pos x="35" y="28"/>
                  </a:cxn>
                  <a:cxn ang="0">
                    <a:pos x="25" y="16"/>
                  </a:cxn>
                  <a:cxn ang="0">
                    <a:pos x="17" y="6"/>
                  </a:cxn>
                  <a:cxn ang="0">
                    <a:pos x="9" y="1"/>
                  </a:cxn>
                  <a:cxn ang="0">
                    <a:pos x="4" y="0"/>
                  </a:cxn>
                </a:cxnLst>
                <a:rect l="0" t="0" r="r" b="b"/>
                <a:pathLst>
                  <a:path w="76" h="73">
                    <a:moveTo>
                      <a:pt x="4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7" y="23"/>
                    </a:lnTo>
                    <a:lnTo>
                      <a:pt x="15" y="35"/>
                    </a:lnTo>
                    <a:lnTo>
                      <a:pt x="25" y="46"/>
                    </a:lnTo>
                    <a:lnTo>
                      <a:pt x="39" y="58"/>
                    </a:lnTo>
                    <a:lnTo>
                      <a:pt x="56" y="68"/>
                    </a:lnTo>
                    <a:lnTo>
                      <a:pt x="76" y="73"/>
                    </a:lnTo>
                    <a:lnTo>
                      <a:pt x="66" y="65"/>
                    </a:lnTo>
                    <a:lnTo>
                      <a:pt x="56" y="53"/>
                    </a:lnTo>
                    <a:lnTo>
                      <a:pt x="46" y="40"/>
                    </a:lnTo>
                    <a:lnTo>
                      <a:pt x="35" y="28"/>
                    </a:lnTo>
                    <a:lnTo>
                      <a:pt x="25" y="16"/>
                    </a:lnTo>
                    <a:lnTo>
                      <a:pt x="17" y="6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Freeform 180"/>
              <p:cNvSpPr>
                <a:spLocks/>
              </p:cNvSpPr>
              <p:nvPr/>
            </p:nvSpPr>
            <p:spPr bwMode="auto">
              <a:xfrm>
                <a:off x="4346" y="4096"/>
                <a:ext cx="40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7"/>
                  </a:cxn>
                  <a:cxn ang="0">
                    <a:pos x="10" y="34"/>
                  </a:cxn>
                  <a:cxn ang="0">
                    <a:pos x="22" y="52"/>
                  </a:cxn>
                  <a:cxn ang="0">
                    <a:pos x="35" y="69"/>
                  </a:cxn>
                  <a:cxn ang="0">
                    <a:pos x="50" y="85"/>
                  </a:cxn>
                  <a:cxn ang="0">
                    <a:pos x="65" y="95"/>
                  </a:cxn>
                  <a:cxn ang="0">
                    <a:pos x="80" y="100"/>
                  </a:cxn>
                  <a:cxn ang="0">
                    <a:pos x="73" y="90"/>
                  </a:cxn>
                  <a:cxn ang="0">
                    <a:pos x="65" y="77"/>
                  </a:cxn>
                  <a:cxn ang="0">
                    <a:pos x="55" y="59"/>
                  </a:cxn>
                  <a:cxn ang="0">
                    <a:pos x="45" y="40"/>
                  </a:cxn>
                  <a:cxn ang="0">
                    <a:pos x="33" y="24"/>
                  </a:cxn>
                  <a:cxn ang="0">
                    <a:pos x="22" y="9"/>
                  </a:cxn>
                  <a:cxn ang="0">
                    <a:pos x="12" y="0"/>
                  </a:cxn>
                  <a:cxn ang="0">
                    <a:pos x="2" y="0"/>
                  </a:cxn>
                </a:cxnLst>
                <a:rect l="0" t="0" r="r" b="b"/>
                <a:pathLst>
                  <a:path w="80" h="100">
                    <a:moveTo>
                      <a:pt x="2" y="0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10" y="34"/>
                    </a:lnTo>
                    <a:lnTo>
                      <a:pt x="22" y="52"/>
                    </a:lnTo>
                    <a:lnTo>
                      <a:pt x="35" y="69"/>
                    </a:lnTo>
                    <a:lnTo>
                      <a:pt x="50" y="85"/>
                    </a:lnTo>
                    <a:lnTo>
                      <a:pt x="65" y="95"/>
                    </a:lnTo>
                    <a:lnTo>
                      <a:pt x="80" y="100"/>
                    </a:lnTo>
                    <a:lnTo>
                      <a:pt x="73" y="90"/>
                    </a:lnTo>
                    <a:lnTo>
                      <a:pt x="65" y="77"/>
                    </a:lnTo>
                    <a:lnTo>
                      <a:pt x="55" y="59"/>
                    </a:lnTo>
                    <a:lnTo>
                      <a:pt x="45" y="40"/>
                    </a:lnTo>
                    <a:lnTo>
                      <a:pt x="33" y="24"/>
                    </a:lnTo>
                    <a:lnTo>
                      <a:pt x="22" y="9"/>
                    </a:lnTo>
                    <a:lnTo>
                      <a:pt x="1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5" name="Freeform 181"/>
              <p:cNvSpPr>
                <a:spLocks/>
              </p:cNvSpPr>
              <p:nvPr/>
            </p:nvSpPr>
            <p:spPr bwMode="auto">
              <a:xfrm>
                <a:off x="4419" y="4085"/>
                <a:ext cx="29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" y="16"/>
                  </a:cxn>
                  <a:cxn ang="0">
                    <a:pos x="8" y="29"/>
                  </a:cxn>
                  <a:cxn ang="0">
                    <a:pos x="16" y="46"/>
                  </a:cxn>
                  <a:cxn ang="0">
                    <a:pos x="26" y="61"/>
                  </a:cxn>
                  <a:cxn ang="0">
                    <a:pos x="38" y="72"/>
                  </a:cxn>
                  <a:cxn ang="0">
                    <a:pos x="48" y="82"/>
                  </a:cxn>
                  <a:cxn ang="0">
                    <a:pos x="58" y="86"/>
                  </a:cxn>
                  <a:cxn ang="0">
                    <a:pos x="55" y="77"/>
                  </a:cxn>
                  <a:cxn ang="0">
                    <a:pos x="48" y="66"/>
                  </a:cxn>
                  <a:cxn ang="0">
                    <a:pos x="41" y="52"/>
                  </a:cxn>
                  <a:cxn ang="0">
                    <a:pos x="33" y="37"/>
                  </a:cxn>
                  <a:cxn ang="0">
                    <a:pos x="25" y="24"/>
                  </a:cxn>
                  <a:cxn ang="0">
                    <a:pos x="16" y="12"/>
                  </a:cxn>
                  <a:cxn ang="0">
                    <a:pos x="10" y="4"/>
                  </a:cxn>
                  <a:cxn ang="0">
                    <a:pos x="3" y="0"/>
                  </a:cxn>
                </a:cxnLst>
                <a:rect l="0" t="0" r="r" b="b"/>
                <a:pathLst>
                  <a:path w="58" h="86">
                    <a:moveTo>
                      <a:pt x="3" y="0"/>
                    </a:moveTo>
                    <a:lnTo>
                      <a:pt x="0" y="5"/>
                    </a:lnTo>
                    <a:lnTo>
                      <a:pt x="1" y="16"/>
                    </a:lnTo>
                    <a:lnTo>
                      <a:pt x="8" y="29"/>
                    </a:lnTo>
                    <a:lnTo>
                      <a:pt x="16" y="46"/>
                    </a:lnTo>
                    <a:lnTo>
                      <a:pt x="26" y="61"/>
                    </a:lnTo>
                    <a:lnTo>
                      <a:pt x="38" y="72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55" y="77"/>
                    </a:lnTo>
                    <a:lnTo>
                      <a:pt x="48" y="66"/>
                    </a:lnTo>
                    <a:lnTo>
                      <a:pt x="41" y="52"/>
                    </a:lnTo>
                    <a:lnTo>
                      <a:pt x="33" y="37"/>
                    </a:lnTo>
                    <a:lnTo>
                      <a:pt x="25" y="24"/>
                    </a:lnTo>
                    <a:lnTo>
                      <a:pt x="16" y="12"/>
                    </a:lnTo>
                    <a:lnTo>
                      <a:pt x="1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6" name="Freeform 182"/>
              <p:cNvSpPr>
                <a:spLocks/>
              </p:cNvSpPr>
              <p:nvPr/>
            </p:nvSpPr>
            <p:spPr bwMode="auto">
              <a:xfrm>
                <a:off x="4194" y="4142"/>
                <a:ext cx="44" cy="7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82" y="6"/>
                  </a:cxn>
                  <a:cxn ang="0">
                    <a:pos x="70" y="8"/>
                  </a:cxn>
                  <a:cxn ang="0">
                    <a:pos x="55" y="10"/>
                  </a:cxn>
                  <a:cxn ang="0">
                    <a:pos x="40" y="11"/>
                  </a:cxn>
                  <a:cxn ang="0">
                    <a:pos x="25" y="13"/>
                  </a:cxn>
                  <a:cxn ang="0">
                    <a:pos x="12" y="13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3"/>
                  </a:cxn>
                  <a:cxn ang="0">
                    <a:pos x="14" y="1"/>
                  </a:cxn>
                  <a:cxn ang="0">
                    <a:pos x="25" y="0"/>
                  </a:cxn>
                  <a:cxn ang="0">
                    <a:pos x="39" y="0"/>
                  </a:cxn>
                  <a:cxn ang="0">
                    <a:pos x="54" y="1"/>
                  </a:cxn>
                  <a:cxn ang="0">
                    <a:pos x="67" y="3"/>
                  </a:cxn>
                  <a:cxn ang="0">
                    <a:pos x="80" y="5"/>
                  </a:cxn>
                  <a:cxn ang="0">
                    <a:pos x="89" y="6"/>
                  </a:cxn>
                </a:cxnLst>
                <a:rect l="0" t="0" r="r" b="b"/>
                <a:pathLst>
                  <a:path w="89" h="13">
                    <a:moveTo>
                      <a:pt x="89" y="6"/>
                    </a:moveTo>
                    <a:lnTo>
                      <a:pt x="82" y="6"/>
                    </a:lnTo>
                    <a:lnTo>
                      <a:pt x="70" y="8"/>
                    </a:lnTo>
                    <a:lnTo>
                      <a:pt x="55" y="10"/>
                    </a:lnTo>
                    <a:lnTo>
                      <a:pt x="40" y="11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9" y="0"/>
                    </a:lnTo>
                    <a:lnTo>
                      <a:pt x="54" y="1"/>
                    </a:lnTo>
                    <a:lnTo>
                      <a:pt x="67" y="3"/>
                    </a:lnTo>
                    <a:lnTo>
                      <a:pt x="80" y="5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7" name="Freeform 183"/>
              <p:cNvSpPr>
                <a:spLocks/>
              </p:cNvSpPr>
              <p:nvPr/>
            </p:nvSpPr>
            <p:spPr bwMode="auto">
              <a:xfrm>
                <a:off x="4226" y="4151"/>
                <a:ext cx="61" cy="47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09" y="7"/>
                  </a:cxn>
                  <a:cxn ang="0">
                    <a:pos x="89" y="17"/>
                  </a:cxn>
                  <a:cxn ang="0">
                    <a:pos x="67" y="30"/>
                  </a:cxn>
                  <a:cxn ang="0">
                    <a:pos x="44" y="45"/>
                  </a:cxn>
                  <a:cxn ang="0">
                    <a:pos x="24" y="62"/>
                  </a:cxn>
                  <a:cxn ang="0">
                    <a:pos x="9" y="75"/>
                  </a:cxn>
                  <a:cxn ang="0">
                    <a:pos x="0" y="87"/>
                  </a:cxn>
                  <a:cxn ang="0">
                    <a:pos x="2" y="95"/>
                  </a:cxn>
                  <a:cxn ang="0">
                    <a:pos x="12" y="95"/>
                  </a:cxn>
                  <a:cxn ang="0">
                    <a:pos x="25" y="87"/>
                  </a:cxn>
                  <a:cxn ang="0">
                    <a:pos x="42" y="74"/>
                  </a:cxn>
                  <a:cxn ang="0">
                    <a:pos x="61" y="57"/>
                  </a:cxn>
                  <a:cxn ang="0">
                    <a:pos x="77" y="39"/>
                  </a:cxn>
                  <a:cxn ang="0">
                    <a:pos x="96" y="22"/>
                  </a:cxn>
                  <a:cxn ang="0">
                    <a:pos x="111" y="9"/>
                  </a:cxn>
                  <a:cxn ang="0">
                    <a:pos x="122" y="0"/>
                  </a:cxn>
                </a:cxnLst>
                <a:rect l="0" t="0" r="r" b="b"/>
                <a:pathLst>
                  <a:path w="122" h="95">
                    <a:moveTo>
                      <a:pt x="122" y="0"/>
                    </a:moveTo>
                    <a:lnTo>
                      <a:pt x="109" y="7"/>
                    </a:lnTo>
                    <a:lnTo>
                      <a:pt x="89" y="17"/>
                    </a:lnTo>
                    <a:lnTo>
                      <a:pt x="67" y="30"/>
                    </a:lnTo>
                    <a:lnTo>
                      <a:pt x="44" y="45"/>
                    </a:lnTo>
                    <a:lnTo>
                      <a:pt x="24" y="62"/>
                    </a:lnTo>
                    <a:lnTo>
                      <a:pt x="9" y="75"/>
                    </a:lnTo>
                    <a:lnTo>
                      <a:pt x="0" y="87"/>
                    </a:lnTo>
                    <a:lnTo>
                      <a:pt x="2" y="95"/>
                    </a:lnTo>
                    <a:lnTo>
                      <a:pt x="12" y="95"/>
                    </a:lnTo>
                    <a:lnTo>
                      <a:pt x="25" y="87"/>
                    </a:lnTo>
                    <a:lnTo>
                      <a:pt x="42" y="74"/>
                    </a:lnTo>
                    <a:lnTo>
                      <a:pt x="61" y="57"/>
                    </a:lnTo>
                    <a:lnTo>
                      <a:pt x="77" y="39"/>
                    </a:lnTo>
                    <a:lnTo>
                      <a:pt x="96" y="22"/>
                    </a:lnTo>
                    <a:lnTo>
                      <a:pt x="111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8" name="Freeform 184"/>
              <p:cNvSpPr>
                <a:spLocks/>
              </p:cNvSpPr>
              <p:nvPr/>
            </p:nvSpPr>
            <p:spPr bwMode="auto">
              <a:xfrm>
                <a:off x="4253" y="4149"/>
                <a:ext cx="55" cy="5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97" y="8"/>
                  </a:cxn>
                  <a:cxn ang="0">
                    <a:pos x="78" y="22"/>
                  </a:cxn>
                  <a:cxn ang="0">
                    <a:pos x="58" y="37"/>
                  </a:cxn>
                  <a:cxn ang="0">
                    <a:pos x="37" y="55"/>
                  </a:cxn>
                  <a:cxn ang="0">
                    <a:pos x="20" y="72"/>
                  </a:cxn>
                  <a:cxn ang="0">
                    <a:pos x="7" y="85"/>
                  </a:cxn>
                  <a:cxn ang="0">
                    <a:pos x="0" y="97"/>
                  </a:cxn>
                  <a:cxn ang="0">
                    <a:pos x="3" y="102"/>
                  </a:cxn>
                  <a:cxn ang="0">
                    <a:pos x="13" y="98"/>
                  </a:cxn>
                  <a:cxn ang="0">
                    <a:pos x="27" y="88"/>
                  </a:cxn>
                  <a:cxn ang="0">
                    <a:pos x="43" y="73"/>
                  </a:cxn>
                  <a:cxn ang="0">
                    <a:pos x="58" y="55"/>
                  </a:cxn>
                  <a:cxn ang="0">
                    <a:pos x="75" y="37"/>
                  </a:cxn>
                  <a:cxn ang="0">
                    <a:pos x="88" y="20"/>
                  </a:cxn>
                  <a:cxn ang="0">
                    <a:pos x="102" y="7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2">
                    <a:moveTo>
                      <a:pt x="110" y="0"/>
                    </a:moveTo>
                    <a:lnTo>
                      <a:pt x="97" y="8"/>
                    </a:lnTo>
                    <a:lnTo>
                      <a:pt x="78" y="22"/>
                    </a:lnTo>
                    <a:lnTo>
                      <a:pt x="58" y="37"/>
                    </a:lnTo>
                    <a:lnTo>
                      <a:pt x="37" y="55"/>
                    </a:lnTo>
                    <a:lnTo>
                      <a:pt x="20" y="72"/>
                    </a:lnTo>
                    <a:lnTo>
                      <a:pt x="7" y="85"/>
                    </a:lnTo>
                    <a:lnTo>
                      <a:pt x="0" y="97"/>
                    </a:lnTo>
                    <a:lnTo>
                      <a:pt x="3" y="102"/>
                    </a:lnTo>
                    <a:lnTo>
                      <a:pt x="13" y="98"/>
                    </a:lnTo>
                    <a:lnTo>
                      <a:pt x="27" y="88"/>
                    </a:lnTo>
                    <a:lnTo>
                      <a:pt x="43" y="73"/>
                    </a:lnTo>
                    <a:lnTo>
                      <a:pt x="58" y="55"/>
                    </a:lnTo>
                    <a:lnTo>
                      <a:pt x="75" y="37"/>
                    </a:lnTo>
                    <a:lnTo>
                      <a:pt x="88" y="20"/>
                    </a:lnTo>
                    <a:lnTo>
                      <a:pt x="102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9" name="Freeform 185"/>
              <p:cNvSpPr>
                <a:spLocks/>
              </p:cNvSpPr>
              <p:nvPr/>
            </p:nvSpPr>
            <p:spPr bwMode="auto">
              <a:xfrm>
                <a:off x="4283" y="4148"/>
                <a:ext cx="49" cy="5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3" y="10"/>
                  </a:cxn>
                  <a:cxn ang="0">
                    <a:pos x="67" y="25"/>
                  </a:cxn>
                  <a:cxn ang="0">
                    <a:pos x="48" y="42"/>
                  </a:cxn>
                  <a:cxn ang="0">
                    <a:pos x="30" y="60"/>
                  </a:cxn>
                  <a:cxn ang="0">
                    <a:pos x="15" y="79"/>
                  </a:cxn>
                  <a:cxn ang="0">
                    <a:pos x="5" y="92"/>
                  </a:cxn>
                  <a:cxn ang="0">
                    <a:pos x="0" y="104"/>
                  </a:cxn>
                  <a:cxn ang="0">
                    <a:pos x="3" y="109"/>
                  </a:cxn>
                  <a:cxn ang="0">
                    <a:pos x="12" y="105"/>
                  </a:cxn>
                  <a:cxn ang="0">
                    <a:pos x="23" y="95"/>
                  </a:cxn>
                  <a:cxn ang="0">
                    <a:pos x="37" y="79"/>
                  </a:cxn>
                  <a:cxn ang="0">
                    <a:pos x="50" y="60"/>
                  </a:cxn>
                  <a:cxn ang="0">
                    <a:pos x="63" y="40"/>
                  </a:cxn>
                  <a:cxn ang="0">
                    <a:pos x="77" y="22"/>
                  </a:cxn>
                  <a:cxn ang="0">
                    <a:pos x="88" y="9"/>
                  </a:cxn>
                  <a:cxn ang="0">
                    <a:pos x="98" y="0"/>
                  </a:cxn>
                </a:cxnLst>
                <a:rect l="0" t="0" r="r" b="b"/>
                <a:pathLst>
                  <a:path w="98" h="109">
                    <a:moveTo>
                      <a:pt x="98" y="0"/>
                    </a:moveTo>
                    <a:lnTo>
                      <a:pt x="83" y="10"/>
                    </a:lnTo>
                    <a:lnTo>
                      <a:pt x="67" y="25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15" y="79"/>
                    </a:lnTo>
                    <a:lnTo>
                      <a:pt x="5" y="92"/>
                    </a:lnTo>
                    <a:lnTo>
                      <a:pt x="0" y="104"/>
                    </a:lnTo>
                    <a:lnTo>
                      <a:pt x="3" y="109"/>
                    </a:lnTo>
                    <a:lnTo>
                      <a:pt x="12" y="105"/>
                    </a:lnTo>
                    <a:lnTo>
                      <a:pt x="23" y="95"/>
                    </a:lnTo>
                    <a:lnTo>
                      <a:pt x="37" y="79"/>
                    </a:lnTo>
                    <a:lnTo>
                      <a:pt x="50" y="60"/>
                    </a:lnTo>
                    <a:lnTo>
                      <a:pt x="63" y="40"/>
                    </a:lnTo>
                    <a:lnTo>
                      <a:pt x="77" y="22"/>
                    </a:lnTo>
                    <a:lnTo>
                      <a:pt x="88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0" name="Freeform 186"/>
              <p:cNvSpPr>
                <a:spLocks/>
              </p:cNvSpPr>
              <p:nvPr/>
            </p:nvSpPr>
            <p:spPr bwMode="auto">
              <a:xfrm>
                <a:off x="4319" y="4144"/>
                <a:ext cx="37" cy="5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5" y="10"/>
                  </a:cxn>
                  <a:cxn ang="0">
                    <a:pos x="50" y="23"/>
                  </a:cxn>
                  <a:cxn ang="0">
                    <a:pos x="35" y="40"/>
                  </a:cxn>
                  <a:cxn ang="0">
                    <a:pos x="21" y="57"/>
                  </a:cxn>
                  <a:cxn ang="0">
                    <a:pos x="10" y="73"/>
                  </a:cxn>
                  <a:cxn ang="0">
                    <a:pos x="1" y="88"/>
                  </a:cxn>
                  <a:cxn ang="0">
                    <a:pos x="0" y="98"/>
                  </a:cxn>
                  <a:cxn ang="0">
                    <a:pos x="6" y="102"/>
                  </a:cxn>
                  <a:cxn ang="0">
                    <a:pos x="16" y="98"/>
                  </a:cxn>
                  <a:cxn ang="0">
                    <a:pos x="26" y="88"/>
                  </a:cxn>
                  <a:cxn ang="0">
                    <a:pos x="36" y="75"/>
                  </a:cxn>
                  <a:cxn ang="0">
                    <a:pos x="45" y="58"/>
                  </a:cxn>
                  <a:cxn ang="0">
                    <a:pos x="53" y="40"/>
                  </a:cxn>
                  <a:cxn ang="0">
                    <a:pos x="60" y="23"/>
                  </a:cxn>
                  <a:cxn ang="0">
                    <a:pos x="68" y="10"/>
                  </a:cxn>
                  <a:cxn ang="0">
                    <a:pos x="75" y="0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5" y="10"/>
                    </a:lnTo>
                    <a:lnTo>
                      <a:pt x="50" y="23"/>
                    </a:lnTo>
                    <a:lnTo>
                      <a:pt x="35" y="40"/>
                    </a:lnTo>
                    <a:lnTo>
                      <a:pt x="21" y="57"/>
                    </a:lnTo>
                    <a:lnTo>
                      <a:pt x="10" y="73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98"/>
                    </a:lnTo>
                    <a:lnTo>
                      <a:pt x="26" y="88"/>
                    </a:lnTo>
                    <a:lnTo>
                      <a:pt x="36" y="75"/>
                    </a:lnTo>
                    <a:lnTo>
                      <a:pt x="45" y="58"/>
                    </a:lnTo>
                    <a:lnTo>
                      <a:pt x="53" y="40"/>
                    </a:lnTo>
                    <a:lnTo>
                      <a:pt x="60" y="23"/>
                    </a:lnTo>
                    <a:lnTo>
                      <a:pt x="68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1" name="Freeform 187"/>
              <p:cNvSpPr>
                <a:spLocks/>
              </p:cNvSpPr>
              <p:nvPr/>
            </p:nvSpPr>
            <p:spPr bwMode="auto">
              <a:xfrm>
                <a:off x="4350" y="4141"/>
                <a:ext cx="34" cy="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0" y="10"/>
                  </a:cxn>
                  <a:cxn ang="0">
                    <a:pos x="47" y="24"/>
                  </a:cxn>
                  <a:cxn ang="0">
                    <a:pos x="34" y="42"/>
                  </a:cxn>
                  <a:cxn ang="0">
                    <a:pos x="20" y="59"/>
                  </a:cxn>
                  <a:cxn ang="0">
                    <a:pos x="9" y="75"/>
                  </a:cxn>
                  <a:cxn ang="0">
                    <a:pos x="2" y="89"/>
                  </a:cxn>
                  <a:cxn ang="0">
                    <a:pos x="0" y="99"/>
                  </a:cxn>
                  <a:cxn ang="0">
                    <a:pos x="7" y="100"/>
                  </a:cxn>
                  <a:cxn ang="0">
                    <a:pos x="17" y="95"/>
                  </a:cxn>
                  <a:cxn ang="0">
                    <a:pos x="27" y="84"/>
                  </a:cxn>
                  <a:cxn ang="0">
                    <a:pos x="37" y="70"/>
                  </a:cxn>
                  <a:cxn ang="0">
                    <a:pos x="45" y="52"/>
                  </a:cxn>
                  <a:cxn ang="0">
                    <a:pos x="52" y="35"/>
                  </a:cxn>
                  <a:cxn ang="0">
                    <a:pos x="59" y="20"/>
                  </a:cxn>
                  <a:cxn ang="0">
                    <a:pos x="64" y="7"/>
                  </a:cxn>
                  <a:cxn ang="0">
                    <a:pos x="69" y="0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60" y="10"/>
                    </a:lnTo>
                    <a:lnTo>
                      <a:pt x="47" y="24"/>
                    </a:lnTo>
                    <a:lnTo>
                      <a:pt x="34" y="42"/>
                    </a:lnTo>
                    <a:lnTo>
                      <a:pt x="20" y="59"/>
                    </a:lnTo>
                    <a:lnTo>
                      <a:pt x="9" y="75"/>
                    </a:lnTo>
                    <a:lnTo>
                      <a:pt x="2" y="89"/>
                    </a:lnTo>
                    <a:lnTo>
                      <a:pt x="0" y="99"/>
                    </a:lnTo>
                    <a:lnTo>
                      <a:pt x="7" y="100"/>
                    </a:lnTo>
                    <a:lnTo>
                      <a:pt x="17" y="95"/>
                    </a:lnTo>
                    <a:lnTo>
                      <a:pt x="27" y="84"/>
                    </a:lnTo>
                    <a:lnTo>
                      <a:pt x="37" y="70"/>
                    </a:lnTo>
                    <a:lnTo>
                      <a:pt x="45" y="52"/>
                    </a:lnTo>
                    <a:lnTo>
                      <a:pt x="52" y="35"/>
                    </a:lnTo>
                    <a:lnTo>
                      <a:pt x="59" y="20"/>
                    </a:lnTo>
                    <a:lnTo>
                      <a:pt x="64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Freeform 188"/>
              <p:cNvSpPr>
                <a:spLocks/>
              </p:cNvSpPr>
              <p:nvPr/>
            </p:nvSpPr>
            <p:spPr bwMode="auto">
              <a:xfrm>
                <a:off x="4391" y="4136"/>
                <a:ext cx="18" cy="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8" y="10"/>
                  </a:cxn>
                  <a:cxn ang="0">
                    <a:pos x="20" y="23"/>
                  </a:cxn>
                  <a:cxn ang="0">
                    <a:pos x="12" y="38"/>
                  </a:cxn>
                  <a:cxn ang="0">
                    <a:pos x="7" y="53"/>
                  </a:cxn>
                  <a:cxn ang="0">
                    <a:pos x="2" y="67"/>
                  </a:cxn>
                  <a:cxn ang="0">
                    <a:pos x="0" y="77"/>
                  </a:cxn>
                  <a:cxn ang="0">
                    <a:pos x="3" y="85"/>
                  </a:cxn>
                  <a:cxn ang="0">
                    <a:pos x="12" y="87"/>
                  </a:cxn>
                  <a:cxn ang="0">
                    <a:pos x="27" y="75"/>
                  </a:cxn>
                  <a:cxn ang="0">
                    <a:pos x="30" y="48"/>
                  </a:cxn>
                  <a:cxn ang="0">
                    <a:pos x="32" y="20"/>
                  </a:cxn>
                  <a:cxn ang="0">
                    <a:pos x="37" y="0"/>
                  </a:cxn>
                </a:cxnLst>
                <a:rect l="0" t="0" r="r" b="b"/>
                <a:pathLst>
                  <a:path w="37" h="87">
                    <a:moveTo>
                      <a:pt x="37" y="0"/>
                    </a:moveTo>
                    <a:lnTo>
                      <a:pt x="28" y="10"/>
                    </a:lnTo>
                    <a:lnTo>
                      <a:pt x="20" y="23"/>
                    </a:lnTo>
                    <a:lnTo>
                      <a:pt x="12" y="38"/>
                    </a:lnTo>
                    <a:lnTo>
                      <a:pt x="7" y="53"/>
                    </a:lnTo>
                    <a:lnTo>
                      <a:pt x="2" y="67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12" y="87"/>
                    </a:lnTo>
                    <a:lnTo>
                      <a:pt x="27" y="75"/>
                    </a:lnTo>
                    <a:lnTo>
                      <a:pt x="30" y="48"/>
                    </a:lnTo>
                    <a:lnTo>
                      <a:pt x="32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3" name="Freeform 189"/>
              <p:cNvSpPr>
                <a:spLocks/>
              </p:cNvSpPr>
              <p:nvPr/>
            </p:nvSpPr>
            <p:spPr bwMode="auto">
              <a:xfrm>
                <a:off x="4421" y="4131"/>
                <a:ext cx="8" cy="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8" y="18"/>
                  </a:cxn>
                  <a:cxn ang="0">
                    <a:pos x="2" y="45"/>
                  </a:cxn>
                  <a:cxn ang="0">
                    <a:pos x="0" y="67"/>
                  </a:cxn>
                  <a:cxn ang="0">
                    <a:pos x="8" y="75"/>
                  </a:cxn>
                  <a:cxn ang="0">
                    <a:pos x="17" y="65"/>
                  </a:cxn>
                  <a:cxn ang="0">
                    <a:pos x="17" y="45"/>
                  </a:cxn>
                  <a:cxn ang="0">
                    <a:pos x="15" y="22"/>
                  </a:cxn>
                  <a:cxn ang="0">
                    <a:pos x="17" y="0"/>
                  </a:cxn>
                </a:cxnLst>
                <a:rect l="0" t="0" r="r" b="b"/>
                <a:pathLst>
                  <a:path w="17" h="75">
                    <a:moveTo>
                      <a:pt x="17" y="0"/>
                    </a:moveTo>
                    <a:lnTo>
                      <a:pt x="8" y="18"/>
                    </a:lnTo>
                    <a:lnTo>
                      <a:pt x="2" y="45"/>
                    </a:lnTo>
                    <a:lnTo>
                      <a:pt x="0" y="67"/>
                    </a:lnTo>
                    <a:lnTo>
                      <a:pt x="8" y="75"/>
                    </a:lnTo>
                    <a:lnTo>
                      <a:pt x="17" y="65"/>
                    </a:lnTo>
                    <a:lnTo>
                      <a:pt x="17" y="45"/>
                    </a:lnTo>
                    <a:lnTo>
                      <a:pt x="15" y="2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4" name="Freeform 190"/>
              <p:cNvSpPr>
                <a:spLocks/>
              </p:cNvSpPr>
              <p:nvPr/>
            </p:nvSpPr>
            <p:spPr bwMode="auto">
              <a:xfrm>
                <a:off x="4442" y="4126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7"/>
                  </a:cxn>
                  <a:cxn ang="0">
                    <a:pos x="0" y="42"/>
                  </a:cxn>
                  <a:cxn ang="0">
                    <a:pos x="4" y="64"/>
                  </a:cxn>
                  <a:cxn ang="0">
                    <a:pos x="14" y="74"/>
                  </a:cxn>
                  <a:cxn ang="0">
                    <a:pos x="22" y="67"/>
                  </a:cxn>
                  <a:cxn ang="0">
                    <a:pos x="19" y="49"/>
                  </a:cxn>
                  <a:cxn ang="0">
                    <a:pos x="12" y="24"/>
                  </a:cxn>
                  <a:cxn ang="0">
                    <a:pos x="11" y="0"/>
                  </a:cxn>
                </a:cxnLst>
                <a:rect l="0" t="0" r="r" b="b"/>
                <a:pathLst>
                  <a:path w="22" h="74">
                    <a:moveTo>
                      <a:pt x="11" y="0"/>
                    </a:moveTo>
                    <a:lnTo>
                      <a:pt x="4" y="17"/>
                    </a:lnTo>
                    <a:lnTo>
                      <a:pt x="0" y="42"/>
                    </a:lnTo>
                    <a:lnTo>
                      <a:pt x="4" y="64"/>
                    </a:lnTo>
                    <a:lnTo>
                      <a:pt x="14" y="74"/>
                    </a:lnTo>
                    <a:lnTo>
                      <a:pt x="22" y="67"/>
                    </a:lnTo>
                    <a:lnTo>
                      <a:pt x="19" y="49"/>
                    </a:lnTo>
                    <a:lnTo>
                      <a:pt x="12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5" name="Freeform 191"/>
              <p:cNvSpPr>
                <a:spLocks/>
              </p:cNvSpPr>
              <p:nvPr/>
            </p:nvSpPr>
            <p:spPr bwMode="auto">
              <a:xfrm>
                <a:off x="4461" y="4115"/>
                <a:ext cx="11" cy="3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0"/>
                  </a:cxn>
                  <a:cxn ang="0">
                    <a:pos x="2" y="31"/>
                  </a:cxn>
                  <a:cxn ang="0">
                    <a:pos x="0" y="56"/>
                  </a:cxn>
                  <a:cxn ang="0">
                    <a:pos x="10" y="71"/>
                  </a:cxn>
                  <a:cxn ang="0">
                    <a:pos x="22" y="66"/>
                  </a:cxn>
                  <a:cxn ang="0">
                    <a:pos x="24" y="46"/>
                  </a:cxn>
                  <a:cxn ang="0">
                    <a:pos x="22" y="20"/>
                  </a:cxn>
                  <a:cxn ang="0">
                    <a:pos x="22" y="0"/>
                  </a:cxn>
                </a:cxnLst>
                <a:rect l="0" t="0" r="r" b="b"/>
                <a:pathLst>
                  <a:path w="24" h="71">
                    <a:moveTo>
                      <a:pt x="22" y="0"/>
                    </a:moveTo>
                    <a:lnTo>
                      <a:pt x="12" y="10"/>
                    </a:lnTo>
                    <a:lnTo>
                      <a:pt x="2" y="31"/>
                    </a:lnTo>
                    <a:lnTo>
                      <a:pt x="0" y="56"/>
                    </a:lnTo>
                    <a:lnTo>
                      <a:pt x="10" y="71"/>
                    </a:lnTo>
                    <a:lnTo>
                      <a:pt x="22" y="66"/>
                    </a:lnTo>
                    <a:lnTo>
                      <a:pt x="24" y="46"/>
                    </a:lnTo>
                    <a:lnTo>
                      <a:pt x="22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6" name="Freeform 192"/>
              <p:cNvSpPr>
                <a:spLocks/>
              </p:cNvSpPr>
              <p:nvPr/>
            </p:nvSpPr>
            <p:spPr bwMode="auto">
              <a:xfrm>
                <a:off x="4475" y="4107"/>
                <a:ext cx="11" cy="3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6"/>
                  </a:cxn>
                  <a:cxn ang="0">
                    <a:pos x="3" y="38"/>
                  </a:cxn>
                  <a:cxn ang="0">
                    <a:pos x="0" y="61"/>
                  </a:cxn>
                  <a:cxn ang="0">
                    <a:pos x="8" y="78"/>
                  </a:cxn>
                  <a:cxn ang="0">
                    <a:pos x="18" y="73"/>
                  </a:cxn>
                  <a:cxn ang="0">
                    <a:pos x="21" y="48"/>
                  </a:cxn>
                  <a:cxn ang="0">
                    <a:pos x="20" y="20"/>
                  </a:cxn>
                  <a:cxn ang="0">
                    <a:pos x="16" y="0"/>
                  </a:cxn>
                </a:cxnLst>
                <a:rect l="0" t="0" r="r" b="b"/>
                <a:pathLst>
                  <a:path w="21" h="78">
                    <a:moveTo>
                      <a:pt x="16" y="0"/>
                    </a:moveTo>
                    <a:lnTo>
                      <a:pt x="10" y="16"/>
                    </a:lnTo>
                    <a:lnTo>
                      <a:pt x="3" y="38"/>
                    </a:lnTo>
                    <a:lnTo>
                      <a:pt x="0" y="61"/>
                    </a:lnTo>
                    <a:lnTo>
                      <a:pt x="8" y="78"/>
                    </a:lnTo>
                    <a:lnTo>
                      <a:pt x="18" y="73"/>
                    </a:lnTo>
                    <a:lnTo>
                      <a:pt x="21" y="48"/>
                    </a:lnTo>
                    <a:lnTo>
                      <a:pt x="20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7" name="Freeform 193"/>
              <p:cNvSpPr>
                <a:spLocks/>
              </p:cNvSpPr>
              <p:nvPr/>
            </p:nvSpPr>
            <p:spPr bwMode="auto">
              <a:xfrm>
                <a:off x="4202" y="4149"/>
                <a:ext cx="62" cy="39"/>
              </a:xfrm>
              <a:custGeom>
                <a:avLst/>
                <a:gdLst/>
                <a:ahLst/>
                <a:cxnLst>
                  <a:cxn ang="0">
                    <a:pos x="3" y="78"/>
                  </a:cxn>
                  <a:cxn ang="0">
                    <a:pos x="10" y="75"/>
                  </a:cxn>
                  <a:cxn ang="0">
                    <a:pos x="22" y="67"/>
                  </a:cxn>
                  <a:cxn ang="0">
                    <a:pos x="35" y="55"/>
                  </a:cxn>
                  <a:cxn ang="0">
                    <a:pos x="53" y="42"/>
                  </a:cxn>
                  <a:cxn ang="0">
                    <a:pos x="72" y="27"/>
                  </a:cxn>
                  <a:cxn ang="0">
                    <a:pos x="90" y="13"/>
                  </a:cxn>
                  <a:cxn ang="0">
                    <a:pos x="109" y="5"/>
                  </a:cxn>
                  <a:cxn ang="0">
                    <a:pos x="124" y="0"/>
                  </a:cxn>
                  <a:cxn ang="0">
                    <a:pos x="104" y="5"/>
                  </a:cxn>
                  <a:cxn ang="0">
                    <a:pos x="82" y="13"/>
                  </a:cxn>
                  <a:cxn ang="0">
                    <a:pos x="58" y="25"/>
                  </a:cxn>
                  <a:cxn ang="0">
                    <a:pos x="37" y="37"/>
                  </a:cxn>
                  <a:cxn ang="0">
                    <a:pos x="18" y="50"/>
                  </a:cxn>
                  <a:cxn ang="0">
                    <a:pos x="5" y="62"/>
                  </a:cxn>
                  <a:cxn ang="0">
                    <a:pos x="0" y="72"/>
                  </a:cxn>
                  <a:cxn ang="0">
                    <a:pos x="3" y="78"/>
                  </a:cxn>
                </a:cxnLst>
                <a:rect l="0" t="0" r="r" b="b"/>
                <a:pathLst>
                  <a:path w="124" h="78">
                    <a:moveTo>
                      <a:pt x="3" y="78"/>
                    </a:moveTo>
                    <a:lnTo>
                      <a:pt x="10" y="75"/>
                    </a:lnTo>
                    <a:lnTo>
                      <a:pt x="22" y="67"/>
                    </a:lnTo>
                    <a:lnTo>
                      <a:pt x="35" y="55"/>
                    </a:lnTo>
                    <a:lnTo>
                      <a:pt x="53" y="42"/>
                    </a:lnTo>
                    <a:lnTo>
                      <a:pt x="72" y="27"/>
                    </a:lnTo>
                    <a:lnTo>
                      <a:pt x="90" y="13"/>
                    </a:lnTo>
                    <a:lnTo>
                      <a:pt x="109" y="5"/>
                    </a:lnTo>
                    <a:lnTo>
                      <a:pt x="124" y="0"/>
                    </a:lnTo>
                    <a:lnTo>
                      <a:pt x="104" y="5"/>
                    </a:lnTo>
                    <a:lnTo>
                      <a:pt x="82" y="13"/>
                    </a:lnTo>
                    <a:lnTo>
                      <a:pt x="58" y="25"/>
                    </a:lnTo>
                    <a:lnTo>
                      <a:pt x="37" y="37"/>
                    </a:lnTo>
                    <a:lnTo>
                      <a:pt x="18" y="50"/>
                    </a:lnTo>
                    <a:lnTo>
                      <a:pt x="5" y="62"/>
                    </a:lnTo>
                    <a:lnTo>
                      <a:pt x="0" y="72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8" name="Freeform 194"/>
              <p:cNvSpPr>
                <a:spLocks/>
              </p:cNvSpPr>
              <p:nvPr/>
            </p:nvSpPr>
            <p:spPr bwMode="auto">
              <a:xfrm>
                <a:off x="4192" y="4146"/>
                <a:ext cx="45" cy="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8" y="5"/>
                  </a:cxn>
                  <a:cxn ang="0">
                    <a:pos x="63" y="12"/>
                  </a:cxn>
                  <a:cxn ang="0">
                    <a:pos x="47" y="20"/>
                  </a:cxn>
                  <a:cxn ang="0">
                    <a:pos x="32" y="27"/>
                  </a:cxn>
                  <a:cxn ang="0">
                    <a:pos x="17" y="35"/>
                  </a:cxn>
                  <a:cxn ang="0">
                    <a:pos x="7" y="42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8" y="45"/>
                  </a:cxn>
                  <a:cxn ang="0">
                    <a:pos x="32" y="39"/>
                  </a:cxn>
                  <a:cxn ang="0">
                    <a:pos x="45" y="30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83" y="5"/>
                  </a:cxn>
                  <a:cxn ang="0">
                    <a:pos x="90" y="0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78" y="5"/>
                    </a:lnTo>
                    <a:lnTo>
                      <a:pt x="63" y="12"/>
                    </a:lnTo>
                    <a:lnTo>
                      <a:pt x="47" y="20"/>
                    </a:lnTo>
                    <a:lnTo>
                      <a:pt x="32" y="27"/>
                    </a:lnTo>
                    <a:lnTo>
                      <a:pt x="17" y="35"/>
                    </a:lnTo>
                    <a:lnTo>
                      <a:pt x="7" y="42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8" y="45"/>
                    </a:lnTo>
                    <a:lnTo>
                      <a:pt x="32" y="39"/>
                    </a:lnTo>
                    <a:lnTo>
                      <a:pt x="45" y="30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83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9" name="Freeform 195"/>
              <p:cNvSpPr>
                <a:spLocks/>
              </p:cNvSpPr>
              <p:nvPr/>
            </p:nvSpPr>
            <p:spPr bwMode="auto">
              <a:xfrm>
                <a:off x="4358" y="3967"/>
                <a:ext cx="240" cy="66"/>
              </a:xfrm>
              <a:custGeom>
                <a:avLst/>
                <a:gdLst/>
                <a:ahLst/>
                <a:cxnLst>
                  <a:cxn ang="0">
                    <a:pos x="479" y="112"/>
                  </a:cxn>
                  <a:cxn ang="0">
                    <a:pos x="480" y="117"/>
                  </a:cxn>
                  <a:cxn ang="0">
                    <a:pos x="479" y="122"/>
                  </a:cxn>
                  <a:cxn ang="0">
                    <a:pos x="477" y="127"/>
                  </a:cxn>
                  <a:cxn ang="0">
                    <a:pos x="477" y="132"/>
                  </a:cxn>
                  <a:cxn ang="0">
                    <a:pos x="449" y="105"/>
                  </a:cxn>
                  <a:cxn ang="0">
                    <a:pos x="419" y="82"/>
                  </a:cxn>
                  <a:cxn ang="0">
                    <a:pos x="387" y="62"/>
                  </a:cxn>
                  <a:cxn ang="0">
                    <a:pos x="355" y="47"/>
                  </a:cxn>
                  <a:cxn ang="0">
                    <a:pos x="322" y="35"/>
                  </a:cxn>
                  <a:cxn ang="0">
                    <a:pos x="289" y="27"/>
                  </a:cxn>
                  <a:cxn ang="0">
                    <a:pos x="257" y="20"/>
                  </a:cxn>
                  <a:cxn ang="0">
                    <a:pos x="224" y="17"/>
                  </a:cxn>
                  <a:cxn ang="0">
                    <a:pos x="192" y="15"/>
                  </a:cxn>
                  <a:cxn ang="0">
                    <a:pos x="160" y="15"/>
                  </a:cxn>
                  <a:cxn ang="0">
                    <a:pos x="128" y="17"/>
                  </a:cxn>
                  <a:cxn ang="0">
                    <a:pos x="100" y="20"/>
                  </a:cxn>
                  <a:cxn ang="0">
                    <a:pos x="72" y="24"/>
                  </a:cxn>
                  <a:cxn ang="0">
                    <a:pos x="47" y="27"/>
                  </a:cxn>
                  <a:cxn ang="0">
                    <a:pos x="22" y="30"/>
                  </a:cxn>
                  <a:cxn ang="0">
                    <a:pos x="0" y="34"/>
                  </a:cxn>
                  <a:cxn ang="0">
                    <a:pos x="15" y="24"/>
                  </a:cxn>
                  <a:cxn ang="0">
                    <a:pos x="37" y="15"/>
                  </a:cxn>
                  <a:cxn ang="0">
                    <a:pos x="63" y="9"/>
                  </a:cxn>
                  <a:cxn ang="0">
                    <a:pos x="92" y="5"/>
                  </a:cxn>
                  <a:cxn ang="0">
                    <a:pos x="125" y="2"/>
                  </a:cxn>
                  <a:cxn ang="0">
                    <a:pos x="160" y="0"/>
                  </a:cxn>
                  <a:cxn ang="0">
                    <a:pos x="197" y="2"/>
                  </a:cxn>
                  <a:cxn ang="0">
                    <a:pos x="235" y="4"/>
                  </a:cxn>
                  <a:cxn ang="0">
                    <a:pos x="274" y="9"/>
                  </a:cxn>
                  <a:cxn ang="0">
                    <a:pos x="310" y="17"/>
                  </a:cxn>
                  <a:cxn ang="0">
                    <a:pos x="345" y="25"/>
                  </a:cxn>
                  <a:cxn ang="0">
                    <a:pos x="380" y="39"/>
                  </a:cxn>
                  <a:cxn ang="0">
                    <a:pos x="410" y="52"/>
                  </a:cxn>
                  <a:cxn ang="0">
                    <a:pos x="439" y="70"/>
                  </a:cxn>
                  <a:cxn ang="0">
                    <a:pos x="460" y="89"/>
                  </a:cxn>
                  <a:cxn ang="0">
                    <a:pos x="479" y="112"/>
                  </a:cxn>
                </a:cxnLst>
                <a:rect l="0" t="0" r="r" b="b"/>
                <a:pathLst>
                  <a:path w="480" h="132">
                    <a:moveTo>
                      <a:pt x="479" y="112"/>
                    </a:moveTo>
                    <a:lnTo>
                      <a:pt x="480" y="117"/>
                    </a:lnTo>
                    <a:lnTo>
                      <a:pt x="479" y="122"/>
                    </a:lnTo>
                    <a:lnTo>
                      <a:pt x="477" y="127"/>
                    </a:lnTo>
                    <a:lnTo>
                      <a:pt x="477" y="132"/>
                    </a:lnTo>
                    <a:lnTo>
                      <a:pt x="449" y="105"/>
                    </a:lnTo>
                    <a:lnTo>
                      <a:pt x="419" y="82"/>
                    </a:lnTo>
                    <a:lnTo>
                      <a:pt x="387" y="62"/>
                    </a:lnTo>
                    <a:lnTo>
                      <a:pt x="355" y="47"/>
                    </a:lnTo>
                    <a:lnTo>
                      <a:pt x="322" y="35"/>
                    </a:lnTo>
                    <a:lnTo>
                      <a:pt x="289" y="27"/>
                    </a:lnTo>
                    <a:lnTo>
                      <a:pt x="257" y="20"/>
                    </a:lnTo>
                    <a:lnTo>
                      <a:pt x="224" y="17"/>
                    </a:lnTo>
                    <a:lnTo>
                      <a:pt x="192" y="15"/>
                    </a:lnTo>
                    <a:lnTo>
                      <a:pt x="160" y="15"/>
                    </a:lnTo>
                    <a:lnTo>
                      <a:pt x="128" y="17"/>
                    </a:lnTo>
                    <a:lnTo>
                      <a:pt x="100" y="20"/>
                    </a:lnTo>
                    <a:lnTo>
                      <a:pt x="72" y="24"/>
                    </a:lnTo>
                    <a:lnTo>
                      <a:pt x="47" y="27"/>
                    </a:lnTo>
                    <a:lnTo>
                      <a:pt x="22" y="30"/>
                    </a:lnTo>
                    <a:lnTo>
                      <a:pt x="0" y="34"/>
                    </a:lnTo>
                    <a:lnTo>
                      <a:pt x="15" y="24"/>
                    </a:lnTo>
                    <a:lnTo>
                      <a:pt x="37" y="15"/>
                    </a:lnTo>
                    <a:lnTo>
                      <a:pt x="63" y="9"/>
                    </a:lnTo>
                    <a:lnTo>
                      <a:pt x="92" y="5"/>
                    </a:lnTo>
                    <a:lnTo>
                      <a:pt x="125" y="2"/>
                    </a:lnTo>
                    <a:lnTo>
                      <a:pt x="160" y="0"/>
                    </a:lnTo>
                    <a:lnTo>
                      <a:pt x="197" y="2"/>
                    </a:lnTo>
                    <a:lnTo>
                      <a:pt x="235" y="4"/>
                    </a:lnTo>
                    <a:lnTo>
                      <a:pt x="274" y="9"/>
                    </a:lnTo>
                    <a:lnTo>
                      <a:pt x="310" y="17"/>
                    </a:lnTo>
                    <a:lnTo>
                      <a:pt x="345" y="25"/>
                    </a:lnTo>
                    <a:lnTo>
                      <a:pt x="380" y="39"/>
                    </a:lnTo>
                    <a:lnTo>
                      <a:pt x="410" y="52"/>
                    </a:lnTo>
                    <a:lnTo>
                      <a:pt x="439" y="70"/>
                    </a:lnTo>
                    <a:lnTo>
                      <a:pt x="460" y="89"/>
                    </a:lnTo>
                    <a:lnTo>
                      <a:pt x="479" y="1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0" name="Freeform 196"/>
              <p:cNvSpPr>
                <a:spLocks/>
              </p:cNvSpPr>
              <p:nvPr/>
            </p:nvSpPr>
            <p:spPr bwMode="auto">
              <a:xfrm>
                <a:off x="4365" y="3974"/>
                <a:ext cx="31" cy="4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10"/>
                  </a:cxn>
                  <a:cxn ang="0">
                    <a:pos x="39" y="21"/>
                  </a:cxn>
                  <a:cxn ang="0">
                    <a:pos x="27" y="36"/>
                  </a:cxn>
                  <a:cxn ang="0">
                    <a:pos x="15" y="53"/>
                  </a:cxn>
                  <a:cxn ang="0">
                    <a:pos x="7" y="68"/>
                  </a:cxn>
                  <a:cxn ang="0">
                    <a:pos x="2" y="81"/>
                  </a:cxn>
                  <a:cxn ang="0">
                    <a:pos x="0" y="91"/>
                  </a:cxn>
                  <a:cxn ang="0">
                    <a:pos x="2" y="96"/>
                  </a:cxn>
                  <a:cxn ang="0">
                    <a:pos x="7" y="95"/>
                  </a:cxn>
                  <a:cxn ang="0">
                    <a:pos x="14" y="88"/>
                  </a:cxn>
                  <a:cxn ang="0">
                    <a:pos x="20" y="76"/>
                  </a:cxn>
                  <a:cxn ang="0">
                    <a:pos x="27" y="63"/>
                  </a:cxn>
                  <a:cxn ang="0">
                    <a:pos x="35" y="46"/>
                  </a:cxn>
                  <a:cxn ang="0">
                    <a:pos x="44" y="30"/>
                  </a:cxn>
                  <a:cxn ang="0">
                    <a:pos x="54" y="13"/>
                  </a:cxn>
                  <a:cxn ang="0">
                    <a:pos x="64" y="0"/>
                  </a:cxn>
                </a:cxnLst>
                <a:rect l="0" t="0" r="r" b="b"/>
                <a:pathLst>
                  <a:path w="64" h="96">
                    <a:moveTo>
                      <a:pt x="64" y="0"/>
                    </a:moveTo>
                    <a:lnTo>
                      <a:pt x="52" y="10"/>
                    </a:lnTo>
                    <a:lnTo>
                      <a:pt x="39" y="21"/>
                    </a:lnTo>
                    <a:lnTo>
                      <a:pt x="27" y="36"/>
                    </a:lnTo>
                    <a:lnTo>
                      <a:pt x="15" y="53"/>
                    </a:lnTo>
                    <a:lnTo>
                      <a:pt x="7" y="68"/>
                    </a:lnTo>
                    <a:lnTo>
                      <a:pt x="2" y="81"/>
                    </a:lnTo>
                    <a:lnTo>
                      <a:pt x="0" y="91"/>
                    </a:lnTo>
                    <a:lnTo>
                      <a:pt x="2" y="96"/>
                    </a:lnTo>
                    <a:lnTo>
                      <a:pt x="7" y="95"/>
                    </a:lnTo>
                    <a:lnTo>
                      <a:pt x="14" y="88"/>
                    </a:lnTo>
                    <a:lnTo>
                      <a:pt x="20" y="76"/>
                    </a:lnTo>
                    <a:lnTo>
                      <a:pt x="27" y="63"/>
                    </a:lnTo>
                    <a:lnTo>
                      <a:pt x="35" y="46"/>
                    </a:lnTo>
                    <a:lnTo>
                      <a:pt x="44" y="30"/>
                    </a:lnTo>
                    <a:lnTo>
                      <a:pt x="54" y="1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1" name="Freeform 197"/>
              <p:cNvSpPr>
                <a:spLocks/>
              </p:cNvSpPr>
              <p:nvPr/>
            </p:nvSpPr>
            <p:spPr bwMode="auto">
              <a:xfrm>
                <a:off x="4372" y="3972"/>
                <a:ext cx="48" cy="57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0" y="109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25" y="60"/>
                  </a:cxn>
                  <a:cxn ang="0">
                    <a:pos x="40" y="42"/>
                  </a:cxn>
                  <a:cxn ang="0">
                    <a:pos x="57" y="24"/>
                  </a:cxn>
                  <a:cxn ang="0">
                    <a:pos x="75" y="9"/>
                  </a:cxn>
                  <a:cxn ang="0">
                    <a:pos x="95" y="0"/>
                  </a:cxn>
                  <a:cxn ang="0">
                    <a:pos x="84" y="12"/>
                  </a:cxn>
                  <a:cxn ang="0">
                    <a:pos x="72" y="30"/>
                  </a:cxn>
                  <a:cxn ang="0">
                    <a:pos x="57" y="49"/>
                  </a:cxn>
                  <a:cxn ang="0">
                    <a:pos x="42" y="69"/>
                  </a:cxn>
                  <a:cxn ang="0">
                    <a:pos x="29" y="87"/>
                  </a:cxn>
                  <a:cxn ang="0">
                    <a:pos x="17" y="102"/>
                  </a:cxn>
                  <a:cxn ang="0">
                    <a:pos x="7" y="112"/>
                  </a:cxn>
                  <a:cxn ang="0">
                    <a:pos x="2" y="114"/>
                  </a:cxn>
                </a:cxnLst>
                <a:rect l="0" t="0" r="r" b="b"/>
                <a:pathLst>
                  <a:path w="95" h="114">
                    <a:moveTo>
                      <a:pt x="2" y="114"/>
                    </a:moveTo>
                    <a:lnTo>
                      <a:pt x="0" y="109"/>
                    </a:lnTo>
                    <a:lnTo>
                      <a:pt x="5" y="95"/>
                    </a:lnTo>
                    <a:lnTo>
                      <a:pt x="14" y="80"/>
                    </a:lnTo>
                    <a:lnTo>
                      <a:pt x="25" y="60"/>
                    </a:lnTo>
                    <a:lnTo>
                      <a:pt x="40" y="42"/>
                    </a:lnTo>
                    <a:lnTo>
                      <a:pt x="57" y="24"/>
                    </a:lnTo>
                    <a:lnTo>
                      <a:pt x="75" y="9"/>
                    </a:lnTo>
                    <a:lnTo>
                      <a:pt x="95" y="0"/>
                    </a:lnTo>
                    <a:lnTo>
                      <a:pt x="84" y="12"/>
                    </a:lnTo>
                    <a:lnTo>
                      <a:pt x="72" y="30"/>
                    </a:lnTo>
                    <a:lnTo>
                      <a:pt x="57" y="49"/>
                    </a:lnTo>
                    <a:lnTo>
                      <a:pt x="42" y="69"/>
                    </a:lnTo>
                    <a:lnTo>
                      <a:pt x="29" y="87"/>
                    </a:lnTo>
                    <a:lnTo>
                      <a:pt x="17" y="102"/>
                    </a:lnTo>
                    <a:lnTo>
                      <a:pt x="7" y="112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2" name="Freeform 198"/>
              <p:cNvSpPr>
                <a:spLocks/>
              </p:cNvSpPr>
              <p:nvPr/>
            </p:nvSpPr>
            <p:spPr bwMode="auto">
              <a:xfrm>
                <a:off x="4404" y="3970"/>
                <a:ext cx="61" cy="67"/>
              </a:xfrm>
              <a:custGeom>
                <a:avLst/>
                <a:gdLst/>
                <a:ahLst/>
                <a:cxnLst>
                  <a:cxn ang="0">
                    <a:pos x="1" y="133"/>
                  </a:cxn>
                  <a:cxn ang="0">
                    <a:pos x="0" y="127"/>
                  </a:cxn>
                  <a:cxn ang="0">
                    <a:pos x="6" y="112"/>
                  </a:cxn>
                  <a:cxn ang="0">
                    <a:pos x="20" y="92"/>
                  </a:cxn>
                  <a:cxn ang="0">
                    <a:pos x="36" y="70"/>
                  </a:cxn>
                  <a:cxn ang="0">
                    <a:pos x="56" y="47"/>
                  </a:cxn>
                  <a:cxn ang="0">
                    <a:pos x="78" y="27"/>
                  </a:cxn>
                  <a:cxn ang="0">
                    <a:pos x="102" y="10"/>
                  </a:cxn>
                  <a:cxn ang="0">
                    <a:pos x="122" y="0"/>
                  </a:cxn>
                  <a:cxn ang="0">
                    <a:pos x="112" y="10"/>
                  </a:cxn>
                  <a:cxn ang="0">
                    <a:pos x="98" y="28"/>
                  </a:cxn>
                  <a:cxn ang="0">
                    <a:pos x="80" y="50"/>
                  </a:cxn>
                  <a:cxn ang="0">
                    <a:pos x="60" y="75"/>
                  </a:cxn>
                  <a:cxn ang="0">
                    <a:pos x="41" y="98"/>
                  </a:cxn>
                  <a:cxn ang="0">
                    <a:pos x="23" y="118"/>
                  </a:cxn>
                  <a:cxn ang="0">
                    <a:pos x="10" y="130"/>
                  </a:cxn>
                  <a:cxn ang="0">
                    <a:pos x="1" y="133"/>
                  </a:cxn>
                </a:cxnLst>
                <a:rect l="0" t="0" r="r" b="b"/>
                <a:pathLst>
                  <a:path w="122" h="133">
                    <a:moveTo>
                      <a:pt x="1" y="133"/>
                    </a:moveTo>
                    <a:lnTo>
                      <a:pt x="0" y="127"/>
                    </a:lnTo>
                    <a:lnTo>
                      <a:pt x="6" y="112"/>
                    </a:lnTo>
                    <a:lnTo>
                      <a:pt x="20" y="92"/>
                    </a:lnTo>
                    <a:lnTo>
                      <a:pt x="36" y="70"/>
                    </a:lnTo>
                    <a:lnTo>
                      <a:pt x="56" y="47"/>
                    </a:lnTo>
                    <a:lnTo>
                      <a:pt x="78" y="27"/>
                    </a:lnTo>
                    <a:lnTo>
                      <a:pt x="102" y="10"/>
                    </a:lnTo>
                    <a:lnTo>
                      <a:pt x="122" y="0"/>
                    </a:lnTo>
                    <a:lnTo>
                      <a:pt x="112" y="10"/>
                    </a:lnTo>
                    <a:lnTo>
                      <a:pt x="98" y="28"/>
                    </a:lnTo>
                    <a:lnTo>
                      <a:pt x="80" y="50"/>
                    </a:lnTo>
                    <a:lnTo>
                      <a:pt x="60" y="75"/>
                    </a:lnTo>
                    <a:lnTo>
                      <a:pt x="41" y="98"/>
                    </a:lnTo>
                    <a:lnTo>
                      <a:pt x="23" y="118"/>
                    </a:lnTo>
                    <a:lnTo>
                      <a:pt x="10" y="130"/>
                    </a:lnTo>
                    <a:lnTo>
                      <a:pt x="1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3" name="Freeform 199"/>
              <p:cNvSpPr>
                <a:spLocks/>
              </p:cNvSpPr>
              <p:nvPr/>
            </p:nvSpPr>
            <p:spPr bwMode="auto">
              <a:xfrm>
                <a:off x="4452" y="3975"/>
                <a:ext cx="56" cy="74"/>
              </a:xfrm>
              <a:custGeom>
                <a:avLst/>
                <a:gdLst/>
                <a:ahLst/>
                <a:cxnLst>
                  <a:cxn ang="0">
                    <a:pos x="1" y="147"/>
                  </a:cxn>
                  <a:cxn ang="0">
                    <a:pos x="0" y="137"/>
                  </a:cxn>
                  <a:cxn ang="0">
                    <a:pos x="6" y="120"/>
                  </a:cxn>
                  <a:cxn ang="0">
                    <a:pos x="18" y="98"/>
                  </a:cxn>
                  <a:cxn ang="0">
                    <a:pos x="35" y="73"/>
                  </a:cxn>
                  <a:cxn ang="0">
                    <a:pos x="53" y="48"/>
                  </a:cxn>
                  <a:cxn ang="0">
                    <a:pos x="73" y="27"/>
                  </a:cxn>
                  <a:cxn ang="0">
                    <a:pos x="93" y="10"/>
                  </a:cxn>
                  <a:cxn ang="0">
                    <a:pos x="111" y="0"/>
                  </a:cxn>
                  <a:cxn ang="0">
                    <a:pos x="105" y="12"/>
                  </a:cxn>
                  <a:cxn ang="0">
                    <a:pos x="91" y="30"/>
                  </a:cxn>
                  <a:cxn ang="0">
                    <a:pos x="75" y="55"/>
                  </a:cxn>
                  <a:cxn ang="0">
                    <a:pos x="56" y="82"/>
                  </a:cxn>
                  <a:cxn ang="0">
                    <a:pos x="38" y="107"/>
                  </a:cxn>
                  <a:cxn ang="0">
                    <a:pos x="21" y="128"/>
                  </a:cxn>
                  <a:cxn ang="0">
                    <a:pos x="10" y="143"/>
                  </a:cxn>
                  <a:cxn ang="0">
                    <a:pos x="1" y="147"/>
                  </a:cxn>
                </a:cxnLst>
                <a:rect l="0" t="0" r="r" b="b"/>
                <a:pathLst>
                  <a:path w="111" h="147">
                    <a:moveTo>
                      <a:pt x="1" y="147"/>
                    </a:moveTo>
                    <a:lnTo>
                      <a:pt x="0" y="137"/>
                    </a:lnTo>
                    <a:lnTo>
                      <a:pt x="6" y="120"/>
                    </a:lnTo>
                    <a:lnTo>
                      <a:pt x="18" y="98"/>
                    </a:lnTo>
                    <a:lnTo>
                      <a:pt x="35" y="73"/>
                    </a:lnTo>
                    <a:lnTo>
                      <a:pt x="53" y="48"/>
                    </a:lnTo>
                    <a:lnTo>
                      <a:pt x="73" y="27"/>
                    </a:lnTo>
                    <a:lnTo>
                      <a:pt x="93" y="10"/>
                    </a:lnTo>
                    <a:lnTo>
                      <a:pt x="111" y="0"/>
                    </a:lnTo>
                    <a:lnTo>
                      <a:pt x="105" y="12"/>
                    </a:lnTo>
                    <a:lnTo>
                      <a:pt x="91" y="30"/>
                    </a:lnTo>
                    <a:lnTo>
                      <a:pt x="75" y="55"/>
                    </a:lnTo>
                    <a:lnTo>
                      <a:pt x="56" y="82"/>
                    </a:lnTo>
                    <a:lnTo>
                      <a:pt x="38" y="107"/>
                    </a:lnTo>
                    <a:lnTo>
                      <a:pt x="21" y="128"/>
                    </a:lnTo>
                    <a:lnTo>
                      <a:pt x="10" y="143"/>
                    </a:lnTo>
                    <a:lnTo>
                      <a:pt x="1" y="1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4" name="Freeform 200"/>
              <p:cNvSpPr>
                <a:spLocks/>
              </p:cNvSpPr>
              <p:nvPr/>
            </p:nvSpPr>
            <p:spPr bwMode="auto">
              <a:xfrm>
                <a:off x="4477" y="3984"/>
                <a:ext cx="49" cy="67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126"/>
                  </a:cxn>
                  <a:cxn ang="0">
                    <a:pos x="5" y="111"/>
                  </a:cxn>
                  <a:cxn ang="0">
                    <a:pos x="16" y="90"/>
                  </a:cxn>
                  <a:cxn ang="0">
                    <a:pos x="31" y="66"/>
                  </a:cxn>
                  <a:cxn ang="0">
                    <a:pos x="48" y="43"/>
                  </a:cxn>
                  <a:cxn ang="0">
                    <a:pos x="66" y="21"/>
                  </a:cxn>
                  <a:cxn ang="0">
                    <a:pos x="81" y="6"/>
                  </a:cxn>
                  <a:cxn ang="0">
                    <a:pos x="96" y="0"/>
                  </a:cxn>
                  <a:cxn ang="0">
                    <a:pos x="88" y="11"/>
                  </a:cxn>
                  <a:cxn ang="0">
                    <a:pos x="76" y="31"/>
                  </a:cxn>
                  <a:cxn ang="0">
                    <a:pos x="63" y="55"/>
                  </a:cxn>
                  <a:cxn ang="0">
                    <a:pos x="48" y="78"/>
                  </a:cxn>
                  <a:cxn ang="0">
                    <a:pos x="35" y="101"/>
                  </a:cxn>
                  <a:cxn ang="0">
                    <a:pos x="20" y="120"/>
                  </a:cxn>
                  <a:cxn ang="0">
                    <a:pos x="8" y="131"/>
                  </a:cxn>
                  <a:cxn ang="0">
                    <a:pos x="0" y="133"/>
                  </a:cxn>
                </a:cxnLst>
                <a:rect l="0" t="0" r="r" b="b"/>
                <a:pathLst>
                  <a:path w="96" h="133">
                    <a:moveTo>
                      <a:pt x="0" y="133"/>
                    </a:moveTo>
                    <a:lnTo>
                      <a:pt x="0" y="126"/>
                    </a:lnTo>
                    <a:lnTo>
                      <a:pt x="5" y="111"/>
                    </a:lnTo>
                    <a:lnTo>
                      <a:pt x="16" y="90"/>
                    </a:lnTo>
                    <a:lnTo>
                      <a:pt x="31" y="66"/>
                    </a:lnTo>
                    <a:lnTo>
                      <a:pt x="48" y="43"/>
                    </a:lnTo>
                    <a:lnTo>
                      <a:pt x="66" y="21"/>
                    </a:lnTo>
                    <a:lnTo>
                      <a:pt x="81" y="6"/>
                    </a:lnTo>
                    <a:lnTo>
                      <a:pt x="96" y="0"/>
                    </a:lnTo>
                    <a:lnTo>
                      <a:pt x="88" y="11"/>
                    </a:lnTo>
                    <a:lnTo>
                      <a:pt x="76" y="31"/>
                    </a:lnTo>
                    <a:lnTo>
                      <a:pt x="63" y="55"/>
                    </a:lnTo>
                    <a:lnTo>
                      <a:pt x="48" y="78"/>
                    </a:lnTo>
                    <a:lnTo>
                      <a:pt x="35" y="101"/>
                    </a:lnTo>
                    <a:lnTo>
                      <a:pt x="20" y="120"/>
                    </a:lnTo>
                    <a:lnTo>
                      <a:pt x="8" y="13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5" name="Freeform 201"/>
              <p:cNvSpPr>
                <a:spLocks/>
              </p:cNvSpPr>
              <p:nvPr/>
            </p:nvSpPr>
            <p:spPr bwMode="auto">
              <a:xfrm>
                <a:off x="4519" y="3994"/>
                <a:ext cx="41" cy="55"/>
              </a:xfrm>
              <a:custGeom>
                <a:avLst/>
                <a:gdLst/>
                <a:ahLst/>
                <a:cxnLst>
                  <a:cxn ang="0">
                    <a:pos x="2" y="110"/>
                  </a:cxn>
                  <a:cxn ang="0">
                    <a:pos x="0" y="103"/>
                  </a:cxn>
                  <a:cxn ang="0">
                    <a:pos x="2" y="91"/>
                  </a:cxn>
                  <a:cxn ang="0">
                    <a:pos x="8" y="75"/>
                  </a:cxn>
                  <a:cxn ang="0">
                    <a:pos x="20" y="56"/>
                  </a:cxn>
                  <a:cxn ang="0">
                    <a:pos x="32" y="38"/>
                  </a:cxn>
                  <a:cxn ang="0">
                    <a:pos x="47" y="21"/>
                  </a:cxn>
                  <a:cxn ang="0">
                    <a:pos x="63" y="8"/>
                  </a:cxn>
                  <a:cxn ang="0">
                    <a:pos x="82" y="0"/>
                  </a:cxn>
                  <a:cxn ang="0">
                    <a:pos x="73" y="11"/>
                  </a:cxn>
                  <a:cxn ang="0">
                    <a:pos x="63" y="28"/>
                  </a:cxn>
                  <a:cxn ang="0">
                    <a:pos x="52" y="46"/>
                  </a:cxn>
                  <a:cxn ang="0">
                    <a:pos x="40" y="66"/>
                  </a:cxn>
                  <a:cxn ang="0">
                    <a:pos x="27" y="85"/>
                  </a:cxn>
                  <a:cxn ang="0">
                    <a:pos x="17" y="100"/>
                  </a:cxn>
                  <a:cxn ang="0">
                    <a:pos x="8" y="108"/>
                  </a:cxn>
                  <a:cxn ang="0">
                    <a:pos x="2" y="110"/>
                  </a:cxn>
                </a:cxnLst>
                <a:rect l="0" t="0" r="r" b="b"/>
                <a:pathLst>
                  <a:path w="82" h="110">
                    <a:moveTo>
                      <a:pt x="2" y="110"/>
                    </a:moveTo>
                    <a:lnTo>
                      <a:pt x="0" y="103"/>
                    </a:lnTo>
                    <a:lnTo>
                      <a:pt x="2" y="91"/>
                    </a:lnTo>
                    <a:lnTo>
                      <a:pt x="8" y="75"/>
                    </a:lnTo>
                    <a:lnTo>
                      <a:pt x="20" y="56"/>
                    </a:lnTo>
                    <a:lnTo>
                      <a:pt x="32" y="38"/>
                    </a:lnTo>
                    <a:lnTo>
                      <a:pt x="47" y="21"/>
                    </a:lnTo>
                    <a:lnTo>
                      <a:pt x="63" y="8"/>
                    </a:lnTo>
                    <a:lnTo>
                      <a:pt x="82" y="0"/>
                    </a:lnTo>
                    <a:lnTo>
                      <a:pt x="73" y="11"/>
                    </a:lnTo>
                    <a:lnTo>
                      <a:pt x="63" y="28"/>
                    </a:lnTo>
                    <a:lnTo>
                      <a:pt x="52" y="46"/>
                    </a:lnTo>
                    <a:lnTo>
                      <a:pt x="40" y="66"/>
                    </a:lnTo>
                    <a:lnTo>
                      <a:pt x="27" y="85"/>
                    </a:lnTo>
                    <a:lnTo>
                      <a:pt x="17" y="100"/>
                    </a:lnTo>
                    <a:lnTo>
                      <a:pt x="8" y="108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6" name="Freeform 202"/>
              <p:cNvSpPr>
                <a:spLocks/>
              </p:cNvSpPr>
              <p:nvPr/>
            </p:nvSpPr>
            <p:spPr bwMode="auto">
              <a:xfrm>
                <a:off x="4578" y="4026"/>
                <a:ext cx="11" cy="34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5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22" y="0"/>
                  </a:cxn>
                  <a:cxn ang="0">
                    <a:pos x="14" y="18"/>
                  </a:cxn>
                  <a:cxn ang="0">
                    <a:pos x="14" y="43"/>
                  </a:cxn>
                  <a:cxn ang="0">
                    <a:pos x="14" y="63"/>
                  </a:cxn>
                  <a:cxn ang="0">
                    <a:pos x="7" y="66"/>
                  </a:cxn>
                </a:cxnLst>
                <a:rect l="0" t="0" r="r" b="b"/>
                <a:pathLst>
                  <a:path w="22" h="66">
                    <a:moveTo>
                      <a:pt x="7" y="66"/>
                    </a:moveTo>
                    <a:lnTo>
                      <a:pt x="0" y="55"/>
                    </a:lnTo>
                    <a:lnTo>
                      <a:pt x="0" y="33"/>
                    </a:lnTo>
                    <a:lnTo>
                      <a:pt x="7" y="10"/>
                    </a:lnTo>
                    <a:lnTo>
                      <a:pt x="22" y="0"/>
                    </a:lnTo>
                    <a:lnTo>
                      <a:pt x="14" y="18"/>
                    </a:lnTo>
                    <a:lnTo>
                      <a:pt x="14" y="43"/>
                    </a:lnTo>
                    <a:lnTo>
                      <a:pt x="14" y="63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7" name="Freeform 203"/>
              <p:cNvSpPr>
                <a:spLocks/>
              </p:cNvSpPr>
              <p:nvPr/>
            </p:nvSpPr>
            <p:spPr bwMode="auto">
              <a:xfrm>
                <a:off x="4391" y="3970"/>
                <a:ext cx="54" cy="6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0" y="117"/>
                  </a:cxn>
                  <a:cxn ang="0">
                    <a:pos x="5" y="104"/>
                  </a:cxn>
                  <a:cxn ang="0">
                    <a:pos x="15" y="85"/>
                  </a:cxn>
                  <a:cxn ang="0">
                    <a:pos x="30" y="65"/>
                  </a:cxn>
                  <a:cxn ang="0">
                    <a:pos x="48" y="44"/>
                  </a:cxn>
                  <a:cxn ang="0">
                    <a:pos x="68" y="25"/>
                  </a:cxn>
                  <a:cxn ang="0">
                    <a:pos x="88" y="10"/>
                  </a:cxn>
                  <a:cxn ang="0">
                    <a:pos x="109" y="0"/>
                  </a:cxn>
                  <a:cxn ang="0">
                    <a:pos x="100" y="10"/>
                  </a:cxn>
                  <a:cxn ang="0">
                    <a:pos x="87" y="27"/>
                  </a:cxn>
                  <a:cxn ang="0">
                    <a:pos x="72" y="49"/>
                  </a:cxn>
                  <a:cxn ang="0">
                    <a:pos x="55" y="70"/>
                  </a:cxn>
                  <a:cxn ang="0">
                    <a:pos x="38" y="92"/>
                  </a:cxn>
                  <a:cxn ang="0">
                    <a:pos x="22" y="110"/>
                  </a:cxn>
                  <a:cxn ang="0">
                    <a:pos x="10" y="122"/>
                  </a:cxn>
                  <a:cxn ang="0">
                    <a:pos x="2" y="124"/>
                  </a:cxn>
                </a:cxnLst>
                <a:rect l="0" t="0" r="r" b="b"/>
                <a:pathLst>
                  <a:path w="109" h="124">
                    <a:moveTo>
                      <a:pt x="2" y="124"/>
                    </a:moveTo>
                    <a:lnTo>
                      <a:pt x="0" y="117"/>
                    </a:lnTo>
                    <a:lnTo>
                      <a:pt x="5" y="104"/>
                    </a:lnTo>
                    <a:lnTo>
                      <a:pt x="15" y="85"/>
                    </a:lnTo>
                    <a:lnTo>
                      <a:pt x="30" y="65"/>
                    </a:lnTo>
                    <a:lnTo>
                      <a:pt x="48" y="44"/>
                    </a:lnTo>
                    <a:lnTo>
                      <a:pt x="68" y="25"/>
                    </a:lnTo>
                    <a:lnTo>
                      <a:pt x="88" y="10"/>
                    </a:lnTo>
                    <a:lnTo>
                      <a:pt x="109" y="0"/>
                    </a:lnTo>
                    <a:lnTo>
                      <a:pt x="100" y="10"/>
                    </a:lnTo>
                    <a:lnTo>
                      <a:pt x="87" y="27"/>
                    </a:lnTo>
                    <a:lnTo>
                      <a:pt x="72" y="49"/>
                    </a:lnTo>
                    <a:lnTo>
                      <a:pt x="55" y="70"/>
                    </a:lnTo>
                    <a:lnTo>
                      <a:pt x="38" y="92"/>
                    </a:lnTo>
                    <a:lnTo>
                      <a:pt x="22" y="110"/>
                    </a:lnTo>
                    <a:lnTo>
                      <a:pt x="10" y="122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8" name="Freeform 204"/>
              <p:cNvSpPr>
                <a:spLocks/>
              </p:cNvSpPr>
              <p:nvPr/>
            </p:nvSpPr>
            <p:spPr bwMode="auto">
              <a:xfrm>
                <a:off x="4431" y="3971"/>
                <a:ext cx="54" cy="72"/>
              </a:xfrm>
              <a:custGeom>
                <a:avLst/>
                <a:gdLst/>
                <a:ahLst/>
                <a:cxnLst>
                  <a:cxn ang="0">
                    <a:pos x="1" y="143"/>
                  </a:cxn>
                  <a:cxn ang="0">
                    <a:pos x="0" y="135"/>
                  </a:cxn>
                  <a:cxn ang="0">
                    <a:pos x="5" y="118"/>
                  </a:cxn>
                  <a:cxn ang="0">
                    <a:pos x="16" y="96"/>
                  </a:cxn>
                  <a:cxn ang="0">
                    <a:pos x="32" y="71"/>
                  </a:cxn>
                  <a:cxn ang="0">
                    <a:pos x="50" y="46"/>
                  </a:cxn>
                  <a:cxn ang="0">
                    <a:pos x="70" y="25"/>
                  </a:cxn>
                  <a:cxn ang="0">
                    <a:pos x="88" y="8"/>
                  </a:cxn>
                  <a:cxn ang="0">
                    <a:pos x="107" y="0"/>
                  </a:cxn>
                  <a:cxn ang="0">
                    <a:pos x="100" y="11"/>
                  </a:cxn>
                  <a:cxn ang="0">
                    <a:pos x="87" y="30"/>
                  </a:cxn>
                  <a:cxn ang="0">
                    <a:pos x="72" y="55"/>
                  </a:cxn>
                  <a:cxn ang="0">
                    <a:pos x="55" y="80"/>
                  </a:cxn>
                  <a:cxn ang="0">
                    <a:pos x="37" y="105"/>
                  </a:cxn>
                  <a:cxn ang="0">
                    <a:pos x="21" y="126"/>
                  </a:cxn>
                  <a:cxn ang="0">
                    <a:pos x="8" y="140"/>
                  </a:cxn>
                  <a:cxn ang="0">
                    <a:pos x="1" y="143"/>
                  </a:cxn>
                </a:cxnLst>
                <a:rect l="0" t="0" r="r" b="b"/>
                <a:pathLst>
                  <a:path w="107" h="143">
                    <a:moveTo>
                      <a:pt x="1" y="143"/>
                    </a:moveTo>
                    <a:lnTo>
                      <a:pt x="0" y="135"/>
                    </a:lnTo>
                    <a:lnTo>
                      <a:pt x="5" y="118"/>
                    </a:lnTo>
                    <a:lnTo>
                      <a:pt x="16" y="96"/>
                    </a:lnTo>
                    <a:lnTo>
                      <a:pt x="32" y="71"/>
                    </a:lnTo>
                    <a:lnTo>
                      <a:pt x="50" y="46"/>
                    </a:lnTo>
                    <a:lnTo>
                      <a:pt x="70" y="25"/>
                    </a:lnTo>
                    <a:lnTo>
                      <a:pt x="88" y="8"/>
                    </a:lnTo>
                    <a:lnTo>
                      <a:pt x="107" y="0"/>
                    </a:lnTo>
                    <a:lnTo>
                      <a:pt x="100" y="11"/>
                    </a:lnTo>
                    <a:lnTo>
                      <a:pt x="87" y="30"/>
                    </a:lnTo>
                    <a:lnTo>
                      <a:pt x="72" y="55"/>
                    </a:lnTo>
                    <a:lnTo>
                      <a:pt x="55" y="80"/>
                    </a:lnTo>
                    <a:lnTo>
                      <a:pt x="37" y="105"/>
                    </a:lnTo>
                    <a:lnTo>
                      <a:pt x="21" y="126"/>
                    </a:lnTo>
                    <a:lnTo>
                      <a:pt x="8" y="140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9" name="Freeform 205"/>
              <p:cNvSpPr>
                <a:spLocks/>
              </p:cNvSpPr>
              <p:nvPr/>
            </p:nvSpPr>
            <p:spPr bwMode="auto">
              <a:xfrm>
                <a:off x="4503" y="3984"/>
                <a:ext cx="40" cy="69"/>
              </a:xfrm>
              <a:custGeom>
                <a:avLst/>
                <a:gdLst/>
                <a:ahLst/>
                <a:cxnLst>
                  <a:cxn ang="0">
                    <a:pos x="2" y="138"/>
                  </a:cxn>
                  <a:cxn ang="0">
                    <a:pos x="0" y="130"/>
                  </a:cxn>
                  <a:cxn ang="0">
                    <a:pos x="2" y="115"/>
                  </a:cxn>
                  <a:cxn ang="0">
                    <a:pos x="9" y="95"/>
                  </a:cxn>
                  <a:cxn ang="0">
                    <a:pos x="19" y="71"/>
                  </a:cxn>
                  <a:cxn ang="0">
                    <a:pos x="30" y="48"/>
                  </a:cxn>
                  <a:cxn ang="0">
                    <a:pos x="45" y="26"/>
                  </a:cxn>
                  <a:cxn ang="0">
                    <a:pos x="62" y="10"/>
                  </a:cxn>
                  <a:cxn ang="0">
                    <a:pos x="80" y="0"/>
                  </a:cxn>
                  <a:cxn ang="0">
                    <a:pos x="72" y="13"/>
                  </a:cxn>
                  <a:cxn ang="0">
                    <a:pos x="62" y="31"/>
                  </a:cxn>
                  <a:cxn ang="0">
                    <a:pos x="50" y="55"/>
                  </a:cxn>
                  <a:cxn ang="0">
                    <a:pos x="39" y="80"/>
                  </a:cxn>
                  <a:cxn ang="0">
                    <a:pos x="27" y="103"/>
                  </a:cxn>
                  <a:cxn ang="0">
                    <a:pos x="17" y="123"/>
                  </a:cxn>
                  <a:cxn ang="0">
                    <a:pos x="9" y="135"/>
                  </a:cxn>
                  <a:cxn ang="0">
                    <a:pos x="2" y="138"/>
                  </a:cxn>
                </a:cxnLst>
                <a:rect l="0" t="0" r="r" b="b"/>
                <a:pathLst>
                  <a:path w="80" h="138">
                    <a:moveTo>
                      <a:pt x="2" y="138"/>
                    </a:moveTo>
                    <a:lnTo>
                      <a:pt x="0" y="130"/>
                    </a:lnTo>
                    <a:lnTo>
                      <a:pt x="2" y="115"/>
                    </a:lnTo>
                    <a:lnTo>
                      <a:pt x="9" y="95"/>
                    </a:lnTo>
                    <a:lnTo>
                      <a:pt x="19" y="71"/>
                    </a:lnTo>
                    <a:lnTo>
                      <a:pt x="30" y="48"/>
                    </a:lnTo>
                    <a:lnTo>
                      <a:pt x="45" y="26"/>
                    </a:lnTo>
                    <a:lnTo>
                      <a:pt x="62" y="10"/>
                    </a:lnTo>
                    <a:lnTo>
                      <a:pt x="80" y="0"/>
                    </a:lnTo>
                    <a:lnTo>
                      <a:pt x="72" y="13"/>
                    </a:lnTo>
                    <a:lnTo>
                      <a:pt x="62" y="31"/>
                    </a:lnTo>
                    <a:lnTo>
                      <a:pt x="50" y="55"/>
                    </a:lnTo>
                    <a:lnTo>
                      <a:pt x="39" y="80"/>
                    </a:lnTo>
                    <a:lnTo>
                      <a:pt x="27" y="103"/>
                    </a:lnTo>
                    <a:lnTo>
                      <a:pt x="17" y="123"/>
                    </a:lnTo>
                    <a:lnTo>
                      <a:pt x="9" y="135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90" name="Freeform 206"/>
            <p:cNvSpPr>
              <a:spLocks/>
            </p:cNvSpPr>
            <p:nvPr/>
          </p:nvSpPr>
          <p:spPr bwMode="auto">
            <a:xfrm>
              <a:off x="4531" y="4002"/>
              <a:ext cx="42" cy="51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0" y="95"/>
                </a:cxn>
                <a:cxn ang="0">
                  <a:pos x="7" y="82"/>
                </a:cxn>
                <a:cxn ang="0">
                  <a:pos x="17" y="65"/>
                </a:cxn>
                <a:cxn ang="0">
                  <a:pos x="30" y="47"/>
                </a:cxn>
                <a:cxn ang="0">
                  <a:pos x="45" y="30"/>
                </a:cxn>
                <a:cxn ang="0">
                  <a:pos x="60" y="14"/>
                </a:cxn>
                <a:cxn ang="0">
                  <a:pos x="73" y="4"/>
                </a:cxn>
                <a:cxn ang="0">
                  <a:pos x="83" y="0"/>
                </a:cxn>
                <a:cxn ang="0">
                  <a:pos x="77" y="10"/>
                </a:cxn>
                <a:cxn ang="0">
                  <a:pos x="67" y="24"/>
                </a:cxn>
                <a:cxn ang="0">
                  <a:pos x="55" y="40"/>
                </a:cxn>
                <a:cxn ang="0">
                  <a:pos x="43" y="57"/>
                </a:cxn>
                <a:cxn ang="0">
                  <a:pos x="30" y="74"/>
                </a:cxn>
                <a:cxn ang="0">
                  <a:pos x="18" y="89"/>
                </a:cxn>
                <a:cxn ang="0">
                  <a:pos x="8" y="99"/>
                </a:cxn>
                <a:cxn ang="0">
                  <a:pos x="2" y="102"/>
                </a:cxn>
              </a:cxnLst>
              <a:rect l="0" t="0" r="r" b="b"/>
              <a:pathLst>
                <a:path w="83" h="102">
                  <a:moveTo>
                    <a:pt x="2" y="102"/>
                  </a:moveTo>
                  <a:lnTo>
                    <a:pt x="0" y="95"/>
                  </a:lnTo>
                  <a:lnTo>
                    <a:pt x="7" y="82"/>
                  </a:lnTo>
                  <a:lnTo>
                    <a:pt x="17" y="65"/>
                  </a:lnTo>
                  <a:lnTo>
                    <a:pt x="30" y="47"/>
                  </a:lnTo>
                  <a:lnTo>
                    <a:pt x="45" y="30"/>
                  </a:lnTo>
                  <a:lnTo>
                    <a:pt x="60" y="14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77" y="10"/>
                  </a:lnTo>
                  <a:lnTo>
                    <a:pt x="67" y="24"/>
                  </a:lnTo>
                  <a:lnTo>
                    <a:pt x="55" y="40"/>
                  </a:lnTo>
                  <a:lnTo>
                    <a:pt x="43" y="57"/>
                  </a:lnTo>
                  <a:lnTo>
                    <a:pt x="30" y="74"/>
                  </a:lnTo>
                  <a:lnTo>
                    <a:pt x="18" y="89"/>
                  </a:lnTo>
                  <a:lnTo>
                    <a:pt x="8" y="99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4563" y="4009"/>
              <a:ext cx="16" cy="37"/>
            </a:xfrm>
            <a:custGeom>
              <a:avLst/>
              <a:gdLst/>
              <a:ahLst/>
              <a:cxnLst>
                <a:cxn ang="0">
                  <a:pos x="4" y="75"/>
                </a:cxn>
                <a:cxn ang="0">
                  <a:pos x="0" y="61"/>
                </a:cxn>
                <a:cxn ang="0">
                  <a:pos x="5" y="36"/>
                </a:cxn>
                <a:cxn ang="0">
                  <a:pos x="15" y="11"/>
                </a:cxn>
                <a:cxn ang="0">
                  <a:pos x="32" y="0"/>
                </a:cxn>
                <a:cxn ang="0">
                  <a:pos x="20" y="20"/>
                </a:cxn>
                <a:cxn ang="0">
                  <a:pos x="17" y="46"/>
                </a:cxn>
                <a:cxn ang="0">
                  <a:pos x="12" y="70"/>
                </a:cxn>
                <a:cxn ang="0">
                  <a:pos x="4" y="75"/>
                </a:cxn>
              </a:cxnLst>
              <a:rect l="0" t="0" r="r" b="b"/>
              <a:pathLst>
                <a:path w="32" h="75">
                  <a:moveTo>
                    <a:pt x="4" y="75"/>
                  </a:moveTo>
                  <a:lnTo>
                    <a:pt x="0" y="61"/>
                  </a:lnTo>
                  <a:lnTo>
                    <a:pt x="5" y="36"/>
                  </a:lnTo>
                  <a:lnTo>
                    <a:pt x="15" y="11"/>
                  </a:lnTo>
                  <a:lnTo>
                    <a:pt x="32" y="0"/>
                  </a:lnTo>
                  <a:lnTo>
                    <a:pt x="20" y="20"/>
                  </a:lnTo>
                  <a:lnTo>
                    <a:pt x="17" y="46"/>
                  </a:lnTo>
                  <a:lnTo>
                    <a:pt x="12" y="70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2" name="Freeform 208"/>
            <p:cNvSpPr>
              <a:spLocks/>
            </p:cNvSpPr>
            <p:nvPr/>
          </p:nvSpPr>
          <p:spPr bwMode="auto">
            <a:xfrm>
              <a:off x="4346" y="3980"/>
              <a:ext cx="32" cy="2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53" y="14"/>
                </a:cxn>
                <a:cxn ang="0">
                  <a:pos x="45" y="25"/>
                </a:cxn>
                <a:cxn ang="0">
                  <a:pos x="37" y="37"/>
                </a:cxn>
                <a:cxn ang="0">
                  <a:pos x="27" y="47"/>
                </a:cxn>
                <a:cxn ang="0">
                  <a:pos x="17" y="55"/>
                </a:cxn>
                <a:cxn ang="0">
                  <a:pos x="8" y="59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12" y="35"/>
                </a:cxn>
                <a:cxn ang="0">
                  <a:pos x="22" y="27"/>
                </a:cxn>
                <a:cxn ang="0">
                  <a:pos x="35" y="19"/>
                </a:cxn>
                <a:cxn ang="0">
                  <a:pos x="47" y="12"/>
                </a:cxn>
                <a:cxn ang="0">
                  <a:pos x="57" y="5"/>
                </a:cxn>
                <a:cxn ang="0">
                  <a:pos x="65" y="0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lnTo>
                    <a:pt x="60" y="5"/>
                  </a:lnTo>
                  <a:lnTo>
                    <a:pt x="53" y="14"/>
                  </a:lnTo>
                  <a:lnTo>
                    <a:pt x="45" y="25"/>
                  </a:lnTo>
                  <a:lnTo>
                    <a:pt x="37" y="37"/>
                  </a:lnTo>
                  <a:lnTo>
                    <a:pt x="27" y="47"/>
                  </a:lnTo>
                  <a:lnTo>
                    <a:pt x="17" y="55"/>
                  </a:lnTo>
                  <a:lnTo>
                    <a:pt x="8" y="59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12" y="35"/>
                  </a:lnTo>
                  <a:lnTo>
                    <a:pt x="22" y="27"/>
                  </a:lnTo>
                  <a:lnTo>
                    <a:pt x="35" y="19"/>
                  </a:lnTo>
                  <a:lnTo>
                    <a:pt x="47" y="12"/>
                  </a:lnTo>
                  <a:lnTo>
                    <a:pt x="5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4332" y="3978"/>
              <a:ext cx="39" cy="8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4" y="5"/>
                </a:cxn>
                <a:cxn ang="0">
                  <a:pos x="64" y="3"/>
                </a:cxn>
                <a:cxn ang="0">
                  <a:pos x="50" y="2"/>
                </a:cxn>
                <a:cxn ang="0">
                  <a:pos x="37" y="2"/>
                </a:cxn>
                <a:cxn ang="0">
                  <a:pos x="24" y="0"/>
                </a:cxn>
                <a:cxn ang="0">
                  <a:pos x="12" y="2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32" y="15"/>
                </a:cxn>
                <a:cxn ang="0">
                  <a:pos x="45" y="13"/>
                </a:cxn>
                <a:cxn ang="0">
                  <a:pos x="59" y="10"/>
                </a:cxn>
                <a:cxn ang="0">
                  <a:pos x="70" y="7"/>
                </a:cxn>
                <a:cxn ang="0">
                  <a:pos x="79" y="5"/>
                </a:cxn>
              </a:cxnLst>
              <a:rect l="0" t="0" r="r" b="b"/>
              <a:pathLst>
                <a:path w="79" h="17">
                  <a:moveTo>
                    <a:pt x="79" y="5"/>
                  </a:moveTo>
                  <a:lnTo>
                    <a:pt x="74" y="5"/>
                  </a:lnTo>
                  <a:lnTo>
                    <a:pt x="64" y="3"/>
                  </a:lnTo>
                  <a:lnTo>
                    <a:pt x="50" y="2"/>
                  </a:lnTo>
                  <a:lnTo>
                    <a:pt x="37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5" y="13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Freeform 210"/>
            <p:cNvSpPr>
              <a:spLocks/>
            </p:cNvSpPr>
            <p:nvPr/>
          </p:nvSpPr>
          <p:spPr bwMode="auto">
            <a:xfrm>
              <a:off x="4341" y="3948"/>
              <a:ext cx="38" cy="32"/>
            </a:xfrm>
            <a:custGeom>
              <a:avLst/>
              <a:gdLst/>
              <a:ahLst/>
              <a:cxnLst>
                <a:cxn ang="0">
                  <a:pos x="75" y="65"/>
                </a:cxn>
                <a:cxn ang="0">
                  <a:pos x="65" y="58"/>
                </a:cxn>
                <a:cxn ang="0">
                  <a:pos x="51" y="50"/>
                </a:cxn>
                <a:cxn ang="0">
                  <a:pos x="38" y="40"/>
                </a:cxn>
                <a:cxn ang="0">
                  <a:pos x="25" y="30"/>
                </a:cxn>
                <a:cxn ang="0">
                  <a:pos x="13" y="20"/>
                </a:cxn>
                <a:cxn ang="0">
                  <a:pos x="5" y="12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5"/>
                </a:cxn>
                <a:cxn ang="0">
                  <a:pos x="26" y="13"/>
                </a:cxn>
                <a:cxn ang="0">
                  <a:pos x="38" y="25"/>
                </a:cxn>
                <a:cxn ang="0">
                  <a:pos x="50" y="37"/>
                </a:cxn>
                <a:cxn ang="0">
                  <a:pos x="60" y="48"/>
                </a:cxn>
                <a:cxn ang="0">
                  <a:pos x="68" y="58"/>
                </a:cxn>
                <a:cxn ang="0">
                  <a:pos x="75" y="65"/>
                </a:cxn>
              </a:cxnLst>
              <a:rect l="0" t="0" r="r" b="b"/>
              <a:pathLst>
                <a:path w="75" h="65">
                  <a:moveTo>
                    <a:pt x="75" y="65"/>
                  </a:moveTo>
                  <a:lnTo>
                    <a:pt x="65" y="58"/>
                  </a:lnTo>
                  <a:lnTo>
                    <a:pt x="51" y="50"/>
                  </a:lnTo>
                  <a:lnTo>
                    <a:pt x="38" y="40"/>
                  </a:lnTo>
                  <a:lnTo>
                    <a:pt x="25" y="30"/>
                  </a:lnTo>
                  <a:lnTo>
                    <a:pt x="13" y="20"/>
                  </a:lnTo>
                  <a:lnTo>
                    <a:pt x="5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5"/>
                  </a:lnTo>
                  <a:lnTo>
                    <a:pt x="26" y="13"/>
                  </a:lnTo>
                  <a:lnTo>
                    <a:pt x="38" y="25"/>
                  </a:lnTo>
                  <a:lnTo>
                    <a:pt x="50" y="37"/>
                  </a:lnTo>
                  <a:lnTo>
                    <a:pt x="60" y="48"/>
                  </a:lnTo>
                  <a:lnTo>
                    <a:pt x="68" y="58"/>
                  </a:lnTo>
                  <a:lnTo>
                    <a:pt x="75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4569" y="3955"/>
              <a:ext cx="11" cy="49"/>
            </a:xfrm>
            <a:custGeom>
              <a:avLst/>
              <a:gdLst/>
              <a:ahLst/>
              <a:cxnLst>
                <a:cxn ang="0">
                  <a:pos x="5" y="99"/>
                </a:cxn>
                <a:cxn ang="0">
                  <a:pos x="2" y="74"/>
                </a:cxn>
                <a:cxn ang="0">
                  <a:pos x="0" y="40"/>
                </a:cxn>
                <a:cxn ang="0">
                  <a:pos x="2" y="14"/>
                </a:cxn>
                <a:cxn ang="0">
                  <a:pos x="13" y="0"/>
                </a:cxn>
                <a:cxn ang="0">
                  <a:pos x="22" y="12"/>
                </a:cxn>
                <a:cxn ang="0">
                  <a:pos x="18" y="39"/>
                </a:cxn>
                <a:cxn ang="0">
                  <a:pos x="10" y="72"/>
                </a:cxn>
                <a:cxn ang="0">
                  <a:pos x="5" y="99"/>
                </a:cxn>
              </a:cxnLst>
              <a:rect l="0" t="0" r="r" b="b"/>
              <a:pathLst>
                <a:path w="22" h="99">
                  <a:moveTo>
                    <a:pt x="5" y="99"/>
                  </a:moveTo>
                  <a:lnTo>
                    <a:pt x="2" y="74"/>
                  </a:lnTo>
                  <a:lnTo>
                    <a:pt x="0" y="40"/>
                  </a:lnTo>
                  <a:lnTo>
                    <a:pt x="2" y="14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18" y="39"/>
                  </a:lnTo>
                  <a:lnTo>
                    <a:pt x="10" y="7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Freeform 212"/>
            <p:cNvSpPr>
              <a:spLocks/>
            </p:cNvSpPr>
            <p:nvPr/>
          </p:nvSpPr>
          <p:spPr bwMode="auto">
            <a:xfrm>
              <a:off x="4580" y="3965"/>
              <a:ext cx="22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70"/>
                </a:cxn>
                <a:cxn ang="0">
                  <a:pos x="11" y="40"/>
                </a:cxn>
                <a:cxn ang="0">
                  <a:pos x="23" y="12"/>
                </a:cxn>
                <a:cxn ang="0">
                  <a:pos x="38" y="0"/>
                </a:cxn>
                <a:cxn ang="0">
                  <a:pos x="43" y="3"/>
                </a:cxn>
                <a:cxn ang="0">
                  <a:pos x="41" y="12"/>
                </a:cxn>
                <a:cxn ang="0">
                  <a:pos x="36" y="25"/>
                </a:cxn>
                <a:cxn ang="0">
                  <a:pos x="30" y="42"/>
                </a:cxn>
                <a:cxn ang="0">
                  <a:pos x="20" y="58"/>
                </a:cxn>
                <a:cxn ang="0">
                  <a:pos x="11" y="73"/>
                </a:cxn>
                <a:cxn ang="0">
                  <a:pos x="5" y="87"/>
                </a:cxn>
                <a:cxn ang="0">
                  <a:pos x="0" y="93"/>
                </a:cxn>
              </a:cxnLst>
              <a:rect l="0" t="0" r="r" b="b"/>
              <a:pathLst>
                <a:path w="43" h="93">
                  <a:moveTo>
                    <a:pt x="0" y="93"/>
                  </a:moveTo>
                  <a:lnTo>
                    <a:pt x="3" y="70"/>
                  </a:lnTo>
                  <a:lnTo>
                    <a:pt x="11" y="40"/>
                  </a:lnTo>
                  <a:lnTo>
                    <a:pt x="23" y="12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1" y="12"/>
                  </a:lnTo>
                  <a:lnTo>
                    <a:pt x="36" y="25"/>
                  </a:lnTo>
                  <a:lnTo>
                    <a:pt x="30" y="42"/>
                  </a:lnTo>
                  <a:lnTo>
                    <a:pt x="20" y="58"/>
                  </a:lnTo>
                  <a:lnTo>
                    <a:pt x="11" y="73"/>
                  </a:lnTo>
                  <a:lnTo>
                    <a:pt x="5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4549" y="3955"/>
              <a:ext cx="11" cy="46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2" y="19"/>
                </a:cxn>
                <a:cxn ang="0">
                  <a:pos x="13" y="0"/>
                </a:cxn>
                <a:cxn ang="0">
                  <a:pos x="22" y="7"/>
                </a:cxn>
                <a:cxn ang="0">
                  <a:pos x="20" y="34"/>
                </a:cxn>
                <a:cxn ang="0">
                  <a:pos x="15" y="67"/>
                </a:cxn>
                <a:cxn ang="0">
                  <a:pos x="12" y="94"/>
                </a:cxn>
              </a:cxnLst>
              <a:rect l="0" t="0" r="r" b="b"/>
              <a:pathLst>
                <a:path w="22" h="94">
                  <a:moveTo>
                    <a:pt x="12" y="94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2" y="19"/>
                  </a:lnTo>
                  <a:lnTo>
                    <a:pt x="13" y="0"/>
                  </a:lnTo>
                  <a:lnTo>
                    <a:pt x="22" y="7"/>
                  </a:lnTo>
                  <a:lnTo>
                    <a:pt x="20" y="34"/>
                  </a:lnTo>
                  <a:lnTo>
                    <a:pt x="15" y="67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8" name="Freeform 214"/>
            <p:cNvSpPr>
              <a:spLocks/>
            </p:cNvSpPr>
            <p:nvPr/>
          </p:nvSpPr>
          <p:spPr bwMode="auto">
            <a:xfrm>
              <a:off x="4531" y="3942"/>
              <a:ext cx="9" cy="50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8" y="80"/>
                </a:cxn>
                <a:cxn ang="0">
                  <a:pos x="2" y="49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7" y="34"/>
                </a:cxn>
                <a:cxn ang="0">
                  <a:pos x="15" y="69"/>
                </a:cxn>
                <a:cxn ang="0">
                  <a:pos x="17" y="100"/>
                </a:cxn>
              </a:cxnLst>
              <a:rect l="0" t="0" r="r" b="b"/>
              <a:pathLst>
                <a:path w="17" h="100">
                  <a:moveTo>
                    <a:pt x="17" y="100"/>
                  </a:moveTo>
                  <a:lnTo>
                    <a:pt x="8" y="80"/>
                  </a:lnTo>
                  <a:lnTo>
                    <a:pt x="2" y="49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7" y="34"/>
                  </a:lnTo>
                  <a:lnTo>
                    <a:pt x="15" y="69"/>
                  </a:lnTo>
                  <a:lnTo>
                    <a:pt x="17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4512" y="3934"/>
              <a:ext cx="11" cy="49"/>
            </a:xfrm>
            <a:custGeom>
              <a:avLst/>
              <a:gdLst/>
              <a:ahLst/>
              <a:cxnLst>
                <a:cxn ang="0">
                  <a:pos x="21" y="99"/>
                </a:cxn>
                <a:cxn ang="0">
                  <a:pos x="13" y="76"/>
                </a:cxn>
                <a:cxn ang="0">
                  <a:pos x="5" y="42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5" y="12"/>
                </a:cxn>
                <a:cxn ang="0">
                  <a:pos x="18" y="39"/>
                </a:cxn>
                <a:cxn ang="0">
                  <a:pos x="18" y="72"/>
                </a:cxn>
                <a:cxn ang="0">
                  <a:pos x="21" y="99"/>
                </a:cxn>
              </a:cxnLst>
              <a:rect l="0" t="0" r="r" b="b"/>
              <a:pathLst>
                <a:path w="21" h="99">
                  <a:moveTo>
                    <a:pt x="21" y="99"/>
                  </a:moveTo>
                  <a:lnTo>
                    <a:pt x="13" y="76"/>
                  </a:lnTo>
                  <a:lnTo>
                    <a:pt x="5" y="42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12"/>
                  </a:lnTo>
                  <a:lnTo>
                    <a:pt x="18" y="39"/>
                  </a:lnTo>
                  <a:lnTo>
                    <a:pt x="18" y="72"/>
                  </a:lnTo>
                  <a:lnTo>
                    <a:pt x="2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0" name="Freeform 216"/>
            <p:cNvSpPr>
              <a:spLocks/>
            </p:cNvSpPr>
            <p:nvPr/>
          </p:nvSpPr>
          <p:spPr bwMode="auto">
            <a:xfrm>
              <a:off x="4492" y="3924"/>
              <a:ext cx="14" cy="55"/>
            </a:xfrm>
            <a:custGeom>
              <a:avLst/>
              <a:gdLst/>
              <a:ahLst/>
              <a:cxnLst>
                <a:cxn ang="0">
                  <a:pos x="26" y="111"/>
                </a:cxn>
                <a:cxn ang="0">
                  <a:pos x="15" y="82"/>
                </a:cxn>
                <a:cxn ang="0">
                  <a:pos x="3" y="46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21" y="14"/>
                </a:cxn>
                <a:cxn ang="0">
                  <a:pos x="25" y="46"/>
                </a:cxn>
                <a:cxn ang="0">
                  <a:pos x="23" y="84"/>
                </a:cxn>
                <a:cxn ang="0">
                  <a:pos x="26" y="111"/>
                </a:cxn>
              </a:cxnLst>
              <a:rect l="0" t="0" r="r" b="b"/>
              <a:pathLst>
                <a:path w="26" h="111">
                  <a:moveTo>
                    <a:pt x="26" y="111"/>
                  </a:moveTo>
                  <a:lnTo>
                    <a:pt x="15" y="82"/>
                  </a:lnTo>
                  <a:lnTo>
                    <a:pt x="3" y="46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21" y="14"/>
                  </a:lnTo>
                  <a:lnTo>
                    <a:pt x="25" y="46"/>
                  </a:lnTo>
                  <a:lnTo>
                    <a:pt x="23" y="84"/>
                  </a:lnTo>
                  <a:lnTo>
                    <a:pt x="26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4466" y="3915"/>
              <a:ext cx="20" cy="60"/>
            </a:xfrm>
            <a:custGeom>
              <a:avLst/>
              <a:gdLst/>
              <a:ahLst/>
              <a:cxnLst>
                <a:cxn ang="0">
                  <a:pos x="38" y="122"/>
                </a:cxn>
                <a:cxn ang="0">
                  <a:pos x="33" y="110"/>
                </a:cxn>
                <a:cxn ang="0">
                  <a:pos x="25" y="92"/>
                </a:cxn>
                <a:cxn ang="0">
                  <a:pos x="17" y="72"/>
                </a:cxn>
                <a:cxn ang="0">
                  <a:pos x="10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22" y="18"/>
                </a:cxn>
                <a:cxn ang="0">
                  <a:pos x="30" y="57"/>
                </a:cxn>
                <a:cxn ang="0">
                  <a:pos x="33" y="97"/>
                </a:cxn>
                <a:cxn ang="0">
                  <a:pos x="38" y="122"/>
                </a:cxn>
              </a:cxnLst>
              <a:rect l="0" t="0" r="r" b="b"/>
              <a:pathLst>
                <a:path w="38" h="122">
                  <a:moveTo>
                    <a:pt x="38" y="122"/>
                  </a:moveTo>
                  <a:lnTo>
                    <a:pt x="33" y="110"/>
                  </a:lnTo>
                  <a:lnTo>
                    <a:pt x="25" y="92"/>
                  </a:lnTo>
                  <a:lnTo>
                    <a:pt x="17" y="72"/>
                  </a:lnTo>
                  <a:lnTo>
                    <a:pt x="10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0" y="57"/>
                  </a:lnTo>
                  <a:lnTo>
                    <a:pt x="33" y="97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2" name="Freeform 218"/>
            <p:cNvSpPr>
              <a:spLocks/>
            </p:cNvSpPr>
            <p:nvPr/>
          </p:nvSpPr>
          <p:spPr bwMode="auto">
            <a:xfrm>
              <a:off x="4445" y="3909"/>
              <a:ext cx="25" cy="66"/>
            </a:xfrm>
            <a:custGeom>
              <a:avLst/>
              <a:gdLst/>
              <a:ahLst/>
              <a:cxnLst>
                <a:cxn ang="0">
                  <a:pos x="50" y="132"/>
                </a:cxn>
                <a:cxn ang="0">
                  <a:pos x="38" y="121"/>
                </a:cxn>
                <a:cxn ang="0">
                  <a:pos x="26" y="102"/>
                </a:cxn>
                <a:cxn ang="0">
                  <a:pos x="16" y="82"/>
                </a:cxn>
                <a:cxn ang="0">
                  <a:pos x="8" y="59"/>
                </a:cxn>
                <a:cxn ang="0">
                  <a:pos x="1" y="37"/>
                </a:cxn>
                <a:cxn ang="0">
                  <a:pos x="0" y="19"/>
                </a:cxn>
                <a:cxn ang="0">
                  <a:pos x="1" y="5"/>
                </a:cxn>
                <a:cxn ang="0">
                  <a:pos x="8" y="0"/>
                </a:cxn>
                <a:cxn ang="0">
                  <a:pos x="25" y="15"/>
                </a:cxn>
                <a:cxn ang="0">
                  <a:pos x="38" y="54"/>
                </a:cxn>
                <a:cxn ang="0">
                  <a:pos x="46" y="99"/>
                </a:cxn>
                <a:cxn ang="0">
                  <a:pos x="50" y="132"/>
                </a:cxn>
              </a:cxnLst>
              <a:rect l="0" t="0" r="r" b="b"/>
              <a:pathLst>
                <a:path w="50" h="132">
                  <a:moveTo>
                    <a:pt x="50" y="132"/>
                  </a:moveTo>
                  <a:lnTo>
                    <a:pt x="38" y="121"/>
                  </a:lnTo>
                  <a:lnTo>
                    <a:pt x="26" y="102"/>
                  </a:lnTo>
                  <a:lnTo>
                    <a:pt x="16" y="82"/>
                  </a:lnTo>
                  <a:lnTo>
                    <a:pt x="8" y="59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5"/>
                  </a:lnTo>
                  <a:lnTo>
                    <a:pt x="8" y="0"/>
                  </a:lnTo>
                  <a:lnTo>
                    <a:pt x="25" y="15"/>
                  </a:lnTo>
                  <a:lnTo>
                    <a:pt x="38" y="54"/>
                  </a:lnTo>
                  <a:lnTo>
                    <a:pt x="46" y="99"/>
                  </a:lnTo>
                  <a:lnTo>
                    <a:pt x="50" y="1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4405" y="3915"/>
              <a:ext cx="41" cy="61"/>
            </a:xfrm>
            <a:custGeom>
              <a:avLst/>
              <a:gdLst/>
              <a:ahLst/>
              <a:cxnLst>
                <a:cxn ang="0">
                  <a:pos x="82" y="124"/>
                </a:cxn>
                <a:cxn ang="0">
                  <a:pos x="69" y="112"/>
                </a:cxn>
                <a:cxn ang="0">
                  <a:pos x="55" y="97"/>
                </a:cxn>
                <a:cxn ang="0">
                  <a:pos x="39" y="77"/>
                </a:cxn>
                <a:cxn ang="0">
                  <a:pos x="25" y="57"/>
                </a:cxn>
                <a:cxn ang="0">
                  <a:pos x="12" y="37"/>
                </a:cxn>
                <a:cxn ang="0">
                  <a:pos x="4" y="2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2" y="10"/>
                </a:cxn>
                <a:cxn ang="0">
                  <a:pos x="34" y="23"/>
                </a:cxn>
                <a:cxn ang="0">
                  <a:pos x="47" y="42"/>
                </a:cxn>
                <a:cxn ang="0">
                  <a:pos x="59" y="64"/>
                </a:cxn>
                <a:cxn ang="0">
                  <a:pos x="69" y="85"/>
                </a:cxn>
                <a:cxn ang="0">
                  <a:pos x="77" y="105"/>
                </a:cxn>
                <a:cxn ang="0">
                  <a:pos x="82" y="124"/>
                </a:cxn>
              </a:cxnLst>
              <a:rect l="0" t="0" r="r" b="b"/>
              <a:pathLst>
                <a:path w="82" h="124">
                  <a:moveTo>
                    <a:pt x="82" y="124"/>
                  </a:moveTo>
                  <a:lnTo>
                    <a:pt x="69" y="112"/>
                  </a:lnTo>
                  <a:lnTo>
                    <a:pt x="55" y="97"/>
                  </a:lnTo>
                  <a:lnTo>
                    <a:pt x="39" y="77"/>
                  </a:lnTo>
                  <a:lnTo>
                    <a:pt x="25" y="57"/>
                  </a:lnTo>
                  <a:lnTo>
                    <a:pt x="12" y="37"/>
                  </a:lnTo>
                  <a:lnTo>
                    <a:pt x="4" y="20"/>
                  </a:lnTo>
                  <a:lnTo>
                    <a:pt x="0" y="7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10"/>
                  </a:lnTo>
                  <a:lnTo>
                    <a:pt x="34" y="23"/>
                  </a:lnTo>
                  <a:lnTo>
                    <a:pt x="47" y="42"/>
                  </a:lnTo>
                  <a:lnTo>
                    <a:pt x="59" y="64"/>
                  </a:lnTo>
                  <a:lnTo>
                    <a:pt x="69" y="85"/>
                  </a:lnTo>
                  <a:lnTo>
                    <a:pt x="77" y="105"/>
                  </a:lnTo>
                  <a:lnTo>
                    <a:pt x="82" y="1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4" name="Freeform 220"/>
            <p:cNvSpPr>
              <a:spLocks/>
            </p:cNvSpPr>
            <p:nvPr/>
          </p:nvSpPr>
          <p:spPr bwMode="auto">
            <a:xfrm>
              <a:off x="4371" y="3925"/>
              <a:ext cx="51" cy="50"/>
            </a:xfrm>
            <a:custGeom>
              <a:avLst/>
              <a:gdLst/>
              <a:ahLst/>
              <a:cxnLst>
                <a:cxn ang="0">
                  <a:pos x="103" y="102"/>
                </a:cxn>
                <a:cxn ang="0">
                  <a:pos x="92" y="94"/>
                </a:cxn>
                <a:cxn ang="0">
                  <a:pos x="73" y="82"/>
                </a:cxn>
                <a:cxn ang="0">
                  <a:pos x="55" y="67"/>
                </a:cxn>
                <a:cxn ang="0">
                  <a:pos x="35" y="50"/>
                </a:cxn>
                <a:cxn ang="0">
                  <a:pos x="18" y="34"/>
                </a:cxn>
                <a:cxn ang="0">
                  <a:pos x="5" y="1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27" y="8"/>
                </a:cxn>
                <a:cxn ang="0">
                  <a:pos x="43" y="22"/>
                </a:cxn>
                <a:cxn ang="0">
                  <a:pos x="60" y="39"/>
                </a:cxn>
                <a:cxn ang="0">
                  <a:pos x="77" y="59"/>
                </a:cxn>
                <a:cxn ang="0">
                  <a:pos x="90" y="75"/>
                </a:cxn>
                <a:cxn ang="0">
                  <a:pos x="100" y="92"/>
                </a:cxn>
                <a:cxn ang="0">
                  <a:pos x="103" y="102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92" y="94"/>
                  </a:lnTo>
                  <a:lnTo>
                    <a:pt x="73" y="82"/>
                  </a:lnTo>
                  <a:lnTo>
                    <a:pt x="55" y="67"/>
                  </a:lnTo>
                  <a:lnTo>
                    <a:pt x="35" y="50"/>
                  </a:lnTo>
                  <a:lnTo>
                    <a:pt x="18" y="34"/>
                  </a:lnTo>
                  <a:lnTo>
                    <a:pt x="5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0"/>
                  </a:lnTo>
                  <a:lnTo>
                    <a:pt x="27" y="8"/>
                  </a:lnTo>
                  <a:lnTo>
                    <a:pt x="43" y="22"/>
                  </a:lnTo>
                  <a:lnTo>
                    <a:pt x="60" y="39"/>
                  </a:lnTo>
                  <a:lnTo>
                    <a:pt x="77" y="59"/>
                  </a:lnTo>
                  <a:lnTo>
                    <a:pt x="90" y="75"/>
                  </a:lnTo>
                  <a:lnTo>
                    <a:pt x="100" y="92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4354" y="3931"/>
              <a:ext cx="47" cy="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8" y="10"/>
                </a:cxn>
                <a:cxn ang="0">
                  <a:pos x="30" y="24"/>
                </a:cxn>
                <a:cxn ang="0">
                  <a:pos x="41" y="39"/>
                </a:cxn>
                <a:cxn ang="0">
                  <a:pos x="55" y="56"/>
                </a:cxn>
                <a:cxn ang="0">
                  <a:pos x="68" y="71"/>
                </a:cxn>
                <a:cxn ang="0">
                  <a:pos x="81" y="84"/>
                </a:cxn>
                <a:cxn ang="0">
                  <a:pos x="93" y="94"/>
                </a:cxn>
                <a:cxn ang="0">
                  <a:pos x="76" y="89"/>
                </a:cxn>
                <a:cxn ang="0">
                  <a:pos x="58" y="77"/>
                </a:cxn>
                <a:cxn ang="0">
                  <a:pos x="41" y="64"/>
                </a:cxn>
                <a:cxn ang="0">
                  <a:pos x="25" y="49"/>
                </a:cxn>
                <a:cxn ang="0">
                  <a:pos x="11" y="34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93" h="94">
                  <a:moveTo>
                    <a:pt x="5" y="0"/>
                  </a:moveTo>
                  <a:lnTo>
                    <a:pt x="10" y="2"/>
                  </a:lnTo>
                  <a:lnTo>
                    <a:pt x="18" y="10"/>
                  </a:lnTo>
                  <a:lnTo>
                    <a:pt x="30" y="24"/>
                  </a:lnTo>
                  <a:lnTo>
                    <a:pt x="41" y="39"/>
                  </a:lnTo>
                  <a:lnTo>
                    <a:pt x="55" y="56"/>
                  </a:lnTo>
                  <a:lnTo>
                    <a:pt x="68" y="71"/>
                  </a:lnTo>
                  <a:lnTo>
                    <a:pt x="81" y="84"/>
                  </a:lnTo>
                  <a:lnTo>
                    <a:pt x="93" y="94"/>
                  </a:lnTo>
                  <a:lnTo>
                    <a:pt x="76" y="89"/>
                  </a:lnTo>
                  <a:lnTo>
                    <a:pt x="58" y="77"/>
                  </a:lnTo>
                  <a:lnTo>
                    <a:pt x="41" y="64"/>
                  </a:lnTo>
                  <a:lnTo>
                    <a:pt x="25" y="49"/>
                  </a:lnTo>
                  <a:lnTo>
                    <a:pt x="11" y="34"/>
                  </a:lnTo>
                  <a:lnTo>
                    <a:pt x="3" y="21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6" name="Freeform 222"/>
            <p:cNvSpPr>
              <a:spLocks/>
            </p:cNvSpPr>
            <p:nvPr/>
          </p:nvSpPr>
          <p:spPr bwMode="auto">
            <a:xfrm>
              <a:off x="4126" y="4023"/>
              <a:ext cx="226" cy="55"/>
            </a:xfrm>
            <a:custGeom>
              <a:avLst/>
              <a:gdLst/>
              <a:ahLst/>
              <a:cxnLst>
                <a:cxn ang="0">
                  <a:pos x="451" y="98"/>
                </a:cxn>
                <a:cxn ang="0">
                  <a:pos x="452" y="102"/>
                </a:cxn>
                <a:cxn ang="0">
                  <a:pos x="449" y="105"/>
                </a:cxn>
                <a:cxn ang="0">
                  <a:pos x="444" y="108"/>
                </a:cxn>
                <a:cxn ang="0">
                  <a:pos x="441" y="110"/>
                </a:cxn>
                <a:cxn ang="0">
                  <a:pos x="414" y="85"/>
                </a:cxn>
                <a:cxn ang="0">
                  <a:pos x="384" y="65"/>
                </a:cxn>
                <a:cxn ang="0">
                  <a:pos x="356" y="50"/>
                </a:cxn>
                <a:cxn ang="0">
                  <a:pos x="326" y="37"/>
                </a:cxn>
                <a:cxn ang="0">
                  <a:pos x="296" y="28"/>
                </a:cxn>
                <a:cxn ang="0">
                  <a:pos x="264" y="23"/>
                </a:cxn>
                <a:cxn ang="0">
                  <a:pos x="234" y="20"/>
                </a:cxn>
                <a:cxn ang="0">
                  <a:pos x="204" y="18"/>
                </a:cxn>
                <a:cxn ang="0">
                  <a:pos x="175" y="20"/>
                </a:cxn>
                <a:cxn ang="0">
                  <a:pos x="145" y="23"/>
                </a:cxn>
                <a:cxn ang="0">
                  <a:pos x="117" y="27"/>
                </a:cxn>
                <a:cxn ang="0">
                  <a:pos x="90" y="32"/>
                </a:cxn>
                <a:cxn ang="0">
                  <a:pos x="65" y="38"/>
                </a:cxn>
                <a:cxn ang="0">
                  <a:pos x="42" y="43"/>
                </a:cxn>
                <a:cxn ang="0">
                  <a:pos x="20" y="50"/>
                </a:cxn>
                <a:cxn ang="0">
                  <a:pos x="0" y="55"/>
                </a:cxn>
                <a:cxn ang="0">
                  <a:pos x="10" y="42"/>
                </a:cxn>
                <a:cxn ang="0">
                  <a:pos x="27" y="32"/>
                </a:cxn>
                <a:cxn ang="0">
                  <a:pos x="50" y="22"/>
                </a:cxn>
                <a:cxn ang="0">
                  <a:pos x="75" y="13"/>
                </a:cxn>
                <a:cxn ang="0">
                  <a:pos x="105" y="7"/>
                </a:cxn>
                <a:cxn ang="0">
                  <a:pos x="139" y="2"/>
                </a:cxn>
                <a:cxn ang="0">
                  <a:pos x="174" y="0"/>
                </a:cxn>
                <a:cxn ang="0">
                  <a:pos x="210" y="0"/>
                </a:cxn>
                <a:cxn ang="0">
                  <a:pos x="247" y="2"/>
                </a:cxn>
                <a:cxn ang="0">
                  <a:pos x="282" y="7"/>
                </a:cxn>
                <a:cxn ang="0">
                  <a:pos x="317" y="15"/>
                </a:cxn>
                <a:cxn ang="0">
                  <a:pos x="352" y="25"/>
                </a:cxn>
                <a:cxn ang="0">
                  <a:pos x="382" y="38"/>
                </a:cxn>
                <a:cxn ang="0">
                  <a:pos x="409" y="55"/>
                </a:cxn>
                <a:cxn ang="0">
                  <a:pos x="432" y="75"/>
                </a:cxn>
                <a:cxn ang="0">
                  <a:pos x="451" y="98"/>
                </a:cxn>
              </a:cxnLst>
              <a:rect l="0" t="0" r="r" b="b"/>
              <a:pathLst>
                <a:path w="452" h="110">
                  <a:moveTo>
                    <a:pt x="451" y="98"/>
                  </a:moveTo>
                  <a:lnTo>
                    <a:pt x="452" y="102"/>
                  </a:lnTo>
                  <a:lnTo>
                    <a:pt x="449" y="105"/>
                  </a:lnTo>
                  <a:lnTo>
                    <a:pt x="444" y="108"/>
                  </a:lnTo>
                  <a:lnTo>
                    <a:pt x="441" y="110"/>
                  </a:lnTo>
                  <a:lnTo>
                    <a:pt x="414" y="85"/>
                  </a:lnTo>
                  <a:lnTo>
                    <a:pt x="384" y="65"/>
                  </a:lnTo>
                  <a:lnTo>
                    <a:pt x="356" y="50"/>
                  </a:lnTo>
                  <a:lnTo>
                    <a:pt x="326" y="37"/>
                  </a:lnTo>
                  <a:lnTo>
                    <a:pt x="296" y="28"/>
                  </a:lnTo>
                  <a:lnTo>
                    <a:pt x="264" y="23"/>
                  </a:lnTo>
                  <a:lnTo>
                    <a:pt x="234" y="20"/>
                  </a:lnTo>
                  <a:lnTo>
                    <a:pt x="204" y="18"/>
                  </a:lnTo>
                  <a:lnTo>
                    <a:pt x="175" y="20"/>
                  </a:lnTo>
                  <a:lnTo>
                    <a:pt x="145" y="23"/>
                  </a:lnTo>
                  <a:lnTo>
                    <a:pt x="117" y="27"/>
                  </a:lnTo>
                  <a:lnTo>
                    <a:pt x="90" y="32"/>
                  </a:lnTo>
                  <a:lnTo>
                    <a:pt x="65" y="38"/>
                  </a:lnTo>
                  <a:lnTo>
                    <a:pt x="42" y="43"/>
                  </a:lnTo>
                  <a:lnTo>
                    <a:pt x="20" y="50"/>
                  </a:lnTo>
                  <a:lnTo>
                    <a:pt x="0" y="55"/>
                  </a:lnTo>
                  <a:lnTo>
                    <a:pt x="10" y="42"/>
                  </a:lnTo>
                  <a:lnTo>
                    <a:pt x="27" y="32"/>
                  </a:lnTo>
                  <a:lnTo>
                    <a:pt x="50" y="22"/>
                  </a:lnTo>
                  <a:lnTo>
                    <a:pt x="75" y="13"/>
                  </a:lnTo>
                  <a:lnTo>
                    <a:pt x="105" y="7"/>
                  </a:lnTo>
                  <a:lnTo>
                    <a:pt x="139" y="2"/>
                  </a:lnTo>
                  <a:lnTo>
                    <a:pt x="174" y="0"/>
                  </a:lnTo>
                  <a:lnTo>
                    <a:pt x="210" y="0"/>
                  </a:lnTo>
                  <a:lnTo>
                    <a:pt x="247" y="2"/>
                  </a:lnTo>
                  <a:lnTo>
                    <a:pt x="282" y="7"/>
                  </a:lnTo>
                  <a:lnTo>
                    <a:pt x="317" y="15"/>
                  </a:lnTo>
                  <a:lnTo>
                    <a:pt x="352" y="25"/>
                  </a:lnTo>
                  <a:lnTo>
                    <a:pt x="382" y="38"/>
                  </a:lnTo>
                  <a:lnTo>
                    <a:pt x="409" y="55"/>
                  </a:lnTo>
                  <a:lnTo>
                    <a:pt x="432" y="75"/>
                  </a:lnTo>
                  <a:lnTo>
                    <a:pt x="45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4129" y="4036"/>
              <a:ext cx="28" cy="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3" y="10"/>
                </a:cxn>
                <a:cxn ang="0">
                  <a:pos x="33" y="23"/>
                </a:cxn>
                <a:cxn ang="0">
                  <a:pos x="23" y="38"/>
                </a:cxn>
                <a:cxn ang="0">
                  <a:pos x="13" y="55"/>
                </a:cxn>
                <a:cxn ang="0">
                  <a:pos x="7" y="70"/>
                </a:cxn>
                <a:cxn ang="0">
                  <a:pos x="2" y="83"/>
                </a:cxn>
                <a:cxn ang="0">
                  <a:pos x="0" y="93"/>
                </a:cxn>
                <a:cxn ang="0">
                  <a:pos x="2" y="98"/>
                </a:cxn>
                <a:cxn ang="0">
                  <a:pos x="7" y="97"/>
                </a:cxn>
                <a:cxn ang="0">
                  <a:pos x="12" y="90"/>
                </a:cxn>
                <a:cxn ang="0">
                  <a:pos x="17" y="78"/>
                </a:cxn>
                <a:cxn ang="0">
                  <a:pos x="23" y="63"/>
                </a:cxn>
                <a:cxn ang="0">
                  <a:pos x="30" y="47"/>
                </a:cxn>
                <a:cxn ang="0">
                  <a:pos x="38" y="30"/>
                </a:cxn>
                <a:cxn ang="0">
                  <a:pos x="47" y="13"/>
                </a:cxn>
                <a:cxn ang="0">
                  <a:pos x="55" y="0"/>
                </a:cxn>
              </a:cxnLst>
              <a:rect l="0" t="0" r="r" b="b"/>
              <a:pathLst>
                <a:path w="55" h="98">
                  <a:moveTo>
                    <a:pt x="55" y="0"/>
                  </a:moveTo>
                  <a:lnTo>
                    <a:pt x="43" y="10"/>
                  </a:lnTo>
                  <a:lnTo>
                    <a:pt x="33" y="23"/>
                  </a:lnTo>
                  <a:lnTo>
                    <a:pt x="23" y="38"/>
                  </a:lnTo>
                  <a:lnTo>
                    <a:pt x="13" y="55"/>
                  </a:lnTo>
                  <a:lnTo>
                    <a:pt x="7" y="7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2" y="98"/>
                  </a:lnTo>
                  <a:lnTo>
                    <a:pt x="7" y="97"/>
                  </a:lnTo>
                  <a:lnTo>
                    <a:pt x="12" y="90"/>
                  </a:lnTo>
                  <a:lnTo>
                    <a:pt x="17" y="78"/>
                  </a:lnTo>
                  <a:lnTo>
                    <a:pt x="23" y="63"/>
                  </a:lnTo>
                  <a:lnTo>
                    <a:pt x="30" y="47"/>
                  </a:lnTo>
                  <a:lnTo>
                    <a:pt x="38" y="30"/>
                  </a:lnTo>
                  <a:lnTo>
                    <a:pt x="47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8" name="Freeform 224"/>
            <p:cNvSpPr>
              <a:spLocks/>
            </p:cNvSpPr>
            <p:nvPr/>
          </p:nvSpPr>
          <p:spPr bwMode="auto">
            <a:xfrm>
              <a:off x="4145" y="4031"/>
              <a:ext cx="32" cy="54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0" y="103"/>
                </a:cxn>
                <a:cxn ang="0">
                  <a:pos x="2" y="93"/>
                </a:cxn>
                <a:cxn ang="0">
                  <a:pos x="7" y="80"/>
                </a:cxn>
                <a:cxn ang="0">
                  <a:pos x="13" y="63"/>
                </a:cxn>
                <a:cxn ang="0">
                  <a:pos x="23" y="45"/>
                </a:cxn>
                <a:cxn ang="0">
                  <a:pos x="35" y="28"/>
                </a:cxn>
                <a:cxn ang="0">
                  <a:pos x="50" y="12"/>
                </a:cxn>
                <a:cxn ang="0">
                  <a:pos x="65" y="0"/>
                </a:cxn>
                <a:cxn ang="0">
                  <a:pos x="57" y="13"/>
                </a:cxn>
                <a:cxn ang="0">
                  <a:pos x="48" y="30"/>
                </a:cxn>
                <a:cxn ang="0">
                  <a:pos x="38" y="48"/>
                </a:cxn>
                <a:cxn ang="0">
                  <a:pos x="30" y="67"/>
                </a:cxn>
                <a:cxn ang="0">
                  <a:pos x="20" y="83"/>
                </a:cxn>
                <a:cxn ang="0">
                  <a:pos x="13" y="97"/>
                </a:cxn>
                <a:cxn ang="0">
                  <a:pos x="7" y="107"/>
                </a:cxn>
                <a:cxn ang="0">
                  <a:pos x="2" y="108"/>
                </a:cxn>
              </a:cxnLst>
              <a:rect l="0" t="0" r="r" b="b"/>
              <a:pathLst>
                <a:path w="65" h="108">
                  <a:moveTo>
                    <a:pt x="2" y="108"/>
                  </a:moveTo>
                  <a:lnTo>
                    <a:pt x="0" y="103"/>
                  </a:lnTo>
                  <a:lnTo>
                    <a:pt x="2" y="93"/>
                  </a:lnTo>
                  <a:lnTo>
                    <a:pt x="7" y="80"/>
                  </a:lnTo>
                  <a:lnTo>
                    <a:pt x="13" y="63"/>
                  </a:lnTo>
                  <a:lnTo>
                    <a:pt x="23" y="45"/>
                  </a:lnTo>
                  <a:lnTo>
                    <a:pt x="35" y="28"/>
                  </a:lnTo>
                  <a:lnTo>
                    <a:pt x="50" y="12"/>
                  </a:lnTo>
                  <a:lnTo>
                    <a:pt x="65" y="0"/>
                  </a:lnTo>
                  <a:lnTo>
                    <a:pt x="57" y="13"/>
                  </a:lnTo>
                  <a:lnTo>
                    <a:pt x="48" y="30"/>
                  </a:lnTo>
                  <a:lnTo>
                    <a:pt x="38" y="48"/>
                  </a:lnTo>
                  <a:lnTo>
                    <a:pt x="30" y="67"/>
                  </a:lnTo>
                  <a:lnTo>
                    <a:pt x="20" y="83"/>
                  </a:lnTo>
                  <a:lnTo>
                    <a:pt x="13" y="97"/>
                  </a:lnTo>
                  <a:lnTo>
                    <a:pt x="7" y="107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9" name="Freeform 225"/>
            <p:cNvSpPr>
              <a:spLocks/>
            </p:cNvSpPr>
            <p:nvPr/>
          </p:nvSpPr>
          <p:spPr bwMode="auto">
            <a:xfrm>
              <a:off x="4178" y="4026"/>
              <a:ext cx="43" cy="70"/>
            </a:xfrm>
            <a:custGeom>
              <a:avLst/>
              <a:gdLst/>
              <a:ahLst/>
              <a:cxnLst>
                <a:cxn ang="0">
                  <a:pos x="1" y="142"/>
                </a:cxn>
                <a:cxn ang="0">
                  <a:pos x="0" y="134"/>
                </a:cxn>
                <a:cxn ang="0">
                  <a:pos x="3" y="118"/>
                </a:cxn>
                <a:cxn ang="0">
                  <a:pos x="11" y="98"/>
                </a:cxn>
                <a:cxn ang="0">
                  <a:pos x="21" y="75"/>
                </a:cxn>
                <a:cxn ang="0">
                  <a:pos x="36" y="52"/>
                </a:cxn>
                <a:cxn ang="0">
                  <a:pos x="53" y="30"/>
                </a:cxn>
                <a:cxn ang="0">
                  <a:pos x="70" y="12"/>
                </a:cxn>
                <a:cxn ang="0">
                  <a:pos x="86" y="0"/>
                </a:cxn>
                <a:cxn ang="0">
                  <a:pos x="80" y="12"/>
                </a:cxn>
                <a:cxn ang="0">
                  <a:pos x="70" y="30"/>
                </a:cxn>
                <a:cxn ang="0">
                  <a:pos x="58" y="53"/>
                </a:cxn>
                <a:cxn ang="0">
                  <a:pos x="45" y="80"/>
                </a:cxn>
                <a:cxn ang="0">
                  <a:pos x="31" y="103"/>
                </a:cxn>
                <a:cxn ang="0">
                  <a:pos x="20" y="125"/>
                </a:cxn>
                <a:cxn ang="0">
                  <a:pos x="8" y="139"/>
                </a:cxn>
                <a:cxn ang="0">
                  <a:pos x="1" y="142"/>
                </a:cxn>
              </a:cxnLst>
              <a:rect l="0" t="0" r="r" b="b"/>
              <a:pathLst>
                <a:path w="86" h="142">
                  <a:moveTo>
                    <a:pt x="1" y="142"/>
                  </a:moveTo>
                  <a:lnTo>
                    <a:pt x="0" y="134"/>
                  </a:lnTo>
                  <a:lnTo>
                    <a:pt x="3" y="118"/>
                  </a:lnTo>
                  <a:lnTo>
                    <a:pt x="11" y="98"/>
                  </a:lnTo>
                  <a:lnTo>
                    <a:pt x="21" y="75"/>
                  </a:lnTo>
                  <a:lnTo>
                    <a:pt x="36" y="52"/>
                  </a:lnTo>
                  <a:lnTo>
                    <a:pt x="53" y="30"/>
                  </a:lnTo>
                  <a:lnTo>
                    <a:pt x="70" y="12"/>
                  </a:lnTo>
                  <a:lnTo>
                    <a:pt x="86" y="0"/>
                  </a:lnTo>
                  <a:lnTo>
                    <a:pt x="80" y="12"/>
                  </a:lnTo>
                  <a:lnTo>
                    <a:pt x="70" y="30"/>
                  </a:lnTo>
                  <a:lnTo>
                    <a:pt x="58" y="53"/>
                  </a:lnTo>
                  <a:lnTo>
                    <a:pt x="45" y="80"/>
                  </a:lnTo>
                  <a:lnTo>
                    <a:pt x="31" y="103"/>
                  </a:lnTo>
                  <a:lnTo>
                    <a:pt x="20" y="125"/>
                  </a:lnTo>
                  <a:lnTo>
                    <a:pt x="8" y="139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0" name="Freeform 226"/>
            <p:cNvSpPr>
              <a:spLocks/>
            </p:cNvSpPr>
            <p:nvPr/>
          </p:nvSpPr>
          <p:spPr bwMode="auto">
            <a:xfrm>
              <a:off x="4215" y="4030"/>
              <a:ext cx="48" cy="76"/>
            </a:xfrm>
            <a:custGeom>
              <a:avLst/>
              <a:gdLst/>
              <a:ahLst/>
              <a:cxnLst>
                <a:cxn ang="0">
                  <a:pos x="1" y="152"/>
                </a:cxn>
                <a:cxn ang="0">
                  <a:pos x="0" y="144"/>
                </a:cxn>
                <a:cxn ang="0">
                  <a:pos x="5" y="127"/>
                </a:cxn>
                <a:cxn ang="0">
                  <a:pos x="13" y="104"/>
                </a:cxn>
                <a:cxn ang="0">
                  <a:pos x="28" y="79"/>
                </a:cxn>
                <a:cxn ang="0">
                  <a:pos x="43" y="52"/>
                </a:cxn>
                <a:cxn ang="0">
                  <a:pos x="62" y="29"/>
                </a:cxn>
                <a:cxn ang="0">
                  <a:pos x="78" y="10"/>
                </a:cxn>
                <a:cxn ang="0">
                  <a:pos x="95" y="0"/>
                </a:cxn>
                <a:cxn ang="0">
                  <a:pos x="88" y="12"/>
                </a:cxn>
                <a:cxn ang="0">
                  <a:pos x="78" y="32"/>
                </a:cxn>
                <a:cxn ang="0">
                  <a:pos x="65" y="57"/>
                </a:cxn>
                <a:cxn ang="0">
                  <a:pos x="48" y="84"/>
                </a:cxn>
                <a:cxn ang="0">
                  <a:pos x="33" y="110"/>
                </a:cxn>
                <a:cxn ang="0">
                  <a:pos x="20" y="132"/>
                </a:cxn>
                <a:cxn ang="0">
                  <a:pos x="8" y="147"/>
                </a:cxn>
                <a:cxn ang="0">
                  <a:pos x="1" y="152"/>
                </a:cxn>
              </a:cxnLst>
              <a:rect l="0" t="0" r="r" b="b"/>
              <a:pathLst>
                <a:path w="95" h="152">
                  <a:moveTo>
                    <a:pt x="1" y="152"/>
                  </a:moveTo>
                  <a:lnTo>
                    <a:pt x="0" y="144"/>
                  </a:lnTo>
                  <a:lnTo>
                    <a:pt x="5" y="127"/>
                  </a:lnTo>
                  <a:lnTo>
                    <a:pt x="13" y="104"/>
                  </a:lnTo>
                  <a:lnTo>
                    <a:pt x="28" y="79"/>
                  </a:lnTo>
                  <a:lnTo>
                    <a:pt x="43" y="52"/>
                  </a:lnTo>
                  <a:lnTo>
                    <a:pt x="62" y="29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88" y="12"/>
                  </a:lnTo>
                  <a:lnTo>
                    <a:pt x="78" y="32"/>
                  </a:lnTo>
                  <a:lnTo>
                    <a:pt x="65" y="57"/>
                  </a:lnTo>
                  <a:lnTo>
                    <a:pt x="48" y="84"/>
                  </a:lnTo>
                  <a:lnTo>
                    <a:pt x="33" y="110"/>
                  </a:lnTo>
                  <a:lnTo>
                    <a:pt x="20" y="132"/>
                  </a:lnTo>
                  <a:lnTo>
                    <a:pt x="8" y="147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1" name="Freeform 227"/>
            <p:cNvSpPr>
              <a:spLocks/>
            </p:cNvSpPr>
            <p:nvPr/>
          </p:nvSpPr>
          <p:spPr bwMode="auto">
            <a:xfrm>
              <a:off x="4240" y="4036"/>
              <a:ext cx="51" cy="63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8"/>
                </a:cxn>
                <a:cxn ang="0">
                  <a:pos x="7" y="103"/>
                </a:cxn>
                <a:cxn ang="0">
                  <a:pos x="20" y="83"/>
                </a:cxn>
                <a:cxn ang="0">
                  <a:pos x="37" y="61"/>
                </a:cxn>
                <a:cxn ang="0">
                  <a:pos x="54" y="40"/>
                </a:cxn>
                <a:cxn ang="0">
                  <a:pos x="72" y="20"/>
                </a:cxn>
                <a:cxn ang="0">
                  <a:pos x="90" y="6"/>
                </a:cxn>
                <a:cxn ang="0">
                  <a:pos x="104" y="0"/>
                </a:cxn>
                <a:cxn ang="0">
                  <a:pos x="95" y="11"/>
                </a:cxn>
                <a:cxn ang="0">
                  <a:pos x="82" y="30"/>
                </a:cxn>
                <a:cxn ang="0">
                  <a:pos x="67" y="51"/>
                </a:cxn>
                <a:cxn ang="0">
                  <a:pos x="50" y="75"/>
                </a:cxn>
                <a:cxn ang="0">
                  <a:pos x="35" y="96"/>
                </a:cxn>
                <a:cxn ang="0">
                  <a:pos x="20" y="113"/>
                </a:cxn>
                <a:cxn ang="0">
                  <a:pos x="9" y="123"/>
                </a:cxn>
                <a:cxn ang="0">
                  <a:pos x="0" y="125"/>
                </a:cxn>
              </a:cxnLst>
              <a:rect l="0" t="0" r="r" b="b"/>
              <a:pathLst>
                <a:path w="104" h="125">
                  <a:moveTo>
                    <a:pt x="0" y="125"/>
                  </a:moveTo>
                  <a:lnTo>
                    <a:pt x="0" y="118"/>
                  </a:lnTo>
                  <a:lnTo>
                    <a:pt x="7" y="103"/>
                  </a:lnTo>
                  <a:lnTo>
                    <a:pt x="20" y="83"/>
                  </a:lnTo>
                  <a:lnTo>
                    <a:pt x="37" y="61"/>
                  </a:lnTo>
                  <a:lnTo>
                    <a:pt x="54" y="40"/>
                  </a:lnTo>
                  <a:lnTo>
                    <a:pt x="72" y="2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95" y="11"/>
                  </a:lnTo>
                  <a:lnTo>
                    <a:pt x="82" y="30"/>
                  </a:lnTo>
                  <a:lnTo>
                    <a:pt x="67" y="51"/>
                  </a:lnTo>
                  <a:lnTo>
                    <a:pt x="50" y="75"/>
                  </a:lnTo>
                  <a:lnTo>
                    <a:pt x="35" y="96"/>
                  </a:lnTo>
                  <a:lnTo>
                    <a:pt x="20" y="113"/>
                  </a:lnTo>
                  <a:lnTo>
                    <a:pt x="9" y="1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2" name="Freeform 228"/>
            <p:cNvSpPr>
              <a:spLocks/>
            </p:cNvSpPr>
            <p:nvPr/>
          </p:nvSpPr>
          <p:spPr bwMode="auto">
            <a:xfrm>
              <a:off x="4267" y="4045"/>
              <a:ext cx="44" cy="51"/>
            </a:xfrm>
            <a:custGeom>
              <a:avLst/>
              <a:gdLst/>
              <a:ahLst/>
              <a:cxnLst>
                <a:cxn ang="0">
                  <a:pos x="2" y="104"/>
                </a:cxn>
                <a:cxn ang="0">
                  <a:pos x="0" y="97"/>
                </a:cxn>
                <a:cxn ang="0">
                  <a:pos x="5" y="85"/>
                </a:cxn>
                <a:cxn ang="0">
                  <a:pos x="12" y="69"/>
                </a:cxn>
                <a:cxn ang="0">
                  <a:pos x="24" y="52"/>
                </a:cxn>
                <a:cxn ang="0">
                  <a:pos x="39" y="35"/>
                </a:cxn>
                <a:cxn ang="0">
                  <a:pos x="54" y="19"/>
                </a:cxn>
                <a:cxn ang="0">
                  <a:pos x="70" y="7"/>
                </a:cxn>
                <a:cxn ang="0">
                  <a:pos x="89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5" y="44"/>
                </a:cxn>
                <a:cxn ang="0">
                  <a:pos x="42" y="62"/>
                </a:cxn>
                <a:cxn ang="0">
                  <a:pos x="29" y="80"/>
                </a:cxn>
                <a:cxn ang="0">
                  <a:pos x="17" y="94"/>
                </a:cxn>
                <a:cxn ang="0">
                  <a:pos x="7" y="102"/>
                </a:cxn>
                <a:cxn ang="0">
                  <a:pos x="2" y="104"/>
                </a:cxn>
              </a:cxnLst>
              <a:rect l="0" t="0" r="r" b="b"/>
              <a:pathLst>
                <a:path w="89" h="104">
                  <a:moveTo>
                    <a:pt x="2" y="104"/>
                  </a:moveTo>
                  <a:lnTo>
                    <a:pt x="0" y="97"/>
                  </a:lnTo>
                  <a:lnTo>
                    <a:pt x="5" y="85"/>
                  </a:lnTo>
                  <a:lnTo>
                    <a:pt x="12" y="69"/>
                  </a:lnTo>
                  <a:lnTo>
                    <a:pt x="24" y="52"/>
                  </a:lnTo>
                  <a:lnTo>
                    <a:pt x="39" y="35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9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5" y="44"/>
                  </a:lnTo>
                  <a:lnTo>
                    <a:pt x="42" y="62"/>
                  </a:lnTo>
                  <a:lnTo>
                    <a:pt x="29" y="80"/>
                  </a:lnTo>
                  <a:lnTo>
                    <a:pt x="17" y="94"/>
                  </a:lnTo>
                  <a:lnTo>
                    <a:pt x="7" y="102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3" name="Freeform 229"/>
            <p:cNvSpPr>
              <a:spLocks/>
            </p:cNvSpPr>
            <p:nvPr/>
          </p:nvSpPr>
          <p:spPr bwMode="auto">
            <a:xfrm>
              <a:off x="4295" y="4059"/>
              <a:ext cx="38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8"/>
                </a:cxn>
                <a:cxn ang="0">
                  <a:pos x="5" y="58"/>
                </a:cxn>
                <a:cxn ang="0">
                  <a:pos x="15" y="45"/>
                </a:cxn>
                <a:cxn ang="0">
                  <a:pos x="29" y="31"/>
                </a:cxn>
                <a:cxn ang="0">
                  <a:pos x="42" y="20"/>
                </a:cxn>
                <a:cxn ang="0">
                  <a:pos x="55" y="8"/>
                </a:cxn>
                <a:cxn ang="0">
                  <a:pos x="69" y="1"/>
                </a:cxn>
                <a:cxn ang="0">
                  <a:pos x="77" y="0"/>
                </a:cxn>
                <a:cxn ang="0">
                  <a:pos x="69" y="8"/>
                </a:cxn>
                <a:cxn ang="0">
                  <a:pos x="59" y="18"/>
                </a:cxn>
                <a:cxn ang="0">
                  <a:pos x="49" y="30"/>
                </a:cxn>
                <a:cxn ang="0">
                  <a:pos x="37" y="43"/>
                </a:cxn>
                <a:cxn ang="0">
                  <a:pos x="27" y="55"/>
                </a:cxn>
                <a:cxn ang="0">
                  <a:pos x="15" y="65"/>
                </a:cxn>
                <a:cxn ang="0">
                  <a:pos x="7" y="72"/>
                </a:cxn>
                <a:cxn ang="0">
                  <a:pos x="0" y="73"/>
                </a:cxn>
              </a:cxnLst>
              <a:rect l="0" t="0" r="r" b="b"/>
              <a:pathLst>
                <a:path w="77" h="73">
                  <a:moveTo>
                    <a:pt x="0" y="73"/>
                  </a:moveTo>
                  <a:lnTo>
                    <a:pt x="0" y="68"/>
                  </a:lnTo>
                  <a:lnTo>
                    <a:pt x="5" y="58"/>
                  </a:lnTo>
                  <a:lnTo>
                    <a:pt x="15" y="45"/>
                  </a:lnTo>
                  <a:lnTo>
                    <a:pt x="29" y="31"/>
                  </a:lnTo>
                  <a:lnTo>
                    <a:pt x="42" y="20"/>
                  </a:lnTo>
                  <a:lnTo>
                    <a:pt x="55" y="8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69" y="8"/>
                  </a:lnTo>
                  <a:lnTo>
                    <a:pt x="59" y="18"/>
                  </a:lnTo>
                  <a:lnTo>
                    <a:pt x="49" y="30"/>
                  </a:lnTo>
                  <a:lnTo>
                    <a:pt x="37" y="43"/>
                  </a:lnTo>
                  <a:lnTo>
                    <a:pt x="27" y="55"/>
                  </a:lnTo>
                  <a:lnTo>
                    <a:pt x="15" y="65"/>
                  </a:lnTo>
                  <a:lnTo>
                    <a:pt x="7" y="7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4" name="Freeform 230"/>
            <p:cNvSpPr>
              <a:spLocks/>
            </p:cNvSpPr>
            <p:nvPr/>
          </p:nvSpPr>
          <p:spPr bwMode="auto">
            <a:xfrm>
              <a:off x="4320" y="4067"/>
              <a:ext cx="26" cy="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8" y="27"/>
                </a:cxn>
                <a:cxn ang="0">
                  <a:pos x="15" y="17"/>
                </a:cxn>
                <a:cxn ang="0">
                  <a:pos x="23" y="9"/>
                </a:cxn>
                <a:cxn ang="0">
                  <a:pos x="33" y="4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40" y="5"/>
                </a:cxn>
                <a:cxn ang="0">
                  <a:pos x="32" y="12"/>
                </a:cxn>
                <a:cxn ang="0">
                  <a:pos x="25" y="22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0" y="47"/>
                </a:cxn>
              </a:cxnLst>
              <a:rect l="0" t="0" r="r" b="b"/>
              <a:pathLst>
                <a:path w="50" h="51">
                  <a:moveTo>
                    <a:pt x="0" y="47"/>
                  </a:moveTo>
                  <a:lnTo>
                    <a:pt x="0" y="42"/>
                  </a:lnTo>
                  <a:lnTo>
                    <a:pt x="2" y="35"/>
                  </a:lnTo>
                  <a:lnTo>
                    <a:pt x="8" y="27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40" y="5"/>
                  </a:lnTo>
                  <a:lnTo>
                    <a:pt x="32" y="12"/>
                  </a:lnTo>
                  <a:lnTo>
                    <a:pt x="25" y="22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5" name="Freeform 231"/>
            <p:cNvSpPr>
              <a:spLocks/>
            </p:cNvSpPr>
            <p:nvPr/>
          </p:nvSpPr>
          <p:spPr bwMode="auto">
            <a:xfrm>
              <a:off x="4110" y="4045"/>
              <a:ext cx="30" cy="3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5" y="5"/>
                </a:cxn>
                <a:cxn ang="0">
                  <a:pos x="48" y="15"/>
                </a:cxn>
                <a:cxn ang="0">
                  <a:pos x="41" y="27"/>
                </a:cxn>
                <a:cxn ang="0">
                  <a:pos x="33" y="39"/>
                </a:cxn>
                <a:cxn ang="0">
                  <a:pos x="25" y="50"/>
                </a:cxn>
                <a:cxn ang="0">
                  <a:pos x="16" y="59"/>
                </a:cxn>
                <a:cxn ang="0">
                  <a:pos x="8" y="64"/>
                </a:cxn>
                <a:cxn ang="0">
                  <a:pos x="1" y="62"/>
                </a:cxn>
                <a:cxn ang="0">
                  <a:pos x="0" y="55"/>
                </a:cxn>
                <a:cxn ang="0">
                  <a:pos x="3" y="47"/>
                </a:cxn>
                <a:cxn ang="0">
                  <a:pos x="10" y="39"/>
                </a:cxn>
                <a:cxn ang="0">
                  <a:pos x="20" y="29"/>
                </a:cxn>
                <a:cxn ang="0">
                  <a:pos x="31" y="20"/>
                </a:cxn>
                <a:cxn ang="0">
                  <a:pos x="43" y="12"/>
                </a:cxn>
                <a:cxn ang="0">
                  <a:pos x="51" y="5"/>
                </a:cxn>
                <a:cxn ang="0">
                  <a:pos x="58" y="0"/>
                </a:cxn>
              </a:cxnLst>
              <a:rect l="0" t="0" r="r" b="b"/>
              <a:pathLst>
                <a:path w="58" h="64">
                  <a:moveTo>
                    <a:pt x="58" y="0"/>
                  </a:moveTo>
                  <a:lnTo>
                    <a:pt x="55" y="5"/>
                  </a:lnTo>
                  <a:lnTo>
                    <a:pt x="48" y="15"/>
                  </a:lnTo>
                  <a:lnTo>
                    <a:pt x="41" y="27"/>
                  </a:lnTo>
                  <a:lnTo>
                    <a:pt x="33" y="39"/>
                  </a:lnTo>
                  <a:lnTo>
                    <a:pt x="25" y="50"/>
                  </a:lnTo>
                  <a:lnTo>
                    <a:pt x="16" y="59"/>
                  </a:lnTo>
                  <a:lnTo>
                    <a:pt x="8" y="64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31" y="20"/>
                  </a:lnTo>
                  <a:lnTo>
                    <a:pt x="43" y="12"/>
                  </a:lnTo>
                  <a:lnTo>
                    <a:pt x="51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6" name="Freeform 232"/>
            <p:cNvSpPr>
              <a:spLocks/>
            </p:cNvSpPr>
            <p:nvPr/>
          </p:nvSpPr>
          <p:spPr bwMode="auto">
            <a:xfrm>
              <a:off x="4106" y="4027"/>
              <a:ext cx="34" cy="16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64" y="30"/>
                </a:cxn>
                <a:cxn ang="0">
                  <a:pos x="57" y="25"/>
                </a:cxn>
                <a:cxn ang="0">
                  <a:pos x="47" y="19"/>
                </a:cxn>
                <a:cxn ang="0">
                  <a:pos x="35" y="12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14" y="19"/>
                </a:cxn>
                <a:cxn ang="0">
                  <a:pos x="25" y="22"/>
                </a:cxn>
                <a:cxn ang="0">
                  <a:pos x="39" y="25"/>
                </a:cxn>
                <a:cxn ang="0">
                  <a:pos x="50" y="29"/>
                </a:cxn>
                <a:cxn ang="0">
                  <a:pos x="60" y="30"/>
                </a:cxn>
                <a:cxn ang="0">
                  <a:pos x="69" y="32"/>
                </a:cxn>
              </a:cxnLst>
              <a:rect l="0" t="0" r="r" b="b"/>
              <a:pathLst>
                <a:path w="69" h="32">
                  <a:moveTo>
                    <a:pt x="69" y="32"/>
                  </a:moveTo>
                  <a:lnTo>
                    <a:pt x="64" y="30"/>
                  </a:lnTo>
                  <a:lnTo>
                    <a:pt x="57" y="25"/>
                  </a:lnTo>
                  <a:lnTo>
                    <a:pt x="47" y="19"/>
                  </a:lnTo>
                  <a:lnTo>
                    <a:pt x="35" y="12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4" y="19"/>
                  </a:lnTo>
                  <a:lnTo>
                    <a:pt x="25" y="22"/>
                  </a:lnTo>
                  <a:lnTo>
                    <a:pt x="39" y="25"/>
                  </a:lnTo>
                  <a:lnTo>
                    <a:pt x="50" y="29"/>
                  </a:lnTo>
                  <a:lnTo>
                    <a:pt x="60" y="30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7" name="Freeform 233"/>
            <p:cNvSpPr>
              <a:spLocks/>
            </p:cNvSpPr>
            <p:nvPr/>
          </p:nvSpPr>
          <p:spPr bwMode="auto">
            <a:xfrm>
              <a:off x="4095" y="4046"/>
              <a:ext cx="39" cy="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1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1" y="1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3" y="16"/>
                </a:cxn>
                <a:cxn ang="0">
                  <a:pos x="10" y="18"/>
                </a:cxn>
                <a:cxn ang="0">
                  <a:pos x="20" y="16"/>
                </a:cxn>
                <a:cxn ang="0">
                  <a:pos x="33" y="15"/>
                </a:cxn>
                <a:cxn ang="0">
                  <a:pos x="45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6" y="0"/>
                </a:cxn>
              </a:cxnLst>
              <a:rect l="0" t="0" r="r" b="b"/>
              <a:pathLst>
                <a:path w="76" h="18">
                  <a:moveTo>
                    <a:pt x="76" y="0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3" y="15"/>
                  </a:lnTo>
                  <a:lnTo>
                    <a:pt x="45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8" name="Freeform 234"/>
            <p:cNvSpPr>
              <a:spLocks/>
            </p:cNvSpPr>
            <p:nvPr/>
          </p:nvSpPr>
          <p:spPr bwMode="auto">
            <a:xfrm>
              <a:off x="4117" y="4009"/>
              <a:ext cx="35" cy="29"/>
            </a:xfrm>
            <a:custGeom>
              <a:avLst/>
              <a:gdLst/>
              <a:ahLst/>
              <a:cxnLst>
                <a:cxn ang="0">
                  <a:pos x="70" y="58"/>
                </a:cxn>
                <a:cxn ang="0">
                  <a:pos x="62" y="53"/>
                </a:cxn>
                <a:cxn ang="0">
                  <a:pos x="50" y="45"/>
                </a:cxn>
                <a:cxn ang="0">
                  <a:pos x="37" y="36"/>
                </a:cxn>
                <a:cxn ang="0">
                  <a:pos x="23" y="28"/>
                </a:cxn>
                <a:cxn ang="0">
                  <a:pos x="13" y="20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7" y="5"/>
                </a:cxn>
                <a:cxn ang="0">
                  <a:pos x="25" y="13"/>
                </a:cxn>
                <a:cxn ang="0">
                  <a:pos x="37" y="21"/>
                </a:cxn>
                <a:cxn ang="0">
                  <a:pos x="47" y="33"/>
                </a:cxn>
                <a:cxn ang="0">
                  <a:pos x="57" y="43"/>
                </a:cxn>
                <a:cxn ang="0">
                  <a:pos x="65" y="53"/>
                </a:cxn>
                <a:cxn ang="0">
                  <a:pos x="70" y="58"/>
                </a:cxn>
              </a:cxnLst>
              <a:rect l="0" t="0" r="r" b="b"/>
              <a:pathLst>
                <a:path w="70" h="58">
                  <a:moveTo>
                    <a:pt x="70" y="58"/>
                  </a:moveTo>
                  <a:lnTo>
                    <a:pt x="62" y="53"/>
                  </a:lnTo>
                  <a:lnTo>
                    <a:pt x="50" y="45"/>
                  </a:lnTo>
                  <a:lnTo>
                    <a:pt x="37" y="36"/>
                  </a:lnTo>
                  <a:lnTo>
                    <a:pt x="23" y="28"/>
                  </a:lnTo>
                  <a:lnTo>
                    <a:pt x="13" y="20"/>
                  </a:lnTo>
                  <a:lnTo>
                    <a:pt x="5" y="11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5"/>
                  </a:lnTo>
                  <a:lnTo>
                    <a:pt x="25" y="13"/>
                  </a:lnTo>
                  <a:lnTo>
                    <a:pt x="37" y="21"/>
                  </a:lnTo>
                  <a:lnTo>
                    <a:pt x="47" y="33"/>
                  </a:lnTo>
                  <a:lnTo>
                    <a:pt x="57" y="43"/>
                  </a:lnTo>
                  <a:lnTo>
                    <a:pt x="65" y="53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9" name="Freeform 235"/>
            <p:cNvSpPr>
              <a:spLocks/>
            </p:cNvSpPr>
            <p:nvPr/>
          </p:nvSpPr>
          <p:spPr bwMode="auto">
            <a:xfrm>
              <a:off x="4329" y="4012"/>
              <a:ext cx="10" cy="49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0" y="74"/>
                </a:cxn>
                <a:cxn ang="0">
                  <a:pos x="0" y="42"/>
                </a:cxn>
                <a:cxn ang="0">
                  <a:pos x="3" y="14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16" y="39"/>
                </a:cxn>
                <a:cxn ang="0">
                  <a:pos x="8" y="72"/>
                </a:cxn>
                <a:cxn ang="0">
                  <a:pos x="3" y="99"/>
                </a:cxn>
              </a:cxnLst>
              <a:rect l="0" t="0" r="r" b="b"/>
              <a:pathLst>
                <a:path w="20" h="99">
                  <a:moveTo>
                    <a:pt x="3" y="99"/>
                  </a:moveTo>
                  <a:lnTo>
                    <a:pt x="0" y="74"/>
                  </a:lnTo>
                  <a:lnTo>
                    <a:pt x="0" y="42"/>
                  </a:lnTo>
                  <a:lnTo>
                    <a:pt x="3" y="14"/>
                  </a:lnTo>
                  <a:lnTo>
                    <a:pt x="13" y="0"/>
                  </a:lnTo>
                  <a:lnTo>
                    <a:pt x="20" y="12"/>
                  </a:lnTo>
                  <a:lnTo>
                    <a:pt x="16" y="39"/>
                  </a:lnTo>
                  <a:lnTo>
                    <a:pt x="8" y="72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0" name="Freeform 236"/>
            <p:cNvSpPr>
              <a:spLocks/>
            </p:cNvSpPr>
            <p:nvPr/>
          </p:nvSpPr>
          <p:spPr bwMode="auto">
            <a:xfrm>
              <a:off x="4341" y="4021"/>
              <a:ext cx="17" cy="47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" y="73"/>
                </a:cxn>
                <a:cxn ang="0">
                  <a:pos x="6" y="42"/>
                </a:cxn>
                <a:cxn ang="0">
                  <a:pos x="16" y="13"/>
                </a:cxn>
                <a:cxn ang="0">
                  <a:pos x="28" y="0"/>
                </a:cxn>
                <a:cxn ang="0">
                  <a:pos x="33" y="12"/>
                </a:cxn>
                <a:cxn ang="0">
                  <a:pos x="25" y="42"/>
                </a:cxn>
                <a:cxn ang="0">
                  <a:pos x="10" y="75"/>
                </a:cxn>
                <a:cxn ang="0">
                  <a:pos x="0" y="95"/>
                </a:cxn>
              </a:cxnLst>
              <a:rect l="0" t="0" r="r" b="b"/>
              <a:pathLst>
                <a:path w="33" h="95">
                  <a:moveTo>
                    <a:pt x="0" y="95"/>
                  </a:moveTo>
                  <a:lnTo>
                    <a:pt x="1" y="73"/>
                  </a:lnTo>
                  <a:lnTo>
                    <a:pt x="6" y="42"/>
                  </a:lnTo>
                  <a:lnTo>
                    <a:pt x="16" y="13"/>
                  </a:lnTo>
                  <a:lnTo>
                    <a:pt x="28" y="0"/>
                  </a:lnTo>
                  <a:lnTo>
                    <a:pt x="33" y="12"/>
                  </a:lnTo>
                  <a:lnTo>
                    <a:pt x="25" y="42"/>
                  </a:lnTo>
                  <a:lnTo>
                    <a:pt x="10" y="7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1" name="Freeform 237"/>
            <p:cNvSpPr>
              <a:spLocks/>
            </p:cNvSpPr>
            <p:nvPr/>
          </p:nvSpPr>
          <p:spPr bwMode="auto">
            <a:xfrm>
              <a:off x="4304" y="4000"/>
              <a:ext cx="10" cy="46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1" y="19"/>
                </a:cxn>
                <a:cxn ang="0">
                  <a:pos x="11" y="0"/>
                </a:cxn>
                <a:cxn ang="0">
                  <a:pos x="20" y="7"/>
                </a:cxn>
                <a:cxn ang="0">
                  <a:pos x="18" y="34"/>
                </a:cxn>
                <a:cxn ang="0">
                  <a:pos x="13" y="65"/>
                </a:cxn>
                <a:cxn ang="0">
                  <a:pos x="11" y="92"/>
                </a:cxn>
              </a:cxnLst>
              <a:rect l="0" t="0" r="r" b="b"/>
              <a:pathLst>
                <a:path w="20" h="92">
                  <a:moveTo>
                    <a:pt x="11" y="92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1" y="19"/>
                  </a:lnTo>
                  <a:lnTo>
                    <a:pt x="11" y="0"/>
                  </a:lnTo>
                  <a:lnTo>
                    <a:pt x="20" y="7"/>
                  </a:lnTo>
                  <a:lnTo>
                    <a:pt x="18" y="34"/>
                  </a:lnTo>
                  <a:lnTo>
                    <a:pt x="13" y="65"/>
                  </a:lnTo>
                  <a:lnTo>
                    <a:pt x="1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2" name="Freeform 238"/>
            <p:cNvSpPr>
              <a:spLocks/>
            </p:cNvSpPr>
            <p:nvPr/>
          </p:nvSpPr>
          <p:spPr bwMode="auto">
            <a:xfrm>
              <a:off x="4275" y="3986"/>
              <a:ext cx="16" cy="55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18" y="81"/>
                </a:cxn>
                <a:cxn ang="0">
                  <a:pos x="5" y="46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20" y="11"/>
                </a:cxn>
                <a:cxn ang="0">
                  <a:pos x="25" y="43"/>
                </a:cxn>
                <a:cxn ang="0">
                  <a:pos x="28" y="81"/>
                </a:cxn>
                <a:cxn ang="0">
                  <a:pos x="32" y="108"/>
                </a:cxn>
              </a:cxnLst>
              <a:rect l="0" t="0" r="r" b="b"/>
              <a:pathLst>
                <a:path w="32" h="108">
                  <a:moveTo>
                    <a:pt x="32" y="108"/>
                  </a:moveTo>
                  <a:lnTo>
                    <a:pt x="18" y="81"/>
                  </a:lnTo>
                  <a:lnTo>
                    <a:pt x="5" y="46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25" y="43"/>
                  </a:lnTo>
                  <a:lnTo>
                    <a:pt x="28" y="81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3" name="Freeform 239"/>
            <p:cNvSpPr>
              <a:spLocks/>
            </p:cNvSpPr>
            <p:nvPr/>
          </p:nvSpPr>
          <p:spPr bwMode="auto">
            <a:xfrm>
              <a:off x="4249" y="3973"/>
              <a:ext cx="18" cy="58"/>
            </a:xfrm>
            <a:custGeom>
              <a:avLst/>
              <a:gdLst/>
              <a:ahLst/>
              <a:cxnLst>
                <a:cxn ang="0">
                  <a:pos x="36" y="117"/>
                </a:cxn>
                <a:cxn ang="0">
                  <a:pos x="31" y="105"/>
                </a:cxn>
                <a:cxn ang="0">
                  <a:pos x="23" y="90"/>
                </a:cxn>
                <a:cxn ang="0">
                  <a:pos x="16" y="70"/>
                </a:cxn>
                <a:cxn ang="0">
                  <a:pos x="8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20" y="18"/>
                </a:cxn>
                <a:cxn ang="0">
                  <a:pos x="26" y="55"/>
                </a:cxn>
                <a:cxn ang="0">
                  <a:pos x="31" y="93"/>
                </a:cxn>
                <a:cxn ang="0">
                  <a:pos x="36" y="117"/>
                </a:cxn>
              </a:cxnLst>
              <a:rect l="0" t="0" r="r" b="b"/>
              <a:pathLst>
                <a:path w="36" h="117">
                  <a:moveTo>
                    <a:pt x="36" y="117"/>
                  </a:moveTo>
                  <a:lnTo>
                    <a:pt x="31" y="105"/>
                  </a:lnTo>
                  <a:lnTo>
                    <a:pt x="23" y="90"/>
                  </a:lnTo>
                  <a:lnTo>
                    <a:pt x="16" y="70"/>
                  </a:lnTo>
                  <a:lnTo>
                    <a:pt x="8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0" y="18"/>
                  </a:lnTo>
                  <a:lnTo>
                    <a:pt x="26" y="55"/>
                  </a:lnTo>
                  <a:lnTo>
                    <a:pt x="31" y="93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4" name="Freeform 240"/>
            <p:cNvSpPr>
              <a:spLocks/>
            </p:cNvSpPr>
            <p:nvPr/>
          </p:nvSpPr>
          <p:spPr bwMode="auto">
            <a:xfrm>
              <a:off x="4190" y="3969"/>
              <a:ext cx="32" cy="62"/>
            </a:xfrm>
            <a:custGeom>
              <a:avLst/>
              <a:gdLst/>
              <a:ahLst/>
              <a:cxnLst>
                <a:cxn ang="0">
                  <a:pos x="63" y="125"/>
                </a:cxn>
                <a:cxn ang="0">
                  <a:pos x="53" y="113"/>
                </a:cxn>
                <a:cxn ang="0">
                  <a:pos x="41" y="96"/>
                </a:cxn>
                <a:cxn ang="0">
                  <a:pos x="28" y="76"/>
                </a:cxn>
                <a:cxn ang="0">
                  <a:pos x="18" y="56"/>
                </a:cxn>
                <a:cxn ang="0">
                  <a:pos x="8" y="36"/>
                </a:cxn>
                <a:cxn ang="0">
                  <a:pos x="1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5"/>
                </a:cxn>
                <a:cxn ang="0">
                  <a:pos x="26" y="33"/>
                </a:cxn>
                <a:cxn ang="0">
                  <a:pos x="33" y="55"/>
                </a:cxn>
                <a:cxn ang="0">
                  <a:pos x="41" y="78"/>
                </a:cxn>
                <a:cxn ang="0">
                  <a:pos x="50" y="100"/>
                </a:cxn>
                <a:cxn ang="0">
                  <a:pos x="56" y="116"/>
                </a:cxn>
                <a:cxn ang="0">
                  <a:pos x="63" y="125"/>
                </a:cxn>
              </a:cxnLst>
              <a:rect l="0" t="0" r="r" b="b"/>
              <a:pathLst>
                <a:path w="63" h="125">
                  <a:moveTo>
                    <a:pt x="63" y="125"/>
                  </a:moveTo>
                  <a:lnTo>
                    <a:pt x="53" y="113"/>
                  </a:lnTo>
                  <a:lnTo>
                    <a:pt x="41" y="96"/>
                  </a:lnTo>
                  <a:lnTo>
                    <a:pt x="28" y="76"/>
                  </a:lnTo>
                  <a:lnTo>
                    <a:pt x="18" y="56"/>
                  </a:lnTo>
                  <a:lnTo>
                    <a:pt x="8" y="36"/>
                  </a:lnTo>
                  <a:lnTo>
                    <a:pt x="1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5"/>
                  </a:lnTo>
                  <a:lnTo>
                    <a:pt x="26" y="33"/>
                  </a:lnTo>
                  <a:lnTo>
                    <a:pt x="33" y="55"/>
                  </a:lnTo>
                  <a:lnTo>
                    <a:pt x="41" y="78"/>
                  </a:lnTo>
                  <a:lnTo>
                    <a:pt x="50" y="100"/>
                  </a:lnTo>
                  <a:lnTo>
                    <a:pt x="56" y="116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5" name="Freeform 241"/>
            <p:cNvSpPr>
              <a:spLocks/>
            </p:cNvSpPr>
            <p:nvPr/>
          </p:nvSpPr>
          <p:spPr bwMode="auto">
            <a:xfrm>
              <a:off x="4135" y="3979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1"/>
                </a:cxn>
                <a:cxn ang="0">
                  <a:pos x="38" y="73"/>
                </a:cxn>
                <a:cxn ang="0">
                  <a:pos x="25" y="55"/>
                </a:cxn>
                <a:cxn ang="0">
                  <a:pos x="11" y="36"/>
                </a:cxn>
                <a:cxn ang="0">
                  <a:pos x="3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1" y="1"/>
                </a:cxn>
                <a:cxn ang="0">
                  <a:pos x="21" y="13"/>
                </a:cxn>
                <a:cxn ang="0">
                  <a:pos x="31" y="30"/>
                </a:cxn>
                <a:cxn ang="0">
                  <a:pos x="41" y="51"/>
                </a:cxn>
                <a:cxn ang="0">
                  <a:pos x="51" y="73"/>
                </a:cxn>
                <a:cxn ang="0">
                  <a:pos x="61" y="91"/>
                </a:cxn>
                <a:cxn ang="0">
                  <a:pos x="68" y="106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1"/>
                  </a:lnTo>
                  <a:lnTo>
                    <a:pt x="38" y="73"/>
                  </a:lnTo>
                  <a:lnTo>
                    <a:pt x="25" y="55"/>
                  </a:lnTo>
                  <a:lnTo>
                    <a:pt x="11" y="36"/>
                  </a:lnTo>
                  <a:lnTo>
                    <a:pt x="3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1" y="13"/>
                  </a:lnTo>
                  <a:lnTo>
                    <a:pt x="31" y="30"/>
                  </a:lnTo>
                  <a:lnTo>
                    <a:pt x="41" y="51"/>
                  </a:lnTo>
                  <a:lnTo>
                    <a:pt x="51" y="73"/>
                  </a:lnTo>
                  <a:lnTo>
                    <a:pt x="61" y="91"/>
                  </a:lnTo>
                  <a:lnTo>
                    <a:pt x="68" y="106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6" name="Freeform 242"/>
            <p:cNvSpPr>
              <a:spLocks/>
            </p:cNvSpPr>
            <p:nvPr/>
          </p:nvSpPr>
          <p:spPr bwMode="auto">
            <a:xfrm>
              <a:off x="4213" y="3976"/>
              <a:ext cx="32" cy="53"/>
            </a:xfrm>
            <a:custGeom>
              <a:avLst/>
              <a:gdLst/>
              <a:ahLst/>
              <a:cxnLst>
                <a:cxn ang="0">
                  <a:pos x="65" y="105"/>
                </a:cxn>
                <a:cxn ang="0">
                  <a:pos x="57" y="95"/>
                </a:cxn>
                <a:cxn ang="0">
                  <a:pos x="45" y="81"/>
                </a:cxn>
                <a:cxn ang="0">
                  <a:pos x="33" y="65"/>
                </a:cxn>
                <a:cxn ang="0">
                  <a:pos x="20" y="46"/>
                </a:cxn>
                <a:cxn ang="0">
                  <a:pos x="10" y="30"/>
                </a:cxn>
                <a:cxn ang="0">
                  <a:pos x="3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13"/>
                </a:cxn>
                <a:cxn ang="0">
                  <a:pos x="31" y="28"/>
                </a:cxn>
                <a:cxn ang="0">
                  <a:pos x="40" y="46"/>
                </a:cxn>
                <a:cxn ang="0">
                  <a:pos x="46" y="65"/>
                </a:cxn>
                <a:cxn ang="0">
                  <a:pos x="55" y="83"/>
                </a:cxn>
                <a:cxn ang="0">
                  <a:pos x="60" y="96"/>
                </a:cxn>
                <a:cxn ang="0">
                  <a:pos x="65" y="105"/>
                </a:cxn>
              </a:cxnLst>
              <a:rect l="0" t="0" r="r" b="b"/>
              <a:pathLst>
                <a:path w="65" h="105">
                  <a:moveTo>
                    <a:pt x="65" y="105"/>
                  </a:moveTo>
                  <a:lnTo>
                    <a:pt x="57" y="95"/>
                  </a:lnTo>
                  <a:lnTo>
                    <a:pt x="45" y="81"/>
                  </a:lnTo>
                  <a:lnTo>
                    <a:pt x="33" y="65"/>
                  </a:lnTo>
                  <a:lnTo>
                    <a:pt x="20" y="46"/>
                  </a:lnTo>
                  <a:lnTo>
                    <a:pt x="10" y="30"/>
                  </a:lnTo>
                  <a:lnTo>
                    <a:pt x="3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13"/>
                  </a:lnTo>
                  <a:lnTo>
                    <a:pt x="31" y="28"/>
                  </a:lnTo>
                  <a:lnTo>
                    <a:pt x="40" y="46"/>
                  </a:lnTo>
                  <a:lnTo>
                    <a:pt x="46" y="65"/>
                  </a:lnTo>
                  <a:lnTo>
                    <a:pt x="55" y="83"/>
                  </a:lnTo>
                  <a:lnTo>
                    <a:pt x="60" y="96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7" name="Freeform 243"/>
            <p:cNvSpPr>
              <a:spLocks/>
            </p:cNvSpPr>
            <p:nvPr/>
          </p:nvSpPr>
          <p:spPr bwMode="auto">
            <a:xfrm>
              <a:off x="4194" y="4025"/>
              <a:ext cx="48" cy="76"/>
            </a:xfrm>
            <a:custGeom>
              <a:avLst/>
              <a:gdLst/>
              <a:ahLst/>
              <a:cxnLst>
                <a:cxn ang="0">
                  <a:pos x="2" y="154"/>
                </a:cxn>
                <a:cxn ang="0">
                  <a:pos x="0" y="146"/>
                </a:cxn>
                <a:cxn ang="0">
                  <a:pos x="5" y="127"/>
                </a:cxn>
                <a:cxn ang="0">
                  <a:pos x="15" y="105"/>
                </a:cxn>
                <a:cxn ang="0">
                  <a:pos x="30" y="79"/>
                </a:cxn>
                <a:cxn ang="0">
                  <a:pos x="45" y="54"/>
                </a:cxn>
                <a:cxn ang="0">
                  <a:pos x="64" y="30"/>
                </a:cxn>
                <a:cxn ang="0">
                  <a:pos x="80" y="12"/>
                </a:cxn>
                <a:cxn ang="0">
                  <a:pos x="97" y="0"/>
                </a:cxn>
                <a:cxn ang="0">
                  <a:pos x="90" y="12"/>
                </a:cxn>
                <a:cxn ang="0">
                  <a:pos x="80" y="32"/>
                </a:cxn>
                <a:cxn ang="0">
                  <a:pos x="67" y="59"/>
                </a:cxn>
                <a:cxn ang="0">
                  <a:pos x="50" y="85"/>
                </a:cxn>
                <a:cxn ang="0">
                  <a:pos x="35" y="112"/>
                </a:cxn>
                <a:cxn ang="0">
                  <a:pos x="20" y="134"/>
                </a:cxn>
                <a:cxn ang="0">
                  <a:pos x="9" y="149"/>
                </a:cxn>
                <a:cxn ang="0">
                  <a:pos x="2" y="154"/>
                </a:cxn>
              </a:cxnLst>
              <a:rect l="0" t="0" r="r" b="b"/>
              <a:pathLst>
                <a:path w="97" h="154">
                  <a:moveTo>
                    <a:pt x="2" y="154"/>
                  </a:moveTo>
                  <a:lnTo>
                    <a:pt x="0" y="146"/>
                  </a:lnTo>
                  <a:lnTo>
                    <a:pt x="5" y="127"/>
                  </a:lnTo>
                  <a:lnTo>
                    <a:pt x="15" y="105"/>
                  </a:lnTo>
                  <a:lnTo>
                    <a:pt x="30" y="79"/>
                  </a:lnTo>
                  <a:lnTo>
                    <a:pt x="45" y="54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97" y="0"/>
                  </a:lnTo>
                  <a:lnTo>
                    <a:pt x="90" y="12"/>
                  </a:lnTo>
                  <a:lnTo>
                    <a:pt x="80" y="32"/>
                  </a:lnTo>
                  <a:lnTo>
                    <a:pt x="67" y="59"/>
                  </a:lnTo>
                  <a:lnTo>
                    <a:pt x="50" y="85"/>
                  </a:lnTo>
                  <a:lnTo>
                    <a:pt x="35" y="112"/>
                  </a:lnTo>
                  <a:lnTo>
                    <a:pt x="20" y="134"/>
                  </a:lnTo>
                  <a:lnTo>
                    <a:pt x="9" y="149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8" name="Freeform 244"/>
            <p:cNvSpPr>
              <a:spLocks/>
            </p:cNvSpPr>
            <p:nvPr/>
          </p:nvSpPr>
          <p:spPr bwMode="auto">
            <a:xfrm>
              <a:off x="4161" y="4028"/>
              <a:ext cx="42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15"/>
                </a:cxn>
                <a:cxn ang="0">
                  <a:pos x="4" y="103"/>
                </a:cxn>
                <a:cxn ang="0">
                  <a:pos x="10" y="87"/>
                </a:cxn>
                <a:cxn ang="0">
                  <a:pos x="22" y="67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0"/>
                </a:cxn>
                <a:cxn ang="0">
                  <a:pos x="84" y="0"/>
                </a:cxn>
                <a:cxn ang="0">
                  <a:pos x="74" y="13"/>
                </a:cxn>
                <a:cxn ang="0">
                  <a:pos x="62" y="30"/>
                </a:cxn>
                <a:cxn ang="0">
                  <a:pos x="50" y="52"/>
                </a:cxn>
                <a:cxn ang="0">
                  <a:pos x="37" y="72"/>
                </a:cxn>
                <a:cxn ang="0">
                  <a:pos x="25" y="92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0" y="120"/>
                </a:cxn>
              </a:cxnLst>
              <a:rect l="0" t="0" r="r" b="b"/>
              <a:pathLst>
                <a:path w="84" h="120">
                  <a:moveTo>
                    <a:pt x="0" y="120"/>
                  </a:moveTo>
                  <a:lnTo>
                    <a:pt x="0" y="115"/>
                  </a:lnTo>
                  <a:lnTo>
                    <a:pt x="4" y="103"/>
                  </a:lnTo>
                  <a:lnTo>
                    <a:pt x="10" y="87"/>
                  </a:lnTo>
                  <a:lnTo>
                    <a:pt x="22" y="67"/>
                  </a:lnTo>
                  <a:lnTo>
                    <a:pt x="35" y="47"/>
                  </a:lnTo>
                  <a:lnTo>
                    <a:pt x="50" y="27"/>
                  </a:lnTo>
                  <a:lnTo>
                    <a:pt x="67" y="10"/>
                  </a:lnTo>
                  <a:lnTo>
                    <a:pt x="84" y="0"/>
                  </a:lnTo>
                  <a:lnTo>
                    <a:pt x="74" y="13"/>
                  </a:lnTo>
                  <a:lnTo>
                    <a:pt x="62" y="30"/>
                  </a:lnTo>
                  <a:lnTo>
                    <a:pt x="50" y="52"/>
                  </a:lnTo>
                  <a:lnTo>
                    <a:pt x="37" y="72"/>
                  </a:lnTo>
                  <a:lnTo>
                    <a:pt x="25" y="92"/>
                  </a:lnTo>
                  <a:lnTo>
                    <a:pt x="14" y="107"/>
                  </a:lnTo>
                  <a:lnTo>
                    <a:pt x="5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9" name="Freeform 245"/>
            <p:cNvSpPr>
              <a:spLocks/>
            </p:cNvSpPr>
            <p:nvPr/>
          </p:nvSpPr>
          <p:spPr bwMode="auto">
            <a:xfrm>
              <a:off x="4160" y="3975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2"/>
                </a:cxn>
                <a:cxn ang="0">
                  <a:pos x="38" y="74"/>
                </a:cxn>
                <a:cxn ang="0">
                  <a:pos x="25" y="55"/>
                </a:cxn>
                <a:cxn ang="0">
                  <a:pos x="11" y="37"/>
                </a:cxn>
                <a:cxn ang="0">
                  <a:pos x="3" y="20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11" y="2"/>
                </a:cxn>
                <a:cxn ang="0">
                  <a:pos x="21" y="14"/>
                </a:cxn>
                <a:cxn ang="0">
                  <a:pos x="31" y="30"/>
                </a:cxn>
                <a:cxn ang="0">
                  <a:pos x="41" y="52"/>
                </a:cxn>
                <a:cxn ang="0">
                  <a:pos x="51" y="74"/>
                </a:cxn>
                <a:cxn ang="0">
                  <a:pos x="61" y="92"/>
                </a:cxn>
                <a:cxn ang="0">
                  <a:pos x="68" y="107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2"/>
                  </a:lnTo>
                  <a:lnTo>
                    <a:pt x="38" y="74"/>
                  </a:lnTo>
                  <a:lnTo>
                    <a:pt x="25" y="55"/>
                  </a:lnTo>
                  <a:lnTo>
                    <a:pt x="11" y="37"/>
                  </a:lnTo>
                  <a:lnTo>
                    <a:pt x="3" y="2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lnTo>
                    <a:pt x="21" y="14"/>
                  </a:lnTo>
                  <a:lnTo>
                    <a:pt x="31" y="30"/>
                  </a:lnTo>
                  <a:lnTo>
                    <a:pt x="41" y="52"/>
                  </a:lnTo>
                  <a:lnTo>
                    <a:pt x="51" y="74"/>
                  </a:lnTo>
                  <a:lnTo>
                    <a:pt x="61" y="92"/>
                  </a:lnTo>
                  <a:lnTo>
                    <a:pt x="68" y="107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0" name="Freeform 246"/>
            <p:cNvSpPr>
              <a:spLocks/>
            </p:cNvSpPr>
            <p:nvPr/>
          </p:nvSpPr>
          <p:spPr bwMode="auto">
            <a:xfrm>
              <a:off x="3962" y="4107"/>
              <a:ext cx="192" cy="47"/>
            </a:xfrm>
            <a:custGeom>
              <a:avLst/>
              <a:gdLst/>
              <a:ahLst/>
              <a:cxnLst>
                <a:cxn ang="0">
                  <a:pos x="383" y="83"/>
                </a:cxn>
                <a:cxn ang="0">
                  <a:pos x="383" y="86"/>
                </a:cxn>
                <a:cxn ang="0">
                  <a:pos x="382" y="90"/>
                </a:cxn>
                <a:cxn ang="0">
                  <a:pos x="377" y="91"/>
                </a:cxn>
                <a:cxn ang="0">
                  <a:pos x="373" y="93"/>
                </a:cxn>
                <a:cxn ang="0">
                  <a:pos x="350" y="73"/>
                </a:cxn>
                <a:cxn ang="0">
                  <a:pos x="327" y="55"/>
                </a:cxn>
                <a:cxn ang="0">
                  <a:pos x="302" y="41"/>
                </a:cxn>
                <a:cxn ang="0">
                  <a:pos x="277" y="31"/>
                </a:cxn>
                <a:cxn ang="0">
                  <a:pos x="250" y="25"/>
                </a:cxn>
                <a:cxn ang="0">
                  <a:pos x="225" y="20"/>
                </a:cxn>
                <a:cxn ang="0">
                  <a:pos x="198" y="16"/>
                </a:cxn>
                <a:cxn ang="0">
                  <a:pos x="173" y="16"/>
                </a:cxn>
                <a:cxn ang="0">
                  <a:pos x="148" y="16"/>
                </a:cxn>
                <a:cxn ang="0">
                  <a:pos x="123" y="20"/>
                </a:cxn>
                <a:cxn ang="0">
                  <a:pos x="100" y="23"/>
                </a:cxn>
                <a:cxn ang="0">
                  <a:pos x="76" y="28"/>
                </a:cxn>
                <a:cxn ang="0">
                  <a:pos x="55" y="33"/>
                </a:cxn>
                <a:cxn ang="0">
                  <a:pos x="35" y="36"/>
                </a:cxn>
                <a:cxn ang="0">
                  <a:pos x="16" y="41"/>
                </a:cxn>
                <a:cxn ang="0">
                  <a:pos x="0" y="46"/>
                </a:cxn>
                <a:cxn ang="0">
                  <a:pos x="10" y="36"/>
                </a:cxn>
                <a:cxn ang="0">
                  <a:pos x="23" y="26"/>
                </a:cxn>
                <a:cxn ang="0">
                  <a:pos x="41" y="18"/>
                </a:cxn>
                <a:cxn ang="0">
                  <a:pos x="65" y="11"/>
                </a:cxn>
                <a:cxn ang="0">
                  <a:pos x="90" y="5"/>
                </a:cxn>
                <a:cxn ang="0">
                  <a:pos x="118" y="1"/>
                </a:cxn>
                <a:cxn ang="0">
                  <a:pos x="148" y="0"/>
                </a:cxn>
                <a:cxn ang="0">
                  <a:pos x="178" y="0"/>
                </a:cxn>
                <a:cxn ang="0">
                  <a:pos x="210" y="1"/>
                </a:cxn>
                <a:cxn ang="0">
                  <a:pos x="240" y="6"/>
                </a:cxn>
                <a:cxn ang="0">
                  <a:pos x="270" y="13"/>
                </a:cxn>
                <a:cxn ang="0">
                  <a:pos x="298" y="21"/>
                </a:cxn>
                <a:cxn ang="0">
                  <a:pos x="325" y="33"/>
                </a:cxn>
                <a:cxn ang="0">
                  <a:pos x="348" y="46"/>
                </a:cxn>
                <a:cxn ang="0">
                  <a:pos x="368" y="63"/>
                </a:cxn>
                <a:cxn ang="0">
                  <a:pos x="383" y="83"/>
                </a:cxn>
              </a:cxnLst>
              <a:rect l="0" t="0" r="r" b="b"/>
              <a:pathLst>
                <a:path w="383" h="93">
                  <a:moveTo>
                    <a:pt x="383" y="83"/>
                  </a:moveTo>
                  <a:lnTo>
                    <a:pt x="383" y="86"/>
                  </a:lnTo>
                  <a:lnTo>
                    <a:pt x="382" y="90"/>
                  </a:lnTo>
                  <a:lnTo>
                    <a:pt x="377" y="91"/>
                  </a:lnTo>
                  <a:lnTo>
                    <a:pt x="373" y="93"/>
                  </a:lnTo>
                  <a:lnTo>
                    <a:pt x="350" y="73"/>
                  </a:lnTo>
                  <a:lnTo>
                    <a:pt x="327" y="55"/>
                  </a:lnTo>
                  <a:lnTo>
                    <a:pt x="302" y="41"/>
                  </a:lnTo>
                  <a:lnTo>
                    <a:pt x="277" y="31"/>
                  </a:lnTo>
                  <a:lnTo>
                    <a:pt x="250" y="25"/>
                  </a:lnTo>
                  <a:lnTo>
                    <a:pt x="225" y="20"/>
                  </a:lnTo>
                  <a:lnTo>
                    <a:pt x="198" y="16"/>
                  </a:lnTo>
                  <a:lnTo>
                    <a:pt x="173" y="16"/>
                  </a:lnTo>
                  <a:lnTo>
                    <a:pt x="148" y="16"/>
                  </a:lnTo>
                  <a:lnTo>
                    <a:pt x="123" y="20"/>
                  </a:lnTo>
                  <a:lnTo>
                    <a:pt x="100" y="23"/>
                  </a:lnTo>
                  <a:lnTo>
                    <a:pt x="76" y="28"/>
                  </a:lnTo>
                  <a:lnTo>
                    <a:pt x="55" y="33"/>
                  </a:lnTo>
                  <a:lnTo>
                    <a:pt x="35" y="36"/>
                  </a:lnTo>
                  <a:lnTo>
                    <a:pt x="16" y="41"/>
                  </a:lnTo>
                  <a:lnTo>
                    <a:pt x="0" y="46"/>
                  </a:lnTo>
                  <a:lnTo>
                    <a:pt x="10" y="36"/>
                  </a:lnTo>
                  <a:lnTo>
                    <a:pt x="23" y="26"/>
                  </a:lnTo>
                  <a:lnTo>
                    <a:pt x="41" y="18"/>
                  </a:lnTo>
                  <a:lnTo>
                    <a:pt x="65" y="11"/>
                  </a:lnTo>
                  <a:lnTo>
                    <a:pt x="90" y="5"/>
                  </a:lnTo>
                  <a:lnTo>
                    <a:pt x="118" y="1"/>
                  </a:lnTo>
                  <a:lnTo>
                    <a:pt x="148" y="0"/>
                  </a:lnTo>
                  <a:lnTo>
                    <a:pt x="178" y="0"/>
                  </a:lnTo>
                  <a:lnTo>
                    <a:pt x="210" y="1"/>
                  </a:lnTo>
                  <a:lnTo>
                    <a:pt x="240" y="6"/>
                  </a:lnTo>
                  <a:lnTo>
                    <a:pt x="270" y="13"/>
                  </a:lnTo>
                  <a:lnTo>
                    <a:pt x="298" y="21"/>
                  </a:lnTo>
                  <a:lnTo>
                    <a:pt x="325" y="33"/>
                  </a:lnTo>
                  <a:lnTo>
                    <a:pt x="348" y="46"/>
                  </a:lnTo>
                  <a:lnTo>
                    <a:pt x="368" y="63"/>
                  </a:lnTo>
                  <a:lnTo>
                    <a:pt x="38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1" name="Freeform 247"/>
            <p:cNvSpPr>
              <a:spLocks/>
            </p:cNvSpPr>
            <p:nvPr/>
          </p:nvSpPr>
          <p:spPr bwMode="auto">
            <a:xfrm>
              <a:off x="3965" y="4118"/>
              <a:ext cx="24" cy="4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7" y="9"/>
                </a:cxn>
                <a:cxn ang="0">
                  <a:pos x="29" y="20"/>
                </a:cxn>
                <a:cxn ang="0">
                  <a:pos x="19" y="34"/>
                </a:cxn>
                <a:cxn ang="0">
                  <a:pos x="12" y="47"/>
                </a:cxn>
                <a:cxn ang="0">
                  <a:pos x="5" y="60"/>
                </a:cxn>
                <a:cxn ang="0">
                  <a:pos x="2" y="70"/>
                </a:cxn>
                <a:cxn ang="0">
                  <a:pos x="0" y="79"/>
                </a:cxn>
                <a:cxn ang="0">
                  <a:pos x="2" y="84"/>
                </a:cxn>
                <a:cxn ang="0">
                  <a:pos x="10" y="77"/>
                </a:cxn>
                <a:cxn ang="0">
                  <a:pos x="20" y="54"/>
                </a:cxn>
                <a:cxn ang="0">
                  <a:pos x="32" y="25"/>
                </a:cxn>
                <a:cxn ang="0">
                  <a:pos x="47" y="0"/>
                </a:cxn>
              </a:cxnLst>
              <a:rect l="0" t="0" r="r" b="b"/>
              <a:pathLst>
                <a:path w="47" h="84">
                  <a:moveTo>
                    <a:pt x="47" y="0"/>
                  </a:moveTo>
                  <a:lnTo>
                    <a:pt x="37" y="9"/>
                  </a:lnTo>
                  <a:lnTo>
                    <a:pt x="29" y="20"/>
                  </a:lnTo>
                  <a:lnTo>
                    <a:pt x="19" y="34"/>
                  </a:lnTo>
                  <a:lnTo>
                    <a:pt x="12" y="47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10" y="77"/>
                  </a:lnTo>
                  <a:lnTo>
                    <a:pt x="20" y="54"/>
                  </a:lnTo>
                  <a:lnTo>
                    <a:pt x="32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2" name="Freeform 248"/>
            <p:cNvSpPr>
              <a:spLocks/>
            </p:cNvSpPr>
            <p:nvPr/>
          </p:nvSpPr>
          <p:spPr bwMode="auto">
            <a:xfrm>
              <a:off x="3978" y="4114"/>
              <a:ext cx="27" cy="46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0" y="88"/>
                </a:cxn>
                <a:cxn ang="0">
                  <a:pos x="2" y="78"/>
                </a:cxn>
                <a:cxn ang="0">
                  <a:pos x="5" y="67"/>
                </a:cxn>
                <a:cxn ang="0">
                  <a:pos x="12" y="53"/>
                </a:cxn>
                <a:cxn ang="0">
                  <a:pos x="20" y="38"/>
                </a:cxn>
                <a:cxn ang="0">
                  <a:pos x="30" y="23"/>
                </a:cxn>
                <a:cxn ang="0">
                  <a:pos x="42" y="10"/>
                </a:cxn>
                <a:cxn ang="0">
                  <a:pos x="55" y="0"/>
                </a:cxn>
                <a:cxn ang="0">
                  <a:pos x="49" y="12"/>
                </a:cxn>
                <a:cxn ang="0">
                  <a:pos x="42" y="25"/>
                </a:cxn>
                <a:cxn ang="0">
                  <a:pos x="34" y="40"/>
                </a:cxn>
                <a:cxn ang="0">
                  <a:pos x="25" y="55"/>
                </a:cxn>
                <a:cxn ang="0">
                  <a:pos x="19" y="70"/>
                </a:cxn>
                <a:cxn ang="0">
                  <a:pos x="10" y="82"/>
                </a:cxn>
                <a:cxn ang="0">
                  <a:pos x="5" y="90"/>
                </a:cxn>
                <a:cxn ang="0">
                  <a:pos x="2" y="92"/>
                </a:cxn>
              </a:cxnLst>
              <a:rect l="0" t="0" r="r" b="b"/>
              <a:pathLst>
                <a:path w="55" h="92">
                  <a:moveTo>
                    <a:pt x="2" y="92"/>
                  </a:moveTo>
                  <a:lnTo>
                    <a:pt x="0" y="88"/>
                  </a:lnTo>
                  <a:lnTo>
                    <a:pt x="2" y="78"/>
                  </a:lnTo>
                  <a:lnTo>
                    <a:pt x="5" y="67"/>
                  </a:lnTo>
                  <a:lnTo>
                    <a:pt x="12" y="53"/>
                  </a:lnTo>
                  <a:lnTo>
                    <a:pt x="20" y="38"/>
                  </a:lnTo>
                  <a:lnTo>
                    <a:pt x="30" y="23"/>
                  </a:lnTo>
                  <a:lnTo>
                    <a:pt x="42" y="10"/>
                  </a:lnTo>
                  <a:lnTo>
                    <a:pt x="55" y="0"/>
                  </a:lnTo>
                  <a:lnTo>
                    <a:pt x="49" y="12"/>
                  </a:lnTo>
                  <a:lnTo>
                    <a:pt x="42" y="25"/>
                  </a:lnTo>
                  <a:lnTo>
                    <a:pt x="34" y="40"/>
                  </a:lnTo>
                  <a:lnTo>
                    <a:pt x="25" y="55"/>
                  </a:lnTo>
                  <a:lnTo>
                    <a:pt x="19" y="70"/>
                  </a:lnTo>
                  <a:lnTo>
                    <a:pt x="10" y="82"/>
                  </a:lnTo>
                  <a:lnTo>
                    <a:pt x="5" y="90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3" name="Freeform 249"/>
            <p:cNvSpPr>
              <a:spLocks/>
            </p:cNvSpPr>
            <p:nvPr/>
          </p:nvSpPr>
          <p:spPr bwMode="auto">
            <a:xfrm>
              <a:off x="4006" y="4110"/>
              <a:ext cx="38" cy="60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0" y="113"/>
                </a:cxn>
                <a:cxn ang="0">
                  <a:pos x="3" y="101"/>
                </a:cxn>
                <a:cxn ang="0">
                  <a:pos x="10" y="83"/>
                </a:cxn>
                <a:cxn ang="0">
                  <a:pos x="18" y="65"/>
                </a:cxn>
                <a:cxn ang="0">
                  <a:pos x="32" y="45"/>
                </a:cxn>
                <a:cxn ang="0">
                  <a:pos x="45" y="25"/>
                </a:cxn>
                <a:cxn ang="0">
                  <a:pos x="60" y="10"/>
                </a:cxn>
                <a:cxn ang="0">
                  <a:pos x="75" y="0"/>
                </a:cxn>
                <a:cxn ang="0">
                  <a:pos x="69" y="10"/>
                </a:cxn>
                <a:cxn ang="0">
                  <a:pos x="60" y="25"/>
                </a:cxn>
                <a:cxn ang="0">
                  <a:pos x="48" y="45"/>
                </a:cxn>
                <a:cxn ang="0">
                  <a:pos x="38" y="66"/>
                </a:cxn>
                <a:cxn ang="0">
                  <a:pos x="27" y="88"/>
                </a:cxn>
                <a:cxn ang="0">
                  <a:pos x="17" y="105"/>
                </a:cxn>
                <a:cxn ang="0">
                  <a:pos x="8" y="116"/>
                </a:cxn>
                <a:cxn ang="0">
                  <a:pos x="2" y="120"/>
                </a:cxn>
              </a:cxnLst>
              <a:rect l="0" t="0" r="r" b="b"/>
              <a:pathLst>
                <a:path w="75" h="120">
                  <a:moveTo>
                    <a:pt x="2" y="120"/>
                  </a:moveTo>
                  <a:lnTo>
                    <a:pt x="0" y="113"/>
                  </a:lnTo>
                  <a:lnTo>
                    <a:pt x="3" y="101"/>
                  </a:lnTo>
                  <a:lnTo>
                    <a:pt x="10" y="83"/>
                  </a:lnTo>
                  <a:lnTo>
                    <a:pt x="18" y="65"/>
                  </a:lnTo>
                  <a:lnTo>
                    <a:pt x="32" y="45"/>
                  </a:lnTo>
                  <a:lnTo>
                    <a:pt x="45" y="25"/>
                  </a:lnTo>
                  <a:lnTo>
                    <a:pt x="60" y="10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0" y="25"/>
                  </a:lnTo>
                  <a:lnTo>
                    <a:pt x="48" y="45"/>
                  </a:lnTo>
                  <a:lnTo>
                    <a:pt x="38" y="66"/>
                  </a:lnTo>
                  <a:lnTo>
                    <a:pt x="27" y="88"/>
                  </a:lnTo>
                  <a:lnTo>
                    <a:pt x="17" y="105"/>
                  </a:lnTo>
                  <a:lnTo>
                    <a:pt x="8" y="116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4" name="Freeform 250"/>
            <p:cNvSpPr>
              <a:spLocks/>
            </p:cNvSpPr>
            <p:nvPr/>
          </p:nvSpPr>
          <p:spPr bwMode="auto">
            <a:xfrm>
              <a:off x="4038" y="4112"/>
              <a:ext cx="41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3" y="108"/>
                </a:cxn>
                <a:cxn ang="0">
                  <a:pos x="11" y="88"/>
                </a:cxn>
                <a:cxn ang="0">
                  <a:pos x="23" y="66"/>
                </a:cxn>
                <a:cxn ang="0">
                  <a:pos x="36" y="45"/>
                </a:cxn>
                <a:cxn ang="0">
                  <a:pos x="53" y="25"/>
                </a:cxn>
                <a:cxn ang="0">
                  <a:pos x="68" y="8"/>
                </a:cxn>
                <a:cxn ang="0">
                  <a:pos x="81" y="0"/>
                </a:cxn>
                <a:cxn ang="0">
                  <a:pos x="76" y="10"/>
                </a:cxn>
                <a:cxn ang="0">
                  <a:pos x="66" y="26"/>
                </a:cxn>
                <a:cxn ang="0">
                  <a:pos x="55" y="48"/>
                </a:cxn>
                <a:cxn ang="0">
                  <a:pos x="41" y="71"/>
                </a:cxn>
                <a:cxn ang="0">
                  <a:pos x="28" y="95"/>
                </a:cxn>
                <a:cxn ang="0">
                  <a:pos x="16" y="113"/>
                </a:cxn>
                <a:cxn ang="0">
                  <a:pos x="6" y="126"/>
                </a:cxn>
                <a:cxn ang="0">
                  <a:pos x="1" y="130"/>
                </a:cxn>
              </a:cxnLst>
              <a:rect l="0" t="0" r="r" b="b"/>
              <a:pathLst>
                <a:path w="81" h="130">
                  <a:moveTo>
                    <a:pt x="1" y="130"/>
                  </a:moveTo>
                  <a:lnTo>
                    <a:pt x="0" y="123"/>
                  </a:lnTo>
                  <a:lnTo>
                    <a:pt x="3" y="108"/>
                  </a:lnTo>
                  <a:lnTo>
                    <a:pt x="11" y="88"/>
                  </a:lnTo>
                  <a:lnTo>
                    <a:pt x="23" y="66"/>
                  </a:lnTo>
                  <a:lnTo>
                    <a:pt x="36" y="45"/>
                  </a:lnTo>
                  <a:lnTo>
                    <a:pt x="53" y="25"/>
                  </a:lnTo>
                  <a:lnTo>
                    <a:pt x="68" y="8"/>
                  </a:lnTo>
                  <a:lnTo>
                    <a:pt x="81" y="0"/>
                  </a:lnTo>
                  <a:lnTo>
                    <a:pt x="76" y="10"/>
                  </a:lnTo>
                  <a:lnTo>
                    <a:pt x="66" y="26"/>
                  </a:lnTo>
                  <a:lnTo>
                    <a:pt x="55" y="48"/>
                  </a:lnTo>
                  <a:lnTo>
                    <a:pt x="41" y="71"/>
                  </a:lnTo>
                  <a:lnTo>
                    <a:pt x="28" y="95"/>
                  </a:lnTo>
                  <a:lnTo>
                    <a:pt x="16" y="113"/>
                  </a:lnTo>
                  <a:lnTo>
                    <a:pt x="6" y="12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5" name="Freeform 251"/>
            <p:cNvSpPr>
              <a:spLocks/>
            </p:cNvSpPr>
            <p:nvPr/>
          </p:nvSpPr>
          <p:spPr bwMode="auto">
            <a:xfrm>
              <a:off x="4059" y="4118"/>
              <a:ext cx="43" cy="54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2"/>
                </a:cxn>
                <a:cxn ang="0">
                  <a:pos x="7" y="89"/>
                </a:cxn>
                <a:cxn ang="0">
                  <a:pos x="17" y="72"/>
                </a:cxn>
                <a:cxn ang="0">
                  <a:pos x="30" y="54"/>
                </a:cxn>
                <a:cxn ang="0">
                  <a:pos x="45" y="35"/>
                </a:cxn>
                <a:cxn ang="0">
                  <a:pos x="60" y="19"/>
                </a:cxn>
                <a:cxn ang="0">
                  <a:pos x="75" y="5"/>
                </a:cxn>
                <a:cxn ang="0">
                  <a:pos x="87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7" y="45"/>
                </a:cxn>
                <a:cxn ang="0">
                  <a:pos x="44" y="64"/>
                </a:cxn>
                <a:cxn ang="0">
                  <a:pos x="30" y="82"/>
                </a:cxn>
                <a:cxn ang="0">
                  <a:pos x="17" y="97"/>
                </a:cxn>
                <a:cxn ang="0">
                  <a:pos x="7" y="105"/>
                </a:cxn>
                <a:cxn ang="0">
                  <a:pos x="0" y="107"/>
                </a:cxn>
              </a:cxnLst>
              <a:rect l="0" t="0" r="r" b="b"/>
              <a:pathLst>
                <a:path w="87" h="107">
                  <a:moveTo>
                    <a:pt x="0" y="107"/>
                  </a:moveTo>
                  <a:lnTo>
                    <a:pt x="0" y="102"/>
                  </a:lnTo>
                  <a:lnTo>
                    <a:pt x="7" y="89"/>
                  </a:lnTo>
                  <a:lnTo>
                    <a:pt x="17" y="72"/>
                  </a:lnTo>
                  <a:lnTo>
                    <a:pt x="30" y="54"/>
                  </a:lnTo>
                  <a:lnTo>
                    <a:pt x="45" y="35"/>
                  </a:lnTo>
                  <a:lnTo>
                    <a:pt x="60" y="19"/>
                  </a:lnTo>
                  <a:lnTo>
                    <a:pt x="75" y="5"/>
                  </a:lnTo>
                  <a:lnTo>
                    <a:pt x="87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7" y="45"/>
                  </a:lnTo>
                  <a:lnTo>
                    <a:pt x="44" y="64"/>
                  </a:lnTo>
                  <a:lnTo>
                    <a:pt x="30" y="82"/>
                  </a:lnTo>
                  <a:lnTo>
                    <a:pt x="17" y="97"/>
                  </a:lnTo>
                  <a:lnTo>
                    <a:pt x="7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6" name="Freeform 252"/>
            <p:cNvSpPr>
              <a:spLocks/>
            </p:cNvSpPr>
            <p:nvPr/>
          </p:nvSpPr>
          <p:spPr bwMode="auto">
            <a:xfrm>
              <a:off x="4082" y="4126"/>
              <a:ext cx="37" cy="44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82"/>
                </a:cxn>
                <a:cxn ang="0">
                  <a:pos x="3" y="72"/>
                </a:cxn>
                <a:cxn ang="0">
                  <a:pos x="10" y="59"/>
                </a:cxn>
                <a:cxn ang="0">
                  <a:pos x="20" y="44"/>
                </a:cxn>
                <a:cxn ang="0">
                  <a:pos x="32" y="30"/>
                </a:cxn>
                <a:cxn ang="0">
                  <a:pos x="45" y="17"/>
                </a:cxn>
                <a:cxn ang="0">
                  <a:pos x="60" y="7"/>
                </a:cxn>
                <a:cxn ang="0">
                  <a:pos x="75" y="0"/>
                </a:cxn>
                <a:cxn ang="0">
                  <a:pos x="67" y="9"/>
                </a:cxn>
                <a:cxn ang="0">
                  <a:pos x="58" y="22"/>
                </a:cxn>
                <a:cxn ang="0">
                  <a:pos x="47" y="37"/>
                </a:cxn>
                <a:cxn ang="0">
                  <a:pos x="35" y="54"/>
                </a:cxn>
                <a:cxn ang="0">
                  <a:pos x="23" y="69"/>
                </a:cxn>
                <a:cxn ang="0">
                  <a:pos x="15" y="80"/>
                </a:cxn>
                <a:cxn ang="0">
                  <a:pos x="7" y="87"/>
                </a:cxn>
                <a:cxn ang="0">
                  <a:pos x="2" y="89"/>
                </a:cxn>
              </a:cxnLst>
              <a:rect l="0" t="0" r="r" b="b"/>
              <a:pathLst>
                <a:path w="75" h="89">
                  <a:moveTo>
                    <a:pt x="2" y="89"/>
                  </a:moveTo>
                  <a:lnTo>
                    <a:pt x="0" y="82"/>
                  </a:lnTo>
                  <a:lnTo>
                    <a:pt x="3" y="72"/>
                  </a:lnTo>
                  <a:lnTo>
                    <a:pt x="10" y="59"/>
                  </a:lnTo>
                  <a:lnTo>
                    <a:pt x="20" y="44"/>
                  </a:lnTo>
                  <a:lnTo>
                    <a:pt x="32" y="30"/>
                  </a:lnTo>
                  <a:lnTo>
                    <a:pt x="45" y="17"/>
                  </a:lnTo>
                  <a:lnTo>
                    <a:pt x="60" y="7"/>
                  </a:lnTo>
                  <a:lnTo>
                    <a:pt x="75" y="0"/>
                  </a:lnTo>
                  <a:lnTo>
                    <a:pt x="67" y="9"/>
                  </a:lnTo>
                  <a:lnTo>
                    <a:pt x="58" y="22"/>
                  </a:lnTo>
                  <a:lnTo>
                    <a:pt x="47" y="37"/>
                  </a:lnTo>
                  <a:lnTo>
                    <a:pt x="35" y="54"/>
                  </a:lnTo>
                  <a:lnTo>
                    <a:pt x="23" y="69"/>
                  </a:lnTo>
                  <a:lnTo>
                    <a:pt x="15" y="80"/>
                  </a:lnTo>
                  <a:lnTo>
                    <a:pt x="7" y="87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7" name="Freeform 253"/>
            <p:cNvSpPr>
              <a:spLocks/>
            </p:cNvSpPr>
            <p:nvPr/>
          </p:nvSpPr>
          <p:spPr bwMode="auto">
            <a:xfrm>
              <a:off x="4105" y="4138"/>
              <a:ext cx="33" cy="3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7"/>
                </a:cxn>
                <a:cxn ang="0">
                  <a:pos x="5" y="49"/>
                </a:cxn>
                <a:cxn ang="0">
                  <a:pos x="13" y="39"/>
                </a:cxn>
                <a:cxn ang="0">
                  <a:pos x="23" y="27"/>
                </a:cxn>
                <a:cxn ang="0">
                  <a:pos x="35" y="15"/>
                </a:cxn>
                <a:cxn ang="0">
                  <a:pos x="46" y="7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0" y="15"/>
                </a:cxn>
                <a:cxn ang="0">
                  <a:pos x="41" y="25"/>
                </a:cxn>
                <a:cxn ang="0">
                  <a:pos x="31" y="35"/>
                </a:cxn>
                <a:cxn ang="0">
                  <a:pos x="21" y="45"/>
                </a:cxn>
                <a:cxn ang="0">
                  <a:pos x="13" y="54"/>
                </a:cxn>
                <a:cxn ang="0">
                  <a:pos x="5" y="60"/>
                </a:cxn>
                <a:cxn ang="0">
                  <a:pos x="0" y="62"/>
                </a:cxn>
              </a:cxnLst>
              <a:rect l="0" t="0" r="r" b="b"/>
              <a:pathLst>
                <a:path w="65" h="62">
                  <a:moveTo>
                    <a:pt x="0" y="62"/>
                  </a:moveTo>
                  <a:lnTo>
                    <a:pt x="0" y="57"/>
                  </a:lnTo>
                  <a:lnTo>
                    <a:pt x="5" y="49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5"/>
                  </a:lnTo>
                  <a:lnTo>
                    <a:pt x="46" y="7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0" y="15"/>
                  </a:lnTo>
                  <a:lnTo>
                    <a:pt x="41" y="25"/>
                  </a:lnTo>
                  <a:lnTo>
                    <a:pt x="31" y="35"/>
                  </a:lnTo>
                  <a:lnTo>
                    <a:pt x="21" y="45"/>
                  </a:lnTo>
                  <a:lnTo>
                    <a:pt x="13" y="54"/>
                  </a:lnTo>
                  <a:lnTo>
                    <a:pt x="5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8" name="Freeform 254"/>
            <p:cNvSpPr>
              <a:spLocks/>
            </p:cNvSpPr>
            <p:nvPr/>
          </p:nvSpPr>
          <p:spPr bwMode="auto">
            <a:xfrm>
              <a:off x="4127" y="4146"/>
              <a:ext cx="22" cy="1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9"/>
                </a:cxn>
                <a:cxn ang="0">
                  <a:pos x="13" y="14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28" y="9"/>
                </a:cxn>
                <a:cxn ang="0">
                  <a:pos x="15" y="25"/>
                </a:cxn>
                <a:cxn ang="0">
                  <a:pos x="7" y="39"/>
                </a:cxn>
                <a:cxn ang="0">
                  <a:pos x="0" y="39"/>
                </a:cxn>
              </a:cxnLst>
              <a:rect l="0" t="0" r="r" b="b"/>
              <a:pathLst>
                <a:path w="43" h="39">
                  <a:moveTo>
                    <a:pt x="0" y="39"/>
                  </a:moveTo>
                  <a:lnTo>
                    <a:pt x="2" y="29"/>
                  </a:lnTo>
                  <a:lnTo>
                    <a:pt x="13" y="14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28" y="9"/>
                  </a:lnTo>
                  <a:lnTo>
                    <a:pt x="15" y="25"/>
                  </a:lnTo>
                  <a:lnTo>
                    <a:pt x="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9" name="Freeform 255"/>
            <p:cNvSpPr>
              <a:spLocks/>
            </p:cNvSpPr>
            <p:nvPr/>
          </p:nvSpPr>
          <p:spPr bwMode="auto">
            <a:xfrm>
              <a:off x="3949" y="4126"/>
              <a:ext cx="25" cy="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2" y="14"/>
                </a:cxn>
                <a:cxn ang="0">
                  <a:pos x="28" y="34"/>
                </a:cxn>
                <a:cxn ang="0">
                  <a:pos x="13" y="50"/>
                </a:cxn>
                <a:cxn ang="0">
                  <a:pos x="2" y="52"/>
                </a:cxn>
                <a:cxn ang="0">
                  <a:pos x="0" y="47"/>
                </a:cxn>
                <a:cxn ang="0">
                  <a:pos x="3" y="40"/>
                </a:cxn>
                <a:cxn ang="0">
                  <a:pos x="10" y="32"/>
                </a:cxn>
                <a:cxn ang="0">
                  <a:pos x="18" y="25"/>
                </a:cxn>
                <a:cxn ang="0">
                  <a:pos x="27" y="17"/>
                </a:cxn>
                <a:cxn ang="0">
                  <a:pos x="37" y="10"/>
                </a:cxn>
                <a:cxn ang="0">
                  <a:pos x="45" y="4"/>
                </a:cxn>
                <a:cxn ang="0">
                  <a:pos x="50" y="0"/>
                </a:cxn>
              </a:cxnLst>
              <a:rect l="0" t="0" r="r" b="b"/>
              <a:pathLst>
                <a:path w="50" h="52">
                  <a:moveTo>
                    <a:pt x="50" y="0"/>
                  </a:moveTo>
                  <a:lnTo>
                    <a:pt x="42" y="14"/>
                  </a:lnTo>
                  <a:lnTo>
                    <a:pt x="28" y="34"/>
                  </a:lnTo>
                  <a:lnTo>
                    <a:pt x="13" y="50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10" y="32"/>
                  </a:lnTo>
                  <a:lnTo>
                    <a:pt x="18" y="25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0" name="Freeform 256"/>
            <p:cNvSpPr>
              <a:spLocks/>
            </p:cNvSpPr>
            <p:nvPr/>
          </p:nvSpPr>
          <p:spPr bwMode="auto">
            <a:xfrm>
              <a:off x="3945" y="4111"/>
              <a:ext cx="29" cy="13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55" y="23"/>
                </a:cxn>
                <a:cxn ang="0">
                  <a:pos x="49" y="18"/>
                </a:cxn>
                <a:cxn ang="0">
                  <a:pos x="39" y="13"/>
                </a:cxn>
                <a:cxn ang="0">
                  <a:pos x="30" y="8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2" y="13"/>
                </a:cxn>
                <a:cxn ang="0">
                  <a:pos x="22" y="17"/>
                </a:cxn>
                <a:cxn ang="0">
                  <a:pos x="32" y="20"/>
                </a:cxn>
                <a:cxn ang="0">
                  <a:pos x="42" y="22"/>
                </a:cxn>
                <a:cxn ang="0">
                  <a:pos x="52" y="23"/>
                </a:cxn>
                <a:cxn ang="0">
                  <a:pos x="59" y="25"/>
                </a:cxn>
              </a:cxnLst>
              <a:rect l="0" t="0" r="r" b="b"/>
              <a:pathLst>
                <a:path w="59" h="25">
                  <a:moveTo>
                    <a:pt x="59" y="25"/>
                  </a:moveTo>
                  <a:lnTo>
                    <a:pt x="55" y="23"/>
                  </a:lnTo>
                  <a:lnTo>
                    <a:pt x="49" y="18"/>
                  </a:lnTo>
                  <a:lnTo>
                    <a:pt x="39" y="13"/>
                  </a:lnTo>
                  <a:lnTo>
                    <a:pt x="3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2" y="13"/>
                  </a:lnTo>
                  <a:lnTo>
                    <a:pt x="22" y="17"/>
                  </a:lnTo>
                  <a:lnTo>
                    <a:pt x="32" y="20"/>
                  </a:lnTo>
                  <a:lnTo>
                    <a:pt x="42" y="22"/>
                  </a:lnTo>
                  <a:lnTo>
                    <a:pt x="52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257"/>
            <p:cNvSpPr>
              <a:spLocks/>
            </p:cNvSpPr>
            <p:nvPr/>
          </p:nvSpPr>
          <p:spPr bwMode="auto">
            <a:xfrm>
              <a:off x="3936" y="4127"/>
              <a:ext cx="33" cy="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8" y="15"/>
                </a:cxn>
                <a:cxn ang="0">
                  <a:pos x="17" y="15"/>
                </a:cxn>
                <a:cxn ang="0">
                  <a:pos x="28" y="11"/>
                </a:cxn>
                <a:cxn ang="0">
                  <a:pos x="38" y="8"/>
                </a:cxn>
                <a:cxn ang="0">
                  <a:pos x="50" y="5"/>
                </a:cxn>
                <a:cxn ang="0">
                  <a:pos x="58" y="1"/>
                </a:cxn>
                <a:cxn ang="0">
                  <a:pos x="65" y="0"/>
                </a:cxn>
              </a:cxnLst>
              <a:rect l="0" t="0" r="r" b="b"/>
              <a:pathLst>
                <a:path w="65" h="15">
                  <a:moveTo>
                    <a:pt x="65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7" y="15"/>
                  </a:lnTo>
                  <a:lnTo>
                    <a:pt x="28" y="11"/>
                  </a:lnTo>
                  <a:lnTo>
                    <a:pt x="38" y="8"/>
                  </a:lnTo>
                  <a:lnTo>
                    <a:pt x="50" y="5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2" name="Freeform 258"/>
            <p:cNvSpPr>
              <a:spLocks/>
            </p:cNvSpPr>
            <p:nvPr/>
          </p:nvSpPr>
          <p:spPr bwMode="auto">
            <a:xfrm>
              <a:off x="3954" y="4096"/>
              <a:ext cx="30" cy="24"/>
            </a:xfrm>
            <a:custGeom>
              <a:avLst/>
              <a:gdLst/>
              <a:ahLst/>
              <a:cxnLst>
                <a:cxn ang="0">
                  <a:pos x="60" y="49"/>
                </a:cxn>
                <a:cxn ang="0">
                  <a:pos x="51" y="45"/>
                </a:cxn>
                <a:cxn ang="0">
                  <a:pos x="41" y="39"/>
                </a:cxn>
                <a:cxn ang="0">
                  <a:pos x="31" y="32"/>
                </a:cxn>
                <a:cxn ang="0">
                  <a:pos x="20" y="24"/>
                </a:cxn>
                <a:cxn ang="0">
                  <a:pos x="11" y="17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1" y="10"/>
                </a:cxn>
                <a:cxn ang="0">
                  <a:pos x="31" y="19"/>
                </a:cxn>
                <a:cxn ang="0">
                  <a:pos x="40" y="27"/>
                </a:cxn>
                <a:cxn ang="0">
                  <a:pos x="48" y="37"/>
                </a:cxn>
                <a:cxn ang="0">
                  <a:pos x="55" y="44"/>
                </a:cxn>
                <a:cxn ang="0">
                  <a:pos x="60" y="49"/>
                </a:cxn>
              </a:cxnLst>
              <a:rect l="0" t="0" r="r" b="b"/>
              <a:pathLst>
                <a:path w="60" h="49">
                  <a:moveTo>
                    <a:pt x="60" y="49"/>
                  </a:moveTo>
                  <a:lnTo>
                    <a:pt x="51" y="45"/>
                  </a:lnTo>
                  <a:lnTo>
                    <a:pt x="41" y="39"/>
                  </a:lnTo>
                  <a:lnTo>
                    <a:pt x="31" y="32"/>
                  </a:lnTo>
                  <a:lnTo>
                    <a:pt x="20" y="24"/>
                  </a:lnTo>
                  <a:lnTo>
                    <a:pt x="11" y="17"/>
                  </a:lnTo>
                  <a:lnTo>
                    <a:pt x="3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1" y="19"/>
                  </a:lnTo>
                  <a:lnTo>
                    <a:pt x="40" y="27"/>
                  </a:lnTo>
                  <a:lnTo>
                    <a:pt x="48" y="37"/>
                  </a:lnTo>
                  <a:lnTo>
                    <a:pt x="55" y="44"/>
                  </a:lnTo>
                  <a:lnTo>
                    <a:pt x="6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3" name="Freeform 259"/>
            <p:cNvSpPr>
              <a:spLocks/>
            </p:cNvSpPr>
            <p:nvPr/>
          </p:nvSpPr>
          <p:spPr bwMode="auto">
            <a:xfrm>
              <a:off x="4134" y="4098"/>
              <a:ext cx="9" cy="42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2" y="62"/>
                </a:cxn>
                <a:cxn ang="0">
                  <a:pos x="0" y="35"/>
                </a:cxn>
                <a:cxn ang="0">
                  <a:pos x="4" y="12"/>
                </a:cxn>
                <a:cxn ang="0">
                  <a:pos x="12" y="0"/>
                </a:cxn>
                <a:cxn ang="0">
                  <a:pos x="19" y="10"/>
                </a:cxn>
                <a:cxn ang="0">
                  <a:pos x="15" y="34"/>
                </a:cxn>
                <a:cxn ang="0">
                  <a:pos x="9" y="62"/>
                </a:cxn>
                <a:cxn ang="0">
                  <a:pos x="4" y="84"/>
                </a:cxn>
              </a:cxnLst>
              <a:rect l="0" t="0" r="r" b="b"/>
              <a:pathLst>
                <a:path w="19" h="84">
                  <a:moveTo>
                    <a:pt x="4" y="84"/>
                  </a:moveTo>
                  <a:lnTo>
                    <a:pt x="2" y="62"/>
                  </a:lnTo>
                  <a:lnTo>
                    <a:pt x="0" y="35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15" y="34"/>
                  </a:lnTo>
                  <a:lnTo>
                    <a:pt x="9" y="62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4" name="Freeform 260"/>
            <p:cNvSpPr>
              <a:spLocks/>
            </p:cNvSpPr>
            <p:nvPr/>
          </p:nvSpPr>
          <p:spPr bwMode="auto">
            <a:xfrm>
              <a:off x="4145" y="4106"/>
              <a:ext cx="14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60"/>
                </a:cxn>
                <a:cxn ang="0">
                  <a:pos x="5" y="35"/>
                </a:cxn>
                <a:cxn ang="0">
                  <a:pos x="13" y="12"/>
                </a:cxn>
                <a:cxn ang="0">
                  <a:pos x="23" y="0"/>
                </a:cxn>
                <a:cxn ang="0">
                  <a:pos x="26" y="10"/>
                </a:cxn>
                <a:cxn ang="0">
                  <a:pos x="20" y="35"/>
                </a:cxn>
                <a:cxn ang="0">
                  <a:pos x="8" y="64"/>
                </a:cxn>
                <a:cxn ang="0">
                  <a:pos x="0" y="80"/>
                </a:cxn>
              </a:cxnLst>
              <a:rect l="0" t="0" r="r" b="b"/>
              <a:pathLst>
                <a:path w="26" h="80">
                  <a:moveTo>
                    <a:pt x="0" y="80"/>
                  </a:moveTo>
                  <a:lnTo>
                    <a:pt x="1" y="60"/>
                  </a:lnTo>
                  <a:lnTo>
                    <a:pt x="5" y="35"/>
                  </a:lnTo>
                  <a:lnTo>
                    <a:pt x="13" y="12"/>
                  </a:lnTo>
                  <a:lnTo>
                    <a:pt x="23" y="0"/>
                  </a:lnTo>
                  <a:lnTo>
                    <a:pt x="26" y="10"/>
                  </a:lnTo>
                  <a:lnTo>
                    <a:pt x="20" y="35"/>
                  </a:lnTo>
                  <a:lnTo>
                    <a:pt x="8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5" name="Freeform 261"/>
            <p:cNvSpPr>
              <a:spLocks/>
            </p:cNvSpPr>
            <p:nvPr/>
          </p:nvSpPr>
          <p:spPr bwMode="auto">
            <a:xfrm>
              <a:off x="4113" y="4087"/>
              <a:ext cx="8" cy="3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3" y="67"/>
                </a:cxn>
                <a:cxn ang="0">
                  <a:pos x="0" y="42"/>
                </a:cxn>
                <a:cxn ang="0">
                  <a:pos x="1" y="16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15" y="29"/>
                </a:cxn>
                <a:cxn ang="0">
                  <a:pos x="11" y="56"/>
                </a:cxn>
                <a:cxn ang="0">
                  <a:pos x="10" y="79"/>
                </a:cxn>
              </a:cxnLst>
              <a:rect l="0" t="0" r="r" b="b"/>
              <a:pathLst>
                <a:path w="16" h="79">
                  <a:moveTo>
                    <a:pt x="10" y="79"/>
                  </a:moveTo>
                  <a:lnTo>
                    <a:pt x="3" y="67"/>
                  </a:lnTo>
                  <a:lnTo>
                    <a:pt x="0" y="42"/>
                  </a:lnTo>
                  <a:lnTo>
                    <a:pt x="1" y="1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5" y="29"/>
                  </a:lnTo>
                  <a:lnTo>
                    <a:pt x="11" y="56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6" name="Freeform 262"/>
            <p:cNvSpPr>
              <a:spLocks/>
            </p:cNvSpPr>
            <p:nvPr/>
          </p:nvSpPr>
          <p:spPr bwMode="auto">
            <a:xfrm>
              <a:off x="4089" y="4076"/>
              <a:ext cx="14" cy="45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17" y="67"/>
                </a:cxn>
                <a:cxn ang="0">
                  <a:pos x="5" y="3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7" y="10"/>
                </a:cxn>
                <a:cxn ang="0">
                  <a:pos x="22" y="37"/>
                </a:cxn>
                <a:cxn ang="0">
                  <a:pos x="24" y="68"/>
                </a:cxn>
                <a:cxn ang="0">
                  <a:pos x="29" y="90"/>
                </a:cxn>
              </a:cxnLst>
              <a:rect l="0" t="0" r="r" b="b"/>
              <a:pathLst>
                <a:path w="29" h="90">
                  <a:moveTo>
                    <a:pt x="29" y="90"/>
                  </a:moveTo>
                  <a:lnTo>
                    <a:pt x="17" y="67"/>
                  </a:lnTo>
                  <a:lnTo>
                    <a:pt x="5" y="3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7" y="10"/>
                  </a:lnTo>
                  <a:lnTo>
                    <a:pt x="22" y="37"/>
                  </a:lnTo>
                  <a:lnTo>
                    <a:pt x="24" y="68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7" name="Freeform 263"/>
            <p:cNvSpPr>
              <a:spLocks/>
            </p:cNvSpPr>
            <p:nvPr/>
          </p:nvSpPr>
          <p:spPr bwMode="auto">
            <a:xfrm>
              <a:off x="4066" y="4065"/>
              <a:ext cx="16" cy="50"/>
            </a:xfrm>
            <a:custGeom>
              <a:avLst/>
              <a:gdLst/>
              <a:ahLst/>
              <a:cxnLst>
                <a:cxn ang="0">
                  <a:pos x="32" y="101"/>
                </a:cxn>
                <a:cxn ang="0">
                  <a:pos x="20" y="77"/>
                </a:cxn>
                <a:cxn ang="0">
                  <a:pos x="9" y="42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7" y="15"/>
                </a:cxn>
                <a:cxn ang="0">
                  <a:pos x="24" y="45"/>
                </a:cxn>
                <a:cxn ang="0">
                  <a:pos x="29" y="79"/>
                </a:cxn>
                <a:cxn ang="0">
                  <a:pos x="32" y="101"/>
                </a:cxn>
              </a:cxnLst>
              <a:rect l="0" t="0" r="r" b="b"/>
              <a:pathLst>
                <a:path w="32" h="101">
                  <a:moveTo>
                    <a:pt x="32" y="101"/>
                  </a:moveTo>
                  <a:lnTo>
                    <a:pt x="20" y="77"/>
                  </a:lnTo>
                  <a:lnTo>
                    <a:pt x="9" y="4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15"/>
                  </a:lnTo>
                  <a:lnTo>
                    <a:pt x="24" y="45"/>
                  </a:lnTo>
                  <a:lnTo>
                    <a:pt x="29" y="79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8" name="Freeform 264"/>
            <p:cNvSpPr>
              <a:spLocks/>
            </p:cNvSpPr>
            <p:nvPr/>
          </p:nvSpPr>
          <p:spPr bwMode="auto">
            <a:xfrm>
              <a:off x="4017" y="4061"/>
              <a:ext cx="27" cy="53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45" y="95"/>
                </a:cxn>
                <a:cxn ang="0">
                  <a:pos x="35" y="82"/>
                </a:cxn>
                <a:cxn ang="0">
                  <a:pos x="23" y="65"/>
                </a:cxn>
                <a:cxn ang="0">
                  <a:pos x="15" y="48"/>
                </a:cxn>
                <a:cxn ang="0">
                  <a:pos x="6" y="31"/>
                </a:cxn>
                <a:cxn ang="0">
                  <a:pos x="1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5" y="11"/>
                </a:cxn>
                <a:cxn ang="0">
                  <a:pos x="21" y="26"/>
                </a:cxn>
                <a:cxn ang="0">
                  <a:pos x="28" y="45"/>
                </a:cxn>
                <a:cxn ang="0">
                  <a:pos x="35" y="65"/>
                </a:cxn>
                <a:cxn ang="0">
                  <a:pos x="42" y="83"/>
                </a:cxn>
                <a:cxn ang="0">
                  <a:pos x="47" y="97"/>
                </a:cxn>
                <a:cxn ang="0">
                  <a:pos x="53" y="105"/>
                </a:cxn>
              </a:cxnLst>
              <a:rect l="0" t="0" r="r" b="b"/>
              <a:pathLst>
                <a:path w="53" h="105">
                  <a:moveTo>
                    <a:pt x="53" y="105"/>
                  </a:moveTo>
                  <a:lnTo>
                    <a:pt x="45" y="95"/>
                  </a:lnTo>
                  <a:lnTo>
                    <a:pt x="35" y="82"/>
                  </a:lnTo>
                  <a:lnTo>
                    <a:pt x="23" y="65"/>
                  </a:lnTo>
                  <a:lnTo>
                    <a:pt x="15" y="48"/>
                  </a:lnTo>
                  <a:lnTo>
                    <a:pt x="6" y="31"/>
                  </a:lnTo>
                  <a:lnTo>
                    <a:pt x="1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5" y="11"/>
                  </a:lnTo>
                  <a:lnTo>
                    <a:pt x="21" y="26"/>
                  </a:lnTo>
                  <a:lnTo>
                    <a:pt x="28" y="45"/>
                  </a:lnTo>
                  <a:lnTo>
                    <a:pt x="35" y="65"/>
                  </a:lnTo>
                  <a:lnTo>
                    <a:pt x="42" y="83"/>
                  </a:lnTo>
                  <a:lnTo>
                    <a:pt x="47" y="97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9" name="Freeform 265"/>
            <p:cNvSpPr>
              <a:spLocks/>
            </p:cNvSpPr>
            <p:nvPr/>
          </p:nvSpPr>
          <p:spPr bwMode="auto">
            <a:xfrm>
              <a:off x="3970" y="4070"/>
              <a:ext cx="32" cy="49"/>
            </a:xfrm>
            <a:custGeom>
              <a:avLst/>
              <a:gdLst/>
              <a:ahLst/>
              <a:cxnLst>
                <a:cxn ang="0">
                  <a:pos x="64" y="99"/>
                </a:cxn>
                <a:cxn ang="0">
                  <a:pos x="55" y="91"/>
                </a:cxn>
                <a:cxn ang="0">
                  <a:pos x="45" y="79"/>
                </a:cxn>
                <a:cxn ang="0">
                  <a:pos x="32" y="64"/>
                </a:cxn>
                <a:cxn ang="0">
                  <a:pos x="20" y="47"/>
                </a:cxn>
                <a:cxn ang="0">
                  <a:pos x="10" y="30"/>
                </a:cxn>
                <a:cxn ang="0">
                  <a:pos x="4" y="1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9" y="10"/>
                </a:cxn>
                <a:cxn ang="0">
                  <a:pos x="27" y="25"/>
                </a:cxn>
                <a:cxn ang="0">
                  <a:pos x="35" y="44"/>
                </a:cxn>
                <a:cxn ang="0">
                  <a:pos x="44" y="62"/>
                </a:cxn>
                <a:cxn ang="0">
                  <a:pos x="52" y="79"/>
                </a:cxn>
                <a:cxn ang="0">
                  <a:pos x="59" y="92"/>
                </a:cxn>
                <a:cxn ang="0">
                  <a:pos x="64" y="99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lnTo>
                    <a:pt x="55" y="91"/>
                  </a:lnTo>
                  <a:lnTo>
                    <a:pt x="45" y="79"/>
                  </a:lnTo>
                  <a:lnTo>
                    <a:pt x="32" y="64"/>
                  </a:lnTo>
                  <a:lnTo>
                    <a:pt x="20" y="47"/>
                  </a:lnTo>
                  <a:lnTo>
                    <a:pt x="10" y="30"/>
                  </a:lnTo>
                  <a:lnTo>
                    <a:pt x="4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7" y="25"/>
                  </a:lnTo>
                  <a:lnTo>
                    <a:pt x="35" y="44"/>
                  </a:lnTo>
                  <a:lnTo>
                    <a:pt x="44" y="62"/>
                  </a:lnTo>
                  <a:lnTo>
                    <a:pt x="52" y="79"/>
                  </a:lnTo>
                  <a:lnTo>
                    <a:pt x="59" y="92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0" name="Freeform 266"/>
            <p:cNvSpPr>
              <a:spLocks/>
            </p:cNvSpPr>
            <p:nvPr/>
          </p:nvSpPr>
          <p:spPr bwMode="auto">
            <a:xfrm>
              <a:off x="4036" y="4067"/>
              <a:ext cx="27" cy="45"/>
            </a:xfrm>
            <a:custGeom>
              <a:avLst/>
              <a:gdLst/>
              <a:ahLst/>
              <a:cxnLst>
                <a:cxn ang="0">
                  <a:pos x="54" y="91"/>
                </a:cxn>
                <a:cxn ang="0">
                  <a:pos x="47" y="82"/>
                </a:cxn>
                <a:cxn ang="0">
                  <a:pos x="37" y="71"/>
                </a:cxn>
                <a:cxn ang="0">
                  <a:pos x="27" y="56"/>
                </a:cxn>
                <a:cxn ang="0">
                  <a:pos x="17" y="40"/>
                </a:cxn>
                <a:cxn ang="0">
                  <a:pos x="9" y="27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19" y="12"/>
                </a:cxn>
                <a:cxn ang="0">
                  <a:pos x="27" y="25"/>
                </a:cxn>
                <a:cxn ang="0">
                  <a:pos x="34" y="40"/>
                </a:cxn>
                <a:cxn ang="0">
                  <a:pos x="40" y="57"/>
                </a:cxn>
                <a:cxn ang="0">
                  <a:pos x="45" y="72"/>
                </a:cxn>
                <a:cxn ang="0">
                  <a:pos x="50" y="84"/>
                </a:cxn>
                <a:cxn ang="0">
                  <a:pos x="54" y="91"/>
                </a:cxn>
              </a:cxnLst>
              <a:rect l="0" t="0" r="r" b="b"/>
              <a:pathLst>
                <a:path w="54" h="91">
                  <a:moveTo>
                    <a:pt x="54" y="91"/>
                  </a:moveTo>
                  <a:lnTo>
                    <a:pt x="47" y="82"/>
                  </a:lnTo>
                  <a:lnTo>
                    <a:pt x="37" y="71"/>
                  </a:lnTo>
                  <a:lnTo>
                    <a:pt x="27" y="56"/>
                  </a:lnTo>
                  <a:lnTo>
                    <a:pt x="17" y="40"/>
                  </a:lnTo>
                  <a:lnTo>
                    <a:pt x="9" y="27"/>
                  </a:lnTo>
                  <a:lnTo>
                    <a:pt x="2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9" y="12"/>
                  </a:lnTo>
                  <a:lnTo>
                    <a:pt x="27" y="25"/>
                  </a:lnTo>
                  <a:lnTo>
                    <a:pt x="34" y="40"/>
                  </a:lnTo>
                  <a:lnTo>
                    <a:pt x="40" y="57"/>
                  </a:lnTo>
                  <a:lnTo>
                    <a:pt x="45" y="72"/>
                  </a:lnTo>
                  <a:lnTo>
                    <a:pt x="50" y="84"/>
                  </a:lnTo>
                  <a:lnTo>
                    <a:pt x="54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1" name="Freeform 267"/>
            <p:cNvSpPr>
              <a:spLocks/>
            </p:cNvSpPr>
            <p:nvPr/>
          </p:nvSpPr>
          <p:spPr bwMode="auto">
            <a:xfrm>
              <a:off x="4019" y="4109"/>
              <a:ext cx="42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5" y="108"/>
                </a:cxn>
                <a:cxn ang="0">
                  <a:pos x="13" y="88"/>
                </a:cxn>
                <a:cxn ang="0">
                  <a:pos x="25" y="67"/>
                </a:cxn>
                <a:cxn ang="0">
                  <a:pos x="38" y="45"/>
                </a:cxn>
                <a:cxn ang="0">
                  <a:pos x="55" y="25"/>
                </a:cxn>
                <a:cxn ang="0">
                  <a:pos x="70" y="8"/>
                </a:cxn>
                <a:cxn ang="0">
                  <a:pos x="83" y="0"/>
                </a:cxn>
                <a:cxn ang="0">
                  <a:pos x="78" y="10"/>
                </a:cxn>
                <a:cxn ang="0">
                  <a:pos x="68" y="27"/>
                </a:cxn>
                <a:cxn ang="0">
                  <a:pos x="57" y="48"/>
                </a:cxn>
                <a:cxn ang="0">
                  <a:pos x="43" y="72"/>
                </a:cxn>
                <a:cxn ang="0">
                  <a:pos x="30" y="95"/>
                </a:cxn>
                <a:cxn ang="0">
                  <a:pos x="16" y="113"/>
                </a:cxn>
                <a:cxn ang="0">
                  <a:pos x="8" y="127"/>
                </a:cxn>
                <a:cxn ang="0">
                  <a:pos x="1" y="130"/>
                </a:cxn>
              </a:cxnLst>
              <a:rect l="0" t="0" r="r" b="b"/>
              <a:pathLst>
                <a:path w="83" h="130">
                  <a:moveTo>
                    <a:pt x="1" y="130"/>
                  </a:moveTo>
                  <a:lnTo>
                    <a:pt x="0" y="123"/>
                  </a:lnTo>
                  <a:lnTo>
                    <a:pt x="5" y="108"/>
                  </a:lnTo>
                  <a:lnTo>
                    <a:pt x="13" y="88"/>
                  </a:lnTo>
                  <a:lnTo>
                    <a:pt x="25" y="67"/>
                  </a:lnTo>
                  <a:lnTo>
                    <a:pt x="38" y="45"/>
                  </a:lnTo>
                  <a:lnTo>
                    <a:pt x="55" y="25"/>
                  </a:lnTo>
                  <a:lnTo>
                    <a:pt x="70" y="8"/>
                  </a:lnTo>
                  <a:lnTo>
                    <a:pt x="83" y="0"/>
                  </a:lnTo>
                  <a:lnTo>
                    <a:pt x="78" y="10"/>
                  </a:lnTo>
                  <a:lnTo>
                    <a:pt x="68" y="27"/>
                  </a:lnTo>
                  <a:lnTo>
                    <a:pt x="57" y="48"/>
                  </a:lnTo>
                  <a:lnTo>
                    <a:pt x="43" y="72"/>
                  </a:lnTo>
                  <a:lnTo>
                    <a:pt x="30" y="95"/>
                  </a:lnTo>
                  <a:lnTo>
                    <a:pt x="16" y="113"/>
                  </a:lnTo>
                  <a:lnTo>
                    <a:pt x="8" y="127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2" name="Freeform 268"/>
            <p:cNvSpPr>
              <a:spLocks/>
            </p:cNvSpPr>
            <p:nvPr/>
          </p:nvSpPr>
          <p:spPr bwMode="auto">
            <a:xfrm>
              <a:off x="3992" y="4111"/>
              <a:ext cx="35" cy="51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97"/>
                </a:cxn>
                <a:cxn ang="0">
                  <a:pos x="3" y="87"/>
                </a:cxn>
                <a:cxn ang="0">
                  <a:pos x="8" y="72"/>
                </a:cxn>
                <a:cxn ang="0">
                  <a:pos x="18" y="55"/>
                </a:cxn>
                <a:cxn ang="0">
                  <a:pos x="28" y="38"/>
                </a:cxn>
                <a:cxn ang="0">
                  <a:pos x="41" y="22"/>
                </a:cxn>
                <a:cxn ang="0">
                  <a:pos x="55" y="8"/>
                </a:cxn>
                <a:cxn ang="0">
                  <a:pos x="70" y="0"/>
                </a:cxn>
                <a:cxn ang="0">
                  <a:pos x="61" y="12"/>
                </a:cxn>
                <a:cxn ang="0">
                  <a:pos x="53" y="27"/>
                </a:cxn>
                <a:cxn ang="0">
                  <a:pos x="41" y="43"/>
                </a:cxn>
                <a:cxn ang="0">
                  <a:pos x="31" y="62"/>
                </a:cxn>
                <a:cxn ang="0">
                  <a:pos x="21" y="78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2"/>
                </a:cxn>
              </a:cxnLst>
              <a:rect l="0" t="0" r="r" b="b"/>
              <a:pathLst>
                <a:path w="70" h="102">
                  <a:moveTo>
                    <a:pt x="0" y="102"/>
                  </a:moveTo>
                  <a:lnTo>
                    <a:pt x="0" y="97"/>
                  </a:lnTo>
                  <a:lnTo>
                    <a:pt x="3" y="87"/>
                  </a:lnTo>
                  <a:lnTo>
                    <a:pt x="8" y="72"/>
                  </a:lnTo>
                  <a:lnTo>
                    <a:pt x="18" y="55"/>
                  </a:lnTo>
                  <a:lnTo>
                    <a:pt x="28" y="38"/>
                  </a:lnTo>
                  <a:lnTo>
                    <a:pt x="41" y="22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61" y="12"/>
                  </a:lnTo>
                  <a:lnTo>
                    <a:pt x="53" y="27"/>
                  </a:lnTo>
                  <a:lnTo>
                    <a:pt x="41" y="43"/>
                  </a:lnTo>
                  <a:lnTo>
                    <a:pt x="31" y="62"/>
                  </a:lnTo>
                  <a:lnTo>
                    <a:pt x="21" y="78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3" name="Freeform 269"/>
            <p:cNvSpPr>
              <a:spLocks/>
            </p:cNvSpPr>
            <p:nvPr/>
          </p:nvSpPr>
          <p:spPr bwMode="auto">
            <a:xfrm>
              <a:off x="3991" y="4066"/>
              <a:ext cx="32" cy="50"/>
            </a:xfrm>
            <a:custGeom>
              <a:avLst/>
              <a:gdLst/>
              <a:ahLst/>
              <a:cxnLst>
                <a:cxn ang="0">
                  <a:pos x="63" y="98"/>
                </a:cxn>
                <a:cxn ang="0">
                  <a:pos x="55" y="90"/>
                </a:cxn>
                <a:cxn ang="0">
                  <a:pos x="45" y="78"/>
                </a:cxn>
                <a:cxn ang="0">
                  <a:pos x="33" y="62"/>
                </a:cxn>
                <a:cxn ang="0">
                  <a:pos x="22" y="46"/>
                </a:cxn>
                <a:cxn ang="0">
                  <a:pos x="10" y="30"/>
                </a:cxn>
                <a:cxn ang="0">
                  <a:pos x="3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0"/>
                </a:cxn>
                <a:cxn ang="0">
                  <a:pos x="27" y="25"/>
                </a:cxn>
                <a:cxn ang="0">
                  <a:pos x="37" y="43"/>
                </a:cxn>
                <a:cxn ang="0">
                  <a:pos x="45" y="62"/>
                </a:cxn>
                <a:cxn ang="0">
                  <a:pos x="52" y="78"/>
                </a:cxn>
                <a:cxn ang="0">
                  <a:pos x="58" y="92"/>
                </a:cxn>
                <a:cxn ang="0">
                  <a:pos x="63" y="98"/>
                </a:cxn>
              </a:cxnLst>
              <a:rect l="0" t="0" r="r" b="b"/>
              <a:pathLst>
                <a:path w="63" h="98">
                  <a:moveTo>
                    <a:pt x="63" y="98"/>
                  </a:moveTo>
                  <a:lnTo>
                    <a:pt x="55" y="90"/>
                  </a:lnTo>
                  <a:lnTo>
                    <a:pt x="45" y="78"/>
                  </a:lnTo>
                  <a:lnTo>
                    <a:pt x="33" y="62"/>
                  </a:lnTo>
                  <a:lnTo>
                    <a:pt x="22" y="46"/>
                  </a:lnTo>
                  <a:lnTo>
                    <a:pt x="10" y="30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0"/>
                  </a:lnTo>
                  <a:lnTo>
                    <a:pt x="27" y="25"/>
                  </a:lnTo>
                  <a:lnTo>
                    <a:pt x="37" y="43"/>
                  </a:lnTo>
                  <a:lnTo>
                    <a:pt x="45" y="62"/>
                  </a:lnTo>
                  <a:lnTo>
                    <a:pt x="52" y="78"/>
                  </a:lnTo>
                  <a:lnTo>
                    <a:pt x="58" y="92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4" name="Freeform 270"/>
            <p:cNvSpPr>
              <a:spLocks/>
            </p:cNvSpPr>
            <p:nvPr/>
          </p:nvSpPr>
          <p:spPr bwMode="auto">
            <a:xfrm>
              <a:off x="5277" y="3351"/>
              <a:ext cx="125" cy="129"/>
            </a:xfrm>
            <a:custGeom>
              <a:avLst/>
              <a:gdLst/>
              <a:ahLst/>
              <a:cxnLst>
                <a:cxn ang="0">
                  <a:pos x="45" y="62"/>
                </a:cxn>
                <a:cxn ang="0">
                  <a:pos x="24" y="83"/>
                </a:cxn>
                <a:cxn ang="0">
                  <a:pos x="32" y="120"/>
                </a:cxn>
                <a:cxn ang="0">
                  <a:pos x="57" y="123"/>
                </a:cxn>
                <a:cxn ang="0">
                  <a:pos x="75" y="132"/>
                </a:cxn>
                <a:cxn ang="0">
                  <a:pos x="89" y="148"/>
                </a:cxn>
                <a:cxn ang="0">
                  <a:pos x="75" y="148"/>
                </a:cxn>
                <a:cxn ang="0">
                  <a:pos x="55" y="145"/>
                </a:cxn>
                <a:cxn ang="0">
                  <a:pos x="44" y="132"/>
                </a:cxn>
                <a:cxn ang="0">
                  <a:pos x="12" y="137"/>
                </a:cxn>
                <a:cxn ang="0">
                  <a:pos x="0" y="170"/>
                </a:cxn>
                <a:cxn ang="0">
                  <a:pos x="7" y="188"/>
                </a:cxn>
                <a:cxn ang="0">
                  <a:pos x="22" y="198"/>
                </a:cxn>
                <a:cxn ang="0">
                  <a:pos x="45" y="198"/>
                </a:cxn>
                <a:cxn ang="0">
                  <a:pos x="60" y="190"/>
                </a:cxn>
                <a:cxn ang="0">
                  <a:pos x="80" y="187"/>
                </a:cxn>
                <a:cxn ang="0">
                  <a:pos x="60" y="217"/>
                </a:cxn>
                <a:cxn ang="0">
                  <a:pos x="65" y="252"/>
                </a:cxn>
                <a:cxn ang="0">
                  <a:pos x="87" y="255"/>
                </a:cxn>
                <a:cxn ang="0">
                  <a:pos x="107" y="247"/>
                </a:cxn>
                <a:cxn ang="0">
                  <a:pos x="117" y="217"/>
                </a:cxn>
                <a:cxn ang="0">
                  <a:pos x="107" y="190"/>
                </a:cxn>
                <a:cxn ang="0">
                  <a:pos x="114" y="180"/>
                </a:cxn>
                <a:cxn ang="0">
                  <a:pos x="122" y="193"/>
                </a:cxn>
                <a:cxn ang="0">
                  <a:pos x="134" y="218"/>
                </a:cxn>
                <a:cxn ang="0">
                  <a:pos x="170" y="217"/>
                </a:cxn>
                <a:cxn ang="0">
                  <a:pos x="200" y="227"/>
                </a:cxn>
                <a:cxn ang="0">
                  <a:pos x="229" y="208"/>
                </a:cxn>
                <a:cxn ang="0">
                  <a:pos x="235" y="190"/>
                </a:cxn>
                <a:cxn ang="0">
                  <a:pos x="230" y="180"/>
                </a:cxn>
                <a:cxn ang="0">
                  <a:pos x="197" y="163"/>
                </a:cxn>
                <a:cxn ang="0">
                  <a:pos x="174" y="157"/>
                </a:cxn>
                <a:cxn ang="0">
                  <a:pos x="184" y="135"/>
                </a:cxn>
                <a:cxn ang="0">
                  <a:pos x="215" y="123"/>
                </a:cxn>
                <a:cxn ang="0">
                  <a:pos x="245" y="105"/>
                </a:cxn>
                <a:cxn ang="0">
                  <a:pos x="247" y="75"/>
                </a:cxn>
                <a:cxn ang="0">
                  <a:pos x="219" y="57"/>
                </a:cxn>
                <a:cxn ang="0">
                  <a:pos x="187" y="72"/>
                </a:cxn>
                <a:cxn ang="0">
                  <a:pos x="187" y="92"/>
                </a:cxn>
                <a:cxn ang="0">
                  <a:pos x="160" y="117"/>
                </a:cxn>
                <a:cxn ang="0">
                  <a:pos x="149" y="113"/>
                </a:cxn>
                <a:cxn ang="0">
                  <a:pos x="145" y="98"/>
                </a:cxn>
                <a:cxn ang="0">
                  <a:pos x="152" y="70"/>
                </a:cxn>
                <a:cxn ang="0">
                  <a:pos x="177" y="38"/>
                </a:cxn>
                <a:cxn ang="0">
                  <a:pos x="160" y="7"/>
                </a:cxn>
                <a:cxn ang="0">
                  <a:pos x="129" y="2"/>
                </a:cxn>
                <a:cxn ang="0">
                  <a:pos x="107" y="17"/>
                </a:cxn>
                <a:cxn ang="0">
                  <a:pos x="99" y="32"/>
                </a:cxn>
                <a:cxn ang="0">
                  <a:pos x="107" y="57"/>
                </a:cxn>
                <a:cxn ang="0">
                  <a:pos x="122" y="78"/>
                </a:cxn>
                <a:cxn ang="0">
                  <a:pos x="120" y="102"/>
                </a:cxn>
                <a:cxn ang="0">
                  <a:pos x="105" y="107"/>
                </a:cxn>
                <a:cxn ang="0">
                  <a:pos x="90" y="78"/>
                </a:cxn>
              </a:cxnLst>
              <a:rect l="0" t="0" r="r" b="b"/>
              <a:pathLst>
                <a:path w="250" h="257">
                  <a:moveTo>
                    <a:pt x="62" y="57"/>
                  </a:moveTo>
                  <a:lnTo>
                    <a:pt x="54" y="58"/>
                  </a:lnTo>
                  <a:lnTo>
                    <a:pt x="45" y="62"/>
                  </a:lnTo>
                  <a:lnTo>
                    <a:pt x="35" y="67"/>
                  </a:lnTo>
                  <a:lnTo>
                    <a:pt x="29" y="75"/>
                  </a:lnTo>
                  <a:lnTo>
                    <a:pt x="24" y="83"/>
                  </a:lnTo>
                  <a:lnTo>
                    <a:pt x="22" y="93"/>
                  </a:lnTo>
                  <a:lnTo>
                    <a:pt x="24" y="107"/>
                  </a:lnTo>
                  <a:lnTo>
                    <a:pt x="32" y="12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7" y="123"/>
                  </a:lnTo>
                  <a:lnTo>
                    <a:pt x="62" y="120"/>
                  </a:lnTo>
                  <a:lnTo>
                    <a:pt x="69" y="127"/>
                  </a:lnTo>
                  <a:lnTo>
                    <a:pt x="75" y="132"/>
                  </a:lnTo>
                  <a:lnTo>
                    <a:pt x="80" y="137"/>
                  </a:lnTo>
                  <a:lnTo>
                    <a:pt x="85" y="143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4" y="150"/>
                  </a:lnTo>
                  <a:lnTo>
                    <a:pt x="75" y="148"/>
                  </a:lnTo>
                  <a:lnTo>
                    <a:pt x="67" y="147"/>
                  </a:lnTo>
                  <a:lnTo>
                    <a:pt x="60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0" y="137"/>
                  </a:lnTo>
                  <a:lnTo>
                    <a:pt x="44" y="132"/>
                  </a:lnTo>
                  <a:lnTo>
                    <a:pt x="35" y="130"/>
                  </a:lnTo>
                  <a:lnTo>
                    <a:pt x="24" y="132"/>
                  </a:lnTo>
                  <a:lnTo>
                    <a:pt x="12" y="137"/>
                  </a:lnTo>
                  <a:lnTo>
                    <a:pt x="5" y="145"/>
                  </a:lnTo>
                  <a:lnTo>
                    <a:pt x="0" y="157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7" y="188"/>
                  </a:lnTo>
                  <a:lnTo>
                    <a:pt x="9" y="192"/>
                  </a:lnTo>
                  <a:lnTo>
                    <a:pt x="14" y="195"/>
                  </a:lnTo>
                  <a:lnTo>
                    <a:pt x="22" y="198"/>
                  </a:lnTo>
                  <a:lnTo>
                    <a:pt x="29" y="200"/>
                  </a:lnTo>
                  <a:lnTo>
                    <a:pt x="37" y="200"/>
                  </a:lnTo>
                  <a:lnTo>
                    <a:pt x="45" y="198"/>
                  </a:lnTo>
                  <a:lnTo>
                    <a:pt x="52" y="197"/>
                  </a:lnTo>
                  <a:lnTo>
                    <a:pt x="57" y="193"/>
                  </a:lnTo>
                  <a:lnTo>
                    <a:pt x="60" y="190"/>
                  </a:lnTo>
                  <a:lnTo>
                    <a:pt x="65" y="185"/>
                  </a:lnTo>
                  <a:lnTo>
                    <a:pt x="74" y="183"/>
                  </a:lnTo>
                  <a:lnTo>
                    <a:pt x="80" y="187"/>
                  </a:lnTo>
                  <a:lnTo>
                    <a:pt x="85" y="188"/>
                  </a:lnTo>
                  <a:lnTo>
                    <a:pt x="72" y="200"/>
                  </a:lnTo>
                  <a:lnTo>
                    <a:pt x="60" y="217"/>
                  </a:lnTo>
                  <a:lnTo>
                    <a:pt x="55" y="235"/>
                  </a:lnTo>
                  <a:lnTo>
                    <a:pt x="60" y="248"/>
                  </a:lnTo>
                  <a:lnTo>
                    <a:pt x="65" y="252"/>
                  </a:lnTo>
                  <a:lnTo>
                    <a:pt x="72" y="255"/>
                  </a:lnTo>
                  <a:lnTo>
                    <a:pt x="80" y="257"/>
                  </a:lnTo>
                  <a:lnTo>
                    <a:pt x="87" y="255"/>
                  </a:lnTo>
                  <a:lnTo>
                    <a:pt x="95" y="253"/>
                  </a:lnTo>
                  <a:lnTo>
                    <a:pt x="102" y="252"/>
                  </a:lnTo>
                  <a:lnTo>
                    <a:pt x="107" y="247"/>
                  </a:lnTo>
                  <a:lnTo>
                    <a:pt x="112" y="242"/>
                  </a:lnTo>
                  <a:lnTo>
                    <a:pt x="117" y="230"/>
                  </a:lnTo>
                  <a:lnTo>
                    <a:pt x="117" y="217"/>
                  </a:lnTo>
                  <a:lnTo>
                    <a:pt x="115" y="205"/>
                  </a:lnTo>
                  <a:lnTo>
                    <a:pt x="110" y="195"/>
                  </a:lnTo>
                  <a:lnTo>
                    <a:pt x="107" y="190"/>
                  </a:lnTo>
                  <a:lnTo>
                    <a:pt x="107" y="185"/>
                  </a:lnTo>
                  <a:lnTo>
                    <a:pt x="110" y="182"/>
                  </a:lnTo>
                  <a:lnTo>
                    <a:pt x="114" y="180"/>
                  </a:lnTo>
                  <a:lnTo>
                    <a:pt x="117" y="182"/>
                  </a:lnTo>
                  <a:lnTo>
                    <a:pt x="120" y="185"/>
                  </a:lnTo>
                  <a:lnTo>
                    <a:pt x="122" y="193"/>
                  </a:lnTo>
                  <a:lnTo>
                    <a:pt x="124" y="202"/>
                  </a:lnTo>
                  <a:lnTo>
                    <a:pt x="127" y="210"/>
                  </a:lnTo>
                  <a:lnTo>
                    <a:pt x="134" y="218"/>
                  </a:lnTo>
                  <a:lnTo>
                    <a:pt x="147" y="220"/>
                  </a:lnTo>
                  <a:lnTo>
                    <a:pt x="164" y="210"/>
                  </a:lnTo>
                  <a:lnTo>
                    <a:pt x="170" y="217"/>
                  </a:lnTo>
                  <a:lnTo>
                    <a:pt x="179" y="222"/>
                  </a:lnTo>
                  <a:lnTo>
                    <a:pt x="189" y="225"/>
                  </a:lnTo>
                  <a:lnTo>
                    <a:pt x="200" y="227"/>
                  </a:lnTo>
                  <a:lnTo>
                    <a:pt x="210" y="223"/>
                  </a:lnTo>
                  <a:lnTo>
                    <a:pt x="220" y="218"/>
                  </a:lnTo>
                  <a:lnTo>
                    <a:pt x="229" y="208"/>
                  </a:lnTo>
                  <a:lnTo>
                    <a:pt x="235" y="193"/>
                  </a:lnTo>
                  <a:lnTo>
                    <a:pt x="235" y="192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4" y="187"/>
                  </a:lnTo>
                  <a:lnTo>
                    <a:pt x="230" y="180"/>
                  </a:lnTo>
                  <a:lnTo>
                    <a:pt x="224" y="170"/>
                  </a:lnTo>
                  <a:lnTo>
                    <a:pt x="214" y="163"/>
                  </a:lnTo>
                  <a:lnTo>
                    <a:pt x="197" y="163"/>
                  </a:lnTo>
                  <a:lnTo>
                    <a:pt x="187" y="165"/>
                  </a:lnTo>
                  <a:lnTo>
                    <a:pt x="180" y="162"/>
                  </a:lnTo>
                  <a:lnTo>
                    <a:pt x="174" y="157"/>
                  </a:lnTo>
                  <a:lnTo>
                    <a:pt x="169" y="152"/>
                  </a:lnTo>
                  <a:lnTo>
                    <a:pt x="177" y="143"/>
                  </a:lnTo>
                  <a:lnTo>
                    <a:pt x="184" y="135"/>
                  </a:lnTo>
                  <a:lnTo>
                    <a:pt x="192" y="128"/>
                  </a:lnTo>
                  <a:lnTo>
                    <a:pt x="199" y="122"/>
                  </a:lnTo>
                  <a:lnTo>
                    <a:pt x="215" y="123"/>
                  </a:lnTo>
                  <a:lnTo>
                    <a:pt x="227" y="120"/>
                  </a:lnTo>
                  <a:lnTo>
                    <a:pt x="237" y="115"/>
                  </a:lnTo>
                  <a:lnTo>
                    <a:pt x="245" y="105"/>
                  </a:lnTo>
                  <a:lnTo>
                    <a:pt x="249" y="95"/>
                  </a:lnTo>
                  <a:lnTo>
                    <a:pt x="250" y="85"/>
                  </a:lnTo>
                  <a:lnTo>
                    <a:pt x="247" y="75"/>
                  </a:lnTo>
                  <a:lnTo>
                    <a:pt x="240" y="65"/>
                  </a:lnTo>
                  <a:lnTo>
                    <a:pt x="232" y="58"/>
                  </a:lnTo>
                  <a:lnTo>
                    <a:pt x="219" y="57"/>
                  </a:lnTo>
                  <a:lnTo>
                    <a:pt x="205" y="58"/>
                  </a:lnTo>
                  <a:lnTo>
                    <a:pt x="194" y="63"/>
                  </a:lnTo>
                  <a:lnTo>
                    <a:pt x="187" y="72"/>
                  </a:lnTo>
                  <a:lnTo>
                    <a:pt x="185" y="78"/>
                  </a:lnTo>
                  <a:lnTo>
                    <a:pt x="185" y="85"/>
                  </a:lnTo>
                  <a:lnTo>
                    <a:pt x="187" y="92"/>
                  </a:lnTo>
                  <a:lnTo>
                    <a:pt x="179" y="102"/>
                  </a:lnTo>
                  <a:lnTo>
                    <a:pt x="169" y="110"/>
                  </a:lnTo>
                  <a:lnTo>
                    <a:pt x="160" y="117"/>
                  </a:lnTo>
                  <a:lnTo>
                    <a:pt x="155" y="120"/>
                  </a:lnTo>
                  <a:lnTo>
                    <a:pt x="152" y="117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0" y="108"/>
                  </a:lnTo>
                  <a:lnTo>
                    <a:pt x="145" y="98"/>
                  </a:lnTo>
                  <a:lnTo>
                    <a:pt x="149" y="87"/>
                  </a:lnTo>
                  <a:lnTo>
                    <a:pt x="150" y="77"/>
                  </a:lnTo>
                  <a:lnTo>
                    <a:pt x="152" y="70"/>
                  </a:lnTo>
                  <a:lnTo>
                    <a:pt x="164" y="62"/>
                  </a:lnTo>
                  <a:lnTo>
                    <a:pt x="172" y="50"/>
                  </a:lnTo>
                  <a:lnTo>
                    <a:pt x="177" y="38"/>
                  </a:lnTo>
                  <a:lnTo>
                    <a:pt x="175" y="27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49" y="2"/>
                  </a:lnTo>
                  <a:lnTo>
                    <a:pt x="135" y="0"/>
                  </a:lnTo>
                  <a:lnTo>
                    <a:pt x="129" y="2"/>
                  </a:lnTo>
                  <a:lnTo>
                    <a:pt x="120" y="7"/>
                  </a:lnTo>
                  <a:lnTo>
                    <a:pt x="114" y="12"/>
                  </a:lnTo>
                  <a:lnTo>
                    <a:pt x="107" y="17"/>
                  </a:lnTo>
                  <a:lnTo>
                    <a:pt x="102" y="22"/>
                  </a:lnTo>
                  <a:lnTo>
                    <a:pt x="100" y="27"/>
                  </a:lnTo>
                  <a:lnTo>
                    <a:pt x="99" y="32"/>
                  </a:lnTo>
                  <a:lnTo>
                    <a:pt x="99" y="38"/>
                  </a:lnTo>
                  <a:lnTo>
                    <a:pt x="102" y="48"/>
                  </a:lnTo>
                  <a:lnTo>
                    <a:pt x="107" y="57"/>
                  </a:lnTo>
                  <a:lnTo>
                    <a:pt x="114" y="63"/>
                  </a:lnTo>
                  <a:lnTo>
                    <a:pt x="120" y="67"/>
                  </a:lnTo>
                  <a:lnTo>
                    <a:pt x="122" y="78"/>
                  </a:lnTo>
                  <a:lnTo>
                    <a:pt x="120" y="88"/>
                  </a:lnTo>
                  <a:lnTo>
                    <a:pt x="120" y="97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9" y="103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95" y="97"/>
                  </a:lnTo>
                  <a:lnTo>
                    <a:pt x="90" y="78"/>
                  </a:lnTo>
                  <a:lnTo>
                    <a:pt x="80" y="6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5" name="Freeform 271"/>
            <p:cNvSpPr>
              <a:spLocks/>
            </p:cNvSpPr>
            <p:nvPr/>
          </p:nvSpPr>
          <p:spPr bwMode="auto">
            <a:xfrm>
              <a:off x="5190" y="3521"/>
              <a:ext cx="129" cy="22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34" y="28"/>
                </a:cxn>
                <a:cxn ang="0">
                  <a:pos x="210" y="53"/>
                </a:cxn>
                <a:cxn ang="0">
                  <a:pos x="184" y="73"/>
                </a:cxn>
                <a:cxn ang="0">
                  <a:pos x="157" y="88"/>
                </a:cxn>
                <a:cxn ang="0">
                  <a:pos x="129" y="100"/>
                </a:cxn>
                <a:cxn ang="0">
                  <a:pos x="100" y="108"/>
                </a:cxn>
                <a:cxn ang="0">
                  <a:pos x="73" y="111"/>
                </a:cxn>
                <a:cxn ang="0">
                  <a:pos x="47" y="111"/>
                </a:cxn>
                <a:cxn ang="0">
                  <a:pos x="48" y="121"/>
                </a:cxn>
                <a:cxn ang="0">
                  <a:pos x="48" y="133"/>
                </a:cxn>
                <a:cxn ang="0">
                  <a:pos x="47" y="145"/>
                </a:cxn>
                <a:cxn ang="0">
                  <a:pos x="43" y="158"/>
                </a:cxn>
                <a:cxn ang="0">
                  <a:pos x="37" y="171"/>
                </a:cxn>
                <a:cxn ang="0">
                  <a:pos x="27" y="185"/>
                </a:cxn>
                <a:cxn ang="0">
                  <a:pos x="15" y="195"/>
                </a:cxn>
                <a:cxn ang="0">
                  <a:pos x="0" y="205"/>
                </a:cxn>
                <a:cxn ang="0">
                  <a:pos x="17" y="233"/>
                </a:cxn>
                <a:cxn ang="0">
                  <a:pos x="28" y="270"/>
                </a:cxn>
                <a:cxn ang="0">
                  <a:pos x="30" y="305"/>
                </a:cxn>
                <a:cxn ang="0">
                  <a:pos x="17" y="335"/>
                </a:cxn>
                <a:cxn ang="0">
                  <a:pos x="28" y="340"/>
                </a:cxn>
                <a:cxn ang="0">
                  <a:pos x="42" y="347"/>
                </a:cxn>
                <a:cxn ang="0">
                  <a:pos x="57" y="355"/>
                </a:cxn>
                <a:cxn ang="0">
                  <a:pos x="73" y="365"/>
                </a:cxn>
                <a:cxn ang="0">
                  <a:pos x="88" y="380"/>
                </a:cxn>
                <a:cxn ang="0">
                  <a:pos x="103" y="398"/>
                </a:cxn>
                <a:cxn ang="0">
                  <a:pos x="115" y="420"/>
                </a:cxn>
                <a:cxn ang="0">
                  <a:pos x="123" y="447"/>
                </a:cxn>
                <a:cxn ang="0">
                  <a:pos x="130" y="432"/>
                </a:cxn>
                <a:cxn ang="0">
                  <a:pos x="139" y="413"/>
                </a:cxn>
                <a:cxn ang="0">
                  <a:pos x="150" y="397"/>
                </a:cxn>
                <a:cxn ang="0">
                  <a:pos x="164" y="382"/>
                </a:cxn>
                <a:cxn ang="0">
                  <a:pos x="177" y="367"/>
                </a:cxn>
                <a:cxn ang="0">
                  <a:pos x="194" y="357"/>
                </a:cxn>
                <a:cxn ang="0">
                  <a:pos x="212" y="348"/>
                </a:cxn>
                <a:cxn ang="0">
                  <a:pos x="232" y="345"/>
                </a:cxn>
                <a:cxn ang="0">
                  <a:pos x="222" y="325"/>
                </a:cxn>
                <a:cxn ang="0">
                  <a:pos x="217" y="300"/>
                </a:cxn>
                <a:cxn ang="0">
                  <a:pos x="220" y="272"/>
                </a:cxn>
                <a:cxn ang="0">
                  <a:pos x="239" y="243"/>
                </a:cxn>
                <a:cxn ang="0">
                  <a:pos x="222" y="195"/>
                </a:cxn>
                <a:cxn ang="0">
                  <a:pos x="217" y="148"/>
                </a:cxn>
                <a:cxn ang="0">
                  <a:pos x="219" y="106"/>
                </a:cxn>
                <a:cxn ang="0">
                  <a:pos x="225" y="75"/>
                </a:cxn>
                <a:cxn ang="0">
                  <a:pos x="232" y="56"/>
                </a:cxn>
                <a:cxn ang="0">
                  <a:pos x="240" y="38"/>
                </a:cxn>
                <a:cxn ang="0">
                  <a:pos x="249" y="21"/>
                </a:cxn>
                <a:cxn ang="0">
                  <a:pos x="255" y="13"/>
                </a:cxn>
                <a:cxn ang="0">
                  <a:pos x="259" y="10"/>
                </a:cxn>
                <a:cxn ang="0">
                  <a:pos x="259" y="6"/>
                </a:cxn>
                <a:cxn ang="0">
                  <a:pos x="257" y="5"/>
                </a:cxn>
                <a:cxn ang="0">
                  <a:pos x="255" y="3"/>
                </a:cxn>
                <a:cxn ang="0">
                  <a:pos x="255" y="0"/>
                </a:cxn>
              </a:cxnLst>
              <a:rect l="0" t="0" r="r" b="b"/>
              <a:pathLst>
                <a:path w="259" h="447">
                  <a:moveTo>
                    <a:pt x="255" y="0"/>
                  </a:moveTo>
                  <a:lnTo>
                    <a:pt x="234" y="28"/>
                  </a:lnTo>
                  <a:lnTo>
                    <a:pt x="210" y="53"/>
                  </a:lnTo>
                  <a:lnTo>
                    <a:pt x="184" y="73"/>
                  </a:lnTo>
                  <a:lnTo>
                    <a:pt x="157" y="88"/>
                  </a:lnTo>
                  <a:lnTo>
                    <a:pt x="129" y="100"/>
                  </a:lnTo>
                  <a:lnTo>
                    <a:pt x="100" y="108"/>
                  </a:lnTo>
                  <a:lnTo>
                    <a:pt x="73" y="111"/>
                  </a:lnTo>
                  <a:lnTo>
                    <a:pt x="47" y="111"/>
                  </a:lnTo>
                  <a:lnTo>
                    <a:pt x="48" y="121"/>
                  </a:lnTo>
                  <a:lnTo>
                    <a:pt x="48" y="133"/>
                  </a:lnTo>
                  <a:lnTo>
                    <a:pt x="47" y="145"/>
                  </a:lnTo>
                  <a:lnTo>
                    <a:pt x="43" y="158"/>
                  </a:lnTo>
                  <a:lnTo>
                    <a:pt x="37" y="171"/>
                  </a:lnTo>
                  <a:lnTo>
                    <a:pt x="27" y="185"/>
                  </a:lnTo>
                  <a:lnTo>
                    <a:pt x="15" y="195"/>
                  </a:lnTo>
                  <a:lnTo>
                    <a:pt x="0" y="205"/>
                  </a:lnTo>
                  <a:lnTo>
                    <a:pt x="17" y="233"/>
                  </a:lnTo>
                  <a:lnTo>
                    <a:pt x="28" y="270"/>
                  </a:lnTo>
                  <a:lnTo>
                    <a:pt x="30" y="305"/>
                  </a:lnTo>
                  <a:lnTo>
                    <a:pt x="17" y="335"/>
                  </a:lnTo>
                  <a:lnTo>
                    <a:pt x="28" y="340"/>
                  </a:lnTo>
                  <a:lnTo>
                    <a:pt x="42" y="347"/>
                  </a:lnTo>
                  <a:lnTo>
                    <a:pt x="57" y="355"/>
                  </a:lnTo>
                  <a:lnTo>
                    <a:pt x="73" y="365"/>
                  </a:lnTo>
                  <a:lnTo>
                    <a:pt x="88" y="380"/>
                  </a:lnTo>
                  <a:lnTo>
                    <a:pt x="103" y="398"/>
                  </a:lnTo>
                  <a:lnTo>
                    <a:pt x="115" y="420"/>
                  </a:lnTo>
                  <a:lnTo>
                    <a:pt x="123" y="447"/>
                  </a:lnTo>
                  <a:lnTo>
                    <a:pt x="130" y="432"/>
                  </a:lnTo>
                  <a:lnTo>
                    <a:pt x="139" y="413"/>
                  </a:lnTo>
                  <a:lnTo>
                    <a:pt x="150" y="397"/>
                  </a:lnTo>
                  <a:lnTo>
                    <a:pt x="164" y="382"/>
                  </a:lnTo>
                  <a:lnTo>
                    <a:pt x="177" y="367"/>
                  </a:lnTo>
                  <a:lnTo>
                    <a:pt x="194" y="357"/>
                  </a:lnTo>
                  <a:lnTo>
                    <a:pt x="212" y="348"/>
                  </a:lnTo>
                  <a:lnTo>
                    <a:pt x="232" y="345"/>
                  </a:lnTo>
                  <a:lnTo>
                    <a:pt x="222" y="325"/>
                  </a:lnTo>
                  <a:lnTo>
                    <a:pt x="217" y="300"/>
                  </a:lnTo>
                  <a:lnTo>
                    <a:pt x="220" y="272"/>
                  </a:lnTo>
                  <a:lnTo>
                    <a:pt x="239" y="243"/>
                  </a:lnTo>
                  <a:lnTo>
                    <a:pt x="222" y="195"/>
                  </a:lnTo>
                  <a:lnTo>
                    <a:pt x="217" y="148"/>
                  </a:lnTo>
                  <a:lnTo>
                    <a:pt x="219" y="106"/>
                  </a:lnTo>
                  <a:lnTo>
                    <a:pt x="225" y="75"/>
                  </a:lnTo>
                  <a:lnTo>
                    <a:pt x="232" y="56"/>
                  </a:lnTo>
                  <a:lnTo>
                    <a:pt x="240" y="38"/>
                  </a:lnTo>
                  <a:lnTo>
                    <a:pt x="249" y="21"/>
                  </a:lnTo>
                  <a:lnTo>
                    <a:pt x="255" y="13"/>
                  </a:lnTo>
                  <a:lnTo>
                    <a:pt x="259" y="10"/>
                  </a:lnTo>
                  <a:lnTo>
                    <a:pt x="259" y="6"/>
                  </a:lnTo>
                  <a:lnTo>
                    <a:pt x="257" y="5"/>
                  </a:lnTo>
                  <a:lnTo>
                    <a:pt x="255" y="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6" name="Freeform 272"/>
            <p:cNvSpPr>
              <a:spLocks/>
            </p:cNvSpPr>
            <p:nvPr/>
          </p:nvSpPr>
          <p:spPr bwMode="auto">
            <a:xfrm>
              <a:off x="5518" y="3464"/>
              <a:ext cx="242" cy="18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04" y="5"/>
                </a:cxn>
                <a:cxn ang="0">
                  <a:pos x="182" y="13"/>
                </a:cxn>
                <a:cxn ang="0">
                  <a:pos x="157" y="22"/>
                </a:cxn>
                <a:cxn ang="0">
                  <a:pos x="132" y="30"/>
                </a:cxn>
                <a:cxn ang="0">
                  <a:pos x="104" y="38"/>
                </a:cxn>
                <a:cxn ang="0">
                  <a:pos x="79" y="45"/>
                </a:cxn>
                <a:cxn ang="0">
                  <a:pos x="54" y="50"/>
                </a:cxn>
                <a:cxn ang="0">
                  <a:pos x="32" y="52"/>
                </a:cxn>
                <a:cxn ang="0">
                  <a:pos x="22" y="50"/>
                </a:cxn>
                <a:cxn ang="0">
                  <a:pos x="14" y="49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25" y="64"/>
                </a:cxn>
                <a:cxn ang="0">
                  <a:pos x="50" y="85"/>
                </a:cxn>
                <a:cxn ang="0">
                  <a:pos x="70" y="110"/>
                </a:cxn>
                <a:cxn ang="0">
                  <a:pos x="90" y="140"/>
                </a:cxn>
                <a:cxn ang="0">
                  <a:pos x="105" y="172"/>
                </a:cxn>
                <a:cxn ang="0">
                  <a:pos x="119" y="205"/>
                </a:cxn>
                <a:cxn ang="0">
                  <a:pos x="129" y="242"/>
                </a:cxn>
                <a:cxn ang="0">
                  <a:pos x="135" y="277"/>
                </a:cxn>
                <a:cxn ang="0">
                  <a:pos x="147" y="277"/>
                </a:cxn>
                <a:cxn ang="0">
                  <a:pos x="164" y="282"/>
                </a:cxn>
                <a:cxn ang="0">
                  <a:pos x="180" y="289"/>
                </a:cxn>
                <a:cxn ang="0">
                  <a:pos x="200" y="300"/>
                </a:cxn>
                <a:cxn ang="0">
                  <a:pos x="219" y="314"/>
                </a:cxn>
                <a:cxn ang="0">
                  <a:pos x="235" y="330"/>
                </a:cxn>
                <a:cxn ang="0">
                  <a:pos x="250" y="349"/>
                </a:cxn>
                <a:cxn ang="0">
                  <a:pos x="262" y="371"/>
                </a:cxn>
                <a:cxn ang="0">
                  <a:pos x="277" y="359"/>
                </a:cxn>
                <a:cxn ang="0">
                  <a:pos x="296" y="349"/>
                </a:cxn>
                <a:cxn ang="0">
                  <a:pos x="319" y="339"/>
                </a:cxn>
                <a:cxn ang="0">
                  <a:pos x="346" y="332"/>
                </a:cxn>
                <a:cxn ang="0">
                  <a:pos x="376" y="330"/>
                </a:cxn>
                <a:cxn ang="0">
                  <a:pos x="409" y="332"/>
                </a:cxn>
                <a:cxn ang="0">
                  <a:pos x="446" y="340"/>
                </a:cxn>
                <a:cxn ang="0">
                  <a:pos x="484" y="357"/>
                </a:cxn>
                <a:cxn ang="0">
                  <a:pos x="472" y="344"/>
                </a:cxn>
                <a:cxn ang="0">
                  <a:pos x="461" y="327"/>
                </a:cxn>
                <a:cxn ang="0">
                  <a:pos x="451" y="307"/>
                </a:cxn>
                <a:cxn ang="0">
                  <a:pos x="444" y="284"/>
                </a:cxn>
                <a:cxn ang="0">
                  <a:pos x="439" y="257"/>
                </a:cxn>
                <a:cxn ang="0">
                  <a:pos x="441" y="229"/>
                </a:cxn>
                <a:cxn ang="0">
                  <a:pos x="449" y="195"/>
                </a:cxn>
                <a:cxn ang="0">
                  <a:pos x="464" y="159"/>
                </a:cxn>
                <a:cxn ang="0">
                  <a:pos x="442" y="154"/>
                </a:cxn>
                <a:cxn ang="0">
                  <a:pos x="419" y="147"/>
                </a:cxn>
                <a:cxn ang="0">
                  <a:pos x="397" y="139"/>
                </a:cxn>
                <a:cxn ang="0">
                  <a:pos x="376" y="125"/>
                </a:cxn>
                <a:cxn ang="0">
                  <a:pos x="359" y="107"/>
                </a:cxn>
                <a:cxn ang="0">
                  <a:pos x="346" y="85"/>
                </a:cxn>
                <a:cxn ang="0">
                  <a:pos x="339" y="57"/>
                </a:cxn>
                <a:cxn ang="0">
                  <a:pos x="337" y="23"/>
                </a:cxn>
                <a:cxn ang="0">
                  <a:pos x="324" y="27"/>
                </a:cxn>
                <a:cxn ang="0">
                  <a:pos x="312" y="28"/>
                </a:cxn>
                <a:cxn ang="0">
                  <a:pos x="297" y="30"/>
                </a:cxn>
                <a:cxn ang="0">
                  <a:pos x="284" y="28"/>
                </a:cxn>
                <a:cxn ang="0">
                  <a:pos x="269" y="25"/>
                </a:cxn>
                <a:cxn ang="0">
                  <a:pos x="254" y="20"/>
                </a:cxn>
                <a:cxn ang="0">
                  <a:pos x="237" y="12"/>
                </a:cxn>
                <a:cxn ang="0">
                  <a:pos x="220" y="0"/>
                </a:cxn>
              </a:cxnLst>
              <a:rect l="0" t="0" r="r" b="b"/>
              <a:pathLst>
                <a:path w="484" h="371">
                  <a:moveTo>
                    <a:pt x="220" y="0"/>
                  </a:moveTo>
                  <a:lnTo>
                    <a:pt x="204" y="5"/>
                  </a:lnTo>
                  <a:lnTo>
                    <a:pt x="182" y="13"/>
                  </a:lnTo>
                  <a:lnTo>
                    <a:pt x="157" y="22"/>
                  </a:lnTo>
                  <a:lnTo>
                    <a:pt x="132" y="30"/>
                  </a:lnTo>
                  <a:lnTo>
                    <a:pt x="104" y="38"/>
                  </a:lnTo>
                  <a:lnTo>
                    <a:pt x="79" y="45"/>
                  </a:lnTo>
                  <a:lnTo>
                    <a:pt x="54" y="50"/>
                  </a:lnTo>
                  <a:lnTo>
                    <a:pt x="32" y="52"/>
                  </a:lnTo>
                  <a:lnTo>
                    <a:pt x="22" y="50"/>
                  </a:lnTo>
                  <a:lnTo>
                    <a:pt x="14" y="49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25" y="64"/>
                  </a:lnTo>
                  <a:lnTo>
                    <a:pt x="50" y="85"/>
                  </a:lnTo>
                  <a:lnTo>
                    <a:pt x="70" y="110"/>
                  </a:lnTo>
                  <a:lnTo>
                    <a:pt x="90" y="140"/>
                  </a:lnTo>
                  <a:lnTo>
                    <a:pt x="105" y="172"/>
                  </a:lnTo>
                  <a:lnTo>
                    <a:pt x="119" y="205"/>
                  </a:lnTo>
                  <a:lnTo>
                    <a:pt x="129" y="242"/>
                  </a:lnTo>
                  <a:lnTo>
                    <a:pt x="135" y="277"/>
                  </a:lnTo>
                  <a:lnTo>
                    <a:pt x="147" y="277"/>
                  </a:lnTo>
                  <a:lnTo>
                    <a:pt x="164" y="282"/>
                  </a:lnTo>
                  <a:lnTo>
                    <a:pt x="180" y="289"/>
                  </a:lnTo>
                  <a:lnTo>
                    <a:pt x="200" y="300"/>
                  </a:lnTo>
                  <a:lnTo>
                    <a:pt x="219" y="314"/>
                  </a:lnTo>
                  <a:lnTo>
                    <a:pt x="235" y="330"/>
                  </a:lnTo>
                  <a:lnTo>
                    <a:pt x="250" y="349"/>
                  </a:lnTo>
                  <a:lnTo>
                    <a:pt x="262" y="371"/>
                  </a:lnTo>
                  <a:lnTo>
                    <a:pt x="277" y="359"/>
                  </a:lnTo>
                  <a:lnTo>
                    <a:pt x="296" y="349"/>
                  </a:lnTo>
                  <a:lnTo>
                    <a:pt x="319" y="339"/>
                  </a:lnTo>
                  <a:lnTo>
                    <a:pt x="346" y="332"/>
                  </a:lnTo>
                  <a:lnTo>
                    <a:pt x="376" y="330"/>
                  </a:lnTo>
                  <a:lnTo>
                    <a:pt x="409" y="332"/>
                  </a:lnTo>
                  <a:lnTo>
                    <a:pt x="446" y="340"/>
                  </a:lnTo>
                  <a:lnTo>
                    <a:pt x="484" y="357"/>
                  </a:lnTo>
                  <a:lnTo>
                    <a:pt x="472" y="344"/>
                  </a:lnTo>
                  <a:lnTo>
                    <a:pt x="461" y="327"/>
                  </a:lnTo>
                  <a:lnTo>
                    <a:pt x="451" y="307"/>
                  </a:lnTo>
                  <a:lnTo>
                    <a:pt x="444" y="284"/>
                  </a:lnTo>
                  <a:lnTo>
                    <a:pt x="439" y="257"/>
                  </a:lnTo>
                  <a:lnTo>
                    <a:pt x="441" y="229"/>
                  </a:lnTo>
                  <a:lnTo>
                    <a:pt x="449" y="195"/>
                  </a:lnTo>
                  <a:lnTo>
                    <a:pt x="464" y="159"/>
                  </a:lnTo>
                  <a:lnTo>
                    <a:pt x="442" y="154"/>
                  </a:lnTo>
                  <a:lnTo>
                    <a:pt x="419" y="147"/>
                  </a:lnTo>
                  <a:lnTo>
                    <a:pt x="397" y="139"/>
                  </a:lnTo>
                  <a:lnTo>
                    <a:pt x="376" y="125"/>
                  </a:lnTo>
                  <a:lnTo>
                    <a:pt x="359" y="107"/>
                  </a:lnTo>
                  <a:lnTo>
                    <a:pt x="346" y="85"/>
                  </a:lnTo>
                  <a:lnTo>
                    <a:pt x="339" y="57"/>
                  </a:lnTo>
                  <a:lnTo>
                    <a:pt x="337" y="23"/>
                  </a:lnTo>
                  <a:lnTo>
                    <a:pt x="324" y="27"/>
                  </a:lnTo>
                  <a:lnTo>
                    <a:pt x="312" y="28"/>
                  </a:lnTo>
                  <a:lnTo>
                    <a:pt x="297" y="30"/>
                  </a:lnTo>
                  <a:lnTo>
                    <a:pt x="284" y="28"/>
                  </a:lnTo>
                  <a:lnTo>
                    <a:pt x="269" y="25"/>
                  </a:lnTo>
                  <a:lnTo>
                    <a:pt x="254" y="20"/>
                  </a:lnTo>
                  <a:lnTo>
                    <a:pt x="237" y="1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7" name="Freeform 273"/>
            <p:cNvSpPr>
              <a:spLocks/>
            </p:cNvSpPr>
            <p:nvPr/>
          </p:nvSpPr>
          <p:spPr bwMode="auto">
            <a:xfrm>
              <a:off x="5394" y="3187"/>
              <a:ext cx="213" cy="261"/>
            </a:xfrm>
            <a:custGeom>
              <a:avLst/>
              <a:gdLst/>
              <a:ahLst/>
              <a:cxnLst>
                <a:cxn ang="0">
                  <a:pos x="358" y="254"/>
                </a:cxn>
                <a:cxn ang="0">
                  <a:pos x="303" y="257"/>
                </a:cxn>
                <a:cxn ang="0">
                  <a:pos x="232" y="280"/>
                </a:cxn>
                <a:cxn ang="0">
                  <a:pos x="163" y="341"/>
                </a:cxn>
                <a:cxn ang="0">
                  <a:pos x="130" y="414"/>
                </a:cxn>
                <a:cxn ang="0">
                  <a:pos x="116" y="454"/>
                </a:cxn>
                <a:cxn ang="0">
                  <a:pos x="103" y="482"/>
                </a:cxn>
                <a:cxn ang="0">
                  <a:pos x="88" y="501"/>
                </a:cxn>
                <a:cxn ang="0">
                  <a:pos x="68" y="506"/>
                </a:cxn>
                <a:cxn ang="0">
                  <a:pos x="45" y="509"/>
                </a:cxn>
                <a:cxn ang="0">
                  <a:pos x="25" y="514"/>
                </a:cxn>
                <a:cxn ang="0">
                  <a:pos x="8" y="519"/>
                </a:cxn>
                <a:cxn ang="0">
                  <a:pos x="1" y="521"/>
                </a:cxn>
                <a:cxn ang="0">
                  <a:pos x="0" y="517"/>
                </a:cxn>
                <a:cxn ang="0">
                  <a:pos x="35" y="499"/>
                </a:cxn>
                <a:cxn ang="0">
                  <a:pos x="80" y="447"/>
                </a:cxn>
                <a:cxn ang="0">
                  <a:pos x="100" y="384"/>
                </a:cxn>
                <a:cxn ang="0">
                  <a:pos x="105" y="327"/>
                </a:cxn>
                <a:cxn ang="0">
                  <a:pos x="105" y="292"/>
                </a:cxn>
                <a:cxn ang="0">
                  <a:pos x="95" y="249"/>
                </a:cxn>
                <a:cxn ang="0">
                  <a:pos x="101" y="220"/>
                </a:cxn>
                <a:cxn ang="0">
                  <a:pos x="135" y="199"/>
                </a:cxn>
                <a:cxn ang="0">
                  <a:pos x="165" y="162"/>
                </a:cxn>
                <a:cxn ang="0">
                  <a:pos x="175" y="115"/>
                </a:cxn>
                <a:cxn ang="0">
                  <a:pos x="188" y="90"/>
                </a:cxn>
                <a:cxn ang="0">
                  <a:pos x="237" y="75"/>
                </a:cxn>
                <a:cxn ang="0">
                  <a:pos x="290" y="49"/>
                </a:cxn>
                <a:cxn ang="0">
                  <a:pos x="332" y="17"/>
                </a:cxn>
                <a:cxn ang="0">
                  <a:pos x="343" y="20"/>
                </a:cxn>
                <a:cxn ang="0">
                  <a:pos x="352" y="69"/>
                </a:cxn>
                <a:cxn ang="0">
                  <a:pos x="372" y="119"/>
                </a:cxn>
                <a:cxn ang="0">
                  <a:pos x="405" y="159"/>
                </a:cxn>
                <a:cxn ang="0">
                  <a:pos x="412" y="174"/>
                </a:cxn>
                <a:cxn ang="0">
                  <a:pos x="385" y="185"/>
                </a:cxn>
                <a:cxn ang="0">
                  <a:pos x="365" y="205"/>
                </a:cxn>
                <a:cxn ang="0">
                  <a:pos x="363" y="235"/>
                </a:cxn>
              </a:cxnLst>
              <a:rect l="0" t="0" r="r" b="b"/>
              <a:pathLst>
                <a:path w="425" h="522">
                  <a:moveTo>
                    <a:pt x="372" y="254"/>
                  </a:moveTo>
                  <a:lnTo>
                    <a:pt x="358" y="254"/>
                  </a:lnTo>
                  <a:lnTo>
                    <a:pt x="333" y="254"/>
                  </a:lnTo>
                  <a:lnTo>
                    <a:pt x="303" y="257"/>
                  </a:lnTo>
                  <a:lnTo>
                    <a:pt x="268" y="265"/>
                  </a:lnTo>
                  <a:lnTo>
                    <a:pt x="232" y="280"/>
                  </a:lnTo>
                  <a:lnTo>
                    <a:pt x="195" y="306"/>
                  </a:lnTo>
                  <a:lnTo>
                    <a:pt x="163" y="341"/>
                  </a:lnTo>
                  <a:lnTo>
                    <a:pt x="138" y="391"/>
                  </a:lnTo>
                  <a:lnTo>
                    <a:pt x="130" y="414"/>
                  </a:lnTo>
                  <a:lnTo>
                    <a:pt x="123" y="436"/>
                  </a:lnTo>
                  <a:lnTo>
                    <a:pt x="116" y="454"/>
                  </a:lnTo>
                  <a:lnTo>
                    <a:pt x="110" y="469"/>
                  </a:lnTo>
                  <a:lnTo>
                    <a:pt x="103" y="482"/>
                  </a:lnTo>
                  <a:lnTo>
                    <a:pt x="95" y="494"/>
                  </a:lnTo>
                  <a:lnTo>
                    <a:pt x="88" y="501"/>
                  </a:lnTo>
                  <a:lnTo>
                    <a:pt x="78" y="504"/>
                  </a:lnTo>
                  <a:lnTo>
                    <a:pt x="68" y="506"/>
                  </a:lnTo>
                  <a:lnTo>
                    <a:pt x="56" y="507"/>
                  </a:lnTo>
                  <a:lnTo>
                    <a:pt x="45" y="509"/>
                  </a:lnTo>
                  <a:lnTo>
                    <a:pt x="35" y="512"/>
                  </a:lnTo>
                  <a:lnTo>
                    <a:pt x="25" y="514"/>
                  </a:lnTo>
                  <a:lnTo>
                    <a:pt x="16" y="517"/>
                  </a:lnTo>
                  <a:lnTo>
                    <a:pt x="8" y="519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19"/>
                  </a:lnTo>
                  <a:lnTo>
                    <a:pt x="0" y="517"/>
                  </a:lnTo>
                  <a:lnTo>
                    <a:pt x="0" y="516"/>
                  </a:lnTo>
                  <a:lnTo>
                    <a:pt x="35" y="499"/>
                  </a:lnTo>
                  <a:lnTo>
                    <a:pt x="61" y="476"/>
                  </a:lnTo>
                  <a:lnTo>
                    <a:pt x="80" y="447"/>
                  </a:lnTo>
                  <a:lnTo>
                    <a:pt x="93" y="416"/>
                  </a:lnTo>
                  <a:lnTo>
                    <a:pt x="100" y="384"/>
                  </a:lnTo>
                  <a:lnTo>
                    <a:pt x="103" y="354"/>
                  </a:lnTo>
                  <a:lnTo>
                    <a:pt x="105" y="327"/>
                  </a:lnTo>
                  <a:lnTo>
                    <a:pt x="105" y="309"/>
                  </a:lnTo>
                  <a:lnTo>
                    <a:pt x="105" y="292"/>
                  </a:lnTo>
                  <a:lnTo>
                    <a:pt x="100" y="270"/>
                  </a:lnTo>
                  <a:lnTo>
                    <a:pt x="95" y="249"/>
                  </a:lnTo>
                  <a:lnTo>
                    <a:pt x="88" y="224"/>
                  </a:lnTo>
                  <a:lnTo>
                    <a:pt x="101" y="220"/>
                  </a:lnTo>
                  <a:lnTo>
                    <a:pt x="118" y="212"/>
                  </a:lnTo>
                  <a:lnTo>
                    <a:pt x="135" y="199"/>
                  </a:lnTo>
                  <a:lnTo>
                    <a:pt x="152" y="182"/>
                  </a:lnTo>
                  <a:lnTo>
                    <a:pt x="165" y="162"/>
                  </a:lnTo>
                  <a:lnTo>
                    <a:pt x="173" y="139"/>
                  </a:lnTo>
                  <a:lnTo>
                    <a:pt x="175" y="115"/>
                  </a:lnTo>
                  <a:lnTo>
                    <a:pt x="170" y="92"/>
                  </a:lnTo>
                  <a:lnTo>
                    <a:pt x="188" y="90"/>
                  </a:lnTo>
                  <a:lnTo>
                    <a:pt x="210" y="84"/>
                  </a:lnTo>
                  <a:lnTo>
                    <a:pt x="237" y="75"/>
                  </a:lnTo>
                  <a:lnTo>
                    <a:pt x="263" y="62"/>
                  </a:lnTo>
                  <a:lnTo>
                    <a:pt x="290" y="49"/>
                  </a:lnTo>
                  <a:lnTo>
                    <a:pt x="313" y="32"/>
                  </a:lnTo>
                  <a:lnTo>
                    <a:pt x="332" y="17"/>
                  </a:lnTo>
                  <a:lnTo>
                    <a:pt x="345" y="0"/>
                  </a:lnTo>
                  <a:lnTo>
                    <a:pt x="343" y="20"/>
                  </a:lnTo>
                  <a:lnTo>
                    <a:pt x="347" y="44"/>
                  </a:lnTo>
                  <a:lnTo>
                    <a:pt x="352" y="69"/>
                  </a:lnTo>
                  <a:lnTo>
                    <a:pt x="360" y="94"/>
                  </a:lnTo>
                  <a:lnTo>
                    <a:pt x="372" y="119"/>
                  </a:lnTo>
                  <a:lnTo>
                    <a:pt x="387" y="140"/>
                  </a:lnTo>
                  <a:lnTo>
                    <a:pt x="405" y="159"/>
                  </a:lnTo>
                  <a:lnTo>
                    <a:pt x="425" y="172"/>
                  </a:lnTo>
                  <a:lnTo>
                    <a:pt x="412" y="174"/>
                  </a:lnTo>
                  <a:lnTo>
                    <a:pt x="397" y="179"/>
                  </a:lnTo>
                  <a:lnTo>
                    <a:pt x="385" y="185"/>
                  </a:lnTo>
                  <a:lnTo>
                    <a:pt x="373" y="195"/>
                  </a:lnTo>
                  <a:lnTo>
                    <a:pt x="365" y="205"/>
                  </a:lnTo>
                  <a:lnTo>
                    <a:pt x="362" y="220"/>
                  </a:lnTo>
                  <a:lnTo>
                    <a:pt x="363" y="235"/>
                  </a:lnTo>
                  <a:lnTo>
                    <a:pt x="372" y="25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8" name="Freeform 274"/>
            <p:cNvSpPr>
              <a:spLocks/>
            </p:cNvSpPr>
            <p:nvPr/>
          </p:nvSpPr>
          <p:spPr bwMode="auto">
            <a:xfrm>
              <a:off x="5324" y="3190"/>
              <a:ext cx="125" cy="255"/>
            </a:xfrm>
            <a:custGeom>
              <a:avLst/>
              <a:gdLst/>
              <a:ahLst/>
              <a:cxnLst>
                <a:cxn ang="0">
                  <a:pos x="136" y="502"/>
                </a:cxn>
                <a:cxn ang="0">
                  <a:pos x="120" y="485"/>
                </a:cxn>
                <a:cxn ang="0">
                  <a:pos x="93" y="487"/>
                </a:cxn>
                <a:cxn ang="0">
                  <a:pos x="80" y="479"/>
                </a:cxn>
                <a:cxn ang="0">
                  <a:pos x="83" y="465"/>
                </a:cxn>
                <a:cxn ang="0">
                  <a:pos x="98" y="450"/>
                </a:cxn>
                <a:cxn ang="0">
                  <a:pos x="121" y="445"/>
                </a:cxn>
                <a:cxn ang="0">
                  <a:pos x="143" y="437"/>
                </a:cxn>
                <a:cxn ang="0">
                  <a:pos x="155" y="422"/>
                </a:cxn>
                <a:cxn ang="0">
                  <a:pos x="156" y="412"/>
                </a:cxn>
                <a:cxn ang="0">
                  <a:pos x="155" y="402"/>
                </a:cxn>
                <a:cxn ang="0">
                  <a:pos x="150" y="392"/>
                </a:cxn>
                <a:cxn ang="0">
                  <a:pos x="138" y="380"/>
                </a:cxn>
                <a:cxn ang="0">
                  <a:pos x="111" y="380"/>
                </a:cxn>
                <a:cxn ang="0">
                  <a:pos x="93" y="394"/>
                </a:cxn>
                <a:cxn ang="0">
                  <a:pos x="91" y="407"/>
                </a:cxn>
                <a:cxn ang="0">
                  <a:pos x="85" y="424"/>
                </a:cxn>
                <a:cxn ang="0">
                  <a:pos x="66" y="439"/>
                </a:cxn>
                <a:cxn ang="0">
                  <a:pos x="58" y="439"/>
                </a:cxn>
                <a:cxn ang="0">
                  <a:pos x="51" y="432"/>
                </a:cxn>
                <a:cxn ang="0">
                  <a:pos x="51" y="420"/>
                </a:cxn>
                <a:cxn ang="0">
                  <a:pos x="56" y="399"/>
                </a:cxn>
                <a:cxn ang="0">
                  <a:pos x="68" y="385"/>
                </a:cxn>
                <a:cxn ang="0">
                  <a:pos x="80" y="369"/>
                </a:cxn>
                <a:cxn ang="0">
                  <a:pos x="83" y="357"/>
                </a:cxn>
                <a:cxn ang="0">
                  <a:pos x="83" y="352"/>
                </a:cxn>
                <a:cxn ang="0">
                  <a:pos x="78" y="340"/>
                </a:cxn>
                <a:cxn ang="0">
                  <a:pos x="65" y="329"/>
                </a:cxn>
                <a:cxn ang="0">
                  <a:pos x="46" y="322"/>
                </a:cxn>
                <a:cxn ang="0">
                  <a:pos x="35" y="325"/>
                </a:cxn>
                <a:cxn ang="0">
                  <a:pos x="25" y="330"/>
                </a:cxn>
                <a:cxn ang="0">
                  <a:pos x="16" y="335"/>
                </a:cxn>
                <a:cxn ang="0">
                  <a:pos x="0" y="292"/>
                </a:cxn>
                <a:cxn ang="0">
                  <a:pos x="23" y="193"/>
                </a:cxn>
                <a:cxn ang="0">
                  <a:pos x="91" y="102"/>
                </a:cxn>
                <a:cxn ang="0">
                  <a:pos x="175" y="37"/>
                </a:cxn>
                <a:cxn ang="0">
                  <a:pos x="218" y="15"/>
                </a:cxn>
                <a:cxn ang="0">
                  <a:pos x="233" y="7"/>
                </a:cxn>
                <a:cxn ang="0">
                  <a:pos x="246" y="0"/>
                </a:cxn>
                <a:cxn ang="0">
                  <a:pos x="250" y="3"/>
                </a:cxn>
                <a:cxn ang="0">
                  <a:pos x="230" y="33"/>
                </a:cxn>
                <a:cxn ang="0">
                  <a:pos x="206" y="92"/>
                </a:cxn>
                <a:cxn ang="0">
                  <a:pos x="206" y="140"/>
                </a:cxn>
                <a:cxn ang="0">
                  <a:pos x="220" y="188"/>
                </a:cxn>
                <a:cxn ang="0">
                  <a:pos x="235" y="242"/>
                </a:cxn>
                <a:cxn ang="0">
                  <a:pos x="245" y="285"/>
                </a:cxn>
                <a:cxn ang="0">
                  <a:pos x="245" y="320"/>
                </a:cxn>
                <a:cxn ang="0">
                  <a:pos x="240" y="377"/>
                </a:cxn>
                <a:cxn ang="0">
                  <a:pos x="220" y="440"/>
                </a:cxn>
                <a:cxn ang="0">
                  <a:pos x="175" y="492"/>
                </a:cxn>
              </a:cxnLst>
              <a:rect l="0" t="0" r="r" b="b"/>
              <a:pathLst>
                <a:path w="250" h="509">
                  <a:moveTo>
                    <a:pt x="140" y="509"/>
                  </a:moveTo>
                  <a:lnTo>
                    <a:pt x="136" y="502"/>
                  </a:lnTo>
                  <a:lnTo>
                    <a:pt x="130" y="492"/>
                  </a:lnTo>
                  <a:lnTo>
                    <a:pt x="120" y="485"/>
                  </a:lnTo>
                  <a:lnTo>
                    <a:pt x="103" y="485"/>
                  </a:lnTo>
                  <a:lnTo>
                    <a:pt x="93" y="487"/>
                  </a:lnTo>
                  <a:lnTo>
                    <a:pt x="86" y="484"/>
                  </a:lnTo>
                  <a:lnTo>
                    <a:pt x="80" y="479"/>
                  </a:lnTo>
                  <a:lnTo>
                    <a:pt x="75" y="474"/>
                  </a:lnTo>
                  <a:lnTo>
                    <a:pt x="83" y="465"/>
                  </a:lnTo>
                  <a:lnTo>
                    <a:pt x="90" y="457"/>
                  </a:lnTo>
                  <a:lnTo>
                    <a:pt x="98" y="450"/>
                  </a:lnTo>
                  <a:lnTo>
                    <a:pt x="105" y="444"/>
                  </a:lnTo>
                  <a:lnTo>
                    <a:pt x="121" y="445"/>
                  </a:lnTo>
                  <a:lnTo>
                    <a:pt x="133" y="442"/>
                  </a:lnTo>
                  <a:lnTo>
                    <a:pt x="143" y="437"/>
                  </a:lnTo>
                  <a:lnTo>
                    <a:pt x="151" y="427"/>
                  </a:lnTo>
                  <a:lnTo>
                    <a:pt x="155" y="422"/>
                  </a:lnTo>
                  <a:lnTo>
                    <a:pt x="156" y="417"/>
                  </a:lnTo>
                  <a:lnTo>
                    <a:pt x="156" y="412"/>
                  </a:lnTo>
                  <a:lnTo>
                    <a:pt x="156" y="407"/>
                  </a:lnTo>
                  <a:lnTo>
                    <a:pt x="155" y="402"/>
                  </a:lnTo>
                  <a:lnTo>
                    <a:pt x="153" y="397"/>
                  </a:lnTo>
                  <a:lnTo>
                    <a:pt x="150" y="392"/>
                  </a:lnTo>
                  <a:lnTo>
                    <a:pt x="146" y="387"/>
                  </a:lnTo>
                  <a:lnTo>
                    <a:pt x="138" y="380"/>
                  </a:lnTo>
                  <a:lnTo>
                    <a:pt x="125" y="379"/>
                  </a:lnTo>
                  <a:lnTo>
                    <a:pt x="111" y="380"/>
                  </a:lnTo>
                  <a:lnTo>
                    <a:pt x="100" y="385"/>
                  </a:lnTo>
                  <a:lnTo>
                    <a:pt x="93" y="394"/>
                  </a:lnTo>
                  <a:lnTo>
                    <a:pt x="91" y="400"/>
                  </a:lnTo>
                  <a:lnTo>
                    <a:pt x="91" y="407"/>
                  </a:lnTo>
                  <a:lnTo>
                    <a:pt x="93" y="414"/>
                  </a:lnTo>
                  <a:lnTo>
                    <a:pt x="85" y="424"/>
                  </a:lnTo>
                  <a:lnTo>
                    <a:pt x="75" y="432"/>
                  </a:lnTo>
                  <a:lnTo>
                    <a:pt x="66" y="439"/>
                  </a:lnTo>
                  <a:lnTo>
                    <a:pt x="61" y="442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2"/>
                  </a:lnTo>
                  <a:lnTo>
                    <a:pt x="46" y="430"/>
                  </a:lnTo>
                  <a:lnTo>
                    <a:pt x="51" y="420"/>
                  </a:lnTo>
                  <a:lnTo>
                    <a:pt x="55" y="409"/>
                  </a:lnTo>
                  <a:lnTo>
                    <a:pt x="56" y="399"/>
                  </a:lnTo>
                  <a:lnTo>
                    <a:pt x="58" y="392"/>
                  </a:lnTo>
                  <a:lnTo>
                    <a:pt x="68" y="385"/>
                  </a:lnTo>
                  <a:lnTo>
                    <a:pt x="75" y="379"/>
                  </a:lnTo>
                  <a:lnTo>
                    <a:pt x="80" y="369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3" y="354"/>
                  </a:lnTo>
                  <a:lnTo>
                    <a:pt x="83" y="352"/>
                  </a:lnTo>
                  <a:lnTo>
                    <a:pt x="81" y="349"/>
                  </a:lnTo>
                  <a:lnTo>
                    <a:pt x="78" y="340"/>
                  </a:lnTo>
                  <a:lnTo>
                    <a:pt x="73" y="334"/>
                  </a:lnTo>
                  <a:lnTo>
                    <a:pt x="65" y="329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0" y="322"/>
                  </a:lnTo>
                  <a:lnTo>
                    <a:pt x="35" y="325"/>
                  </a:lnTo>
                  <a:lnTo>
                    <a:pt x="30" y="327"/>
                  </a:lnTo>
                  <a:lnTo>
                    <a:pt x="25" y="330"/>
                  </a:lnTo>
                  <a:lnTo>
                    <a:pt x="21" y="332"/>
                  </a:lnTo>
                  <a:lnTo>
                    <a:pt x="16" y="335"/>
                  </a:lnTo>
                  <a:lnTo>
                    <a:pt x="13" y="339"/>
                  </a:lnTo>
                  <a:lnTo>
                    <a:pt x="0" y="292"/>
                  </a:lnTo>
                  <a:lnTo>
                    <a:pt x="3" y="242"/>
                  </a:lnTo>
                  <a:lnTo>
                    <a:pt x="23" y="193"/>
                  </a:lnTo>
                  <a:lnTo>
                    <a:pt x="53" y="145"/>
                  </a:lnTo>
                  <a:lnTo>
                    <a:pt x="91" y="102"/>
                  </a:lnTo>
                  <a:lnTo>
                    <a:pt x="133" y="65"/>
                  </a:lnTo>
                  <a:lnTo>
                    <a:pt x="175" y="37"/>
                  </a:lnTo>
                  <a:lnTo>
                    <a:pt x="213" y="17"/>
                  </a:lnTo>
                  <a:lnTo>
                    <a:pt x="218" y="15"/>
                  </a:lnTo>
                  <a:lnTo>
                    <a:pt x="225" y="10"/>
                  </a:lnTo>
                  <a:lnTo>
                    <a:pt x="233" y="7"/>
                  </a:lnTo>
                  <a:lnTo>
                    <a:pt x="241" y="3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0" y="3"/>
                  </a:lnTo>
                  <a:lnTo>
                    <a:pt x="245" y="12"/>
                  </a:lnTo>
                  <a:lnTo>
                    <a:pt x="230" y="33"/>
                  </a:lnTo>
                  <a:lnTo>
                    <a:pt x="216" y="62"/>
                  </a:lnTo>
                  <a:lnTo>
                    <a:pt x="206" y="92"/>
                  </a:lnTo>
                  <a:lnTo>
                    <a:pt x="203" y="122"/>
                  </a:lnTo>
                  <a:lnTo>
                    <a:pt x="206" y="140"/>
                  </a:lnTo>
                  <a:lnTo>
                    <a:pt x="211" y="163"/>
                  </a:lnTo>
                  <a:lnTo>
                    <a:pt x="220" y="188"/>
                  </a:lnTo>
                  <a:lnTo>
                    <a:pt x="228" y="217"/>
                  </a:lnTo>
                  <a:lnTo>
                    <a:pt x="235" y="242"/>
                  </a:lnTo>
                  <a:lnTo>
                    <a:pt x="240" y="263"/>
                  </a:lnTo>
                  <a:lnTo>
                    <a:pt x="245" y="285"/>
                  </a:lnTo>
                  <a:lnTo>
                    <a:pt x="245" y="302"/>
                  </a:lnTo>
                  <a:lnTo>
                    <a:pt x="245" y="320"/>
                  </a:lnTo>
                  <a:lnTo>
                    <a:pt x="243" y="347"/>
                  </a:lnTo>
                  <a:lnTo>
                    <a:pt x="240" y="377"/>
                  </a:lnTo>
                  <a:lnTo>
                    <a:pt x="233" y="409"/>
                  </a:lnTo>
                  <a:lnTo>
                    <a:pt x="220" y="440"/>
                  </a:lnTo>
                  <a:lnTo>
                    <a:pt x="201" y="469"/>
                  </a:lnTo>
                  <a:lnTo>
                    <a:pt x="175" y="492"/>
                  </a:lnTo>
                  <a:lnTo>
                    <a:pt x="140" y="50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9" name="Freeform 275"/>
            <p:cNvSpPr>
              <a:spLocks/>
            </p:cNvSpPr>
            <p:nvPr/>
          </p:nvSpPr>
          <p:spPr bwMode="auto">
            <a:xfrm>
              <a:off x="5128" y="3314"/>
              <a:ext cx="611" cy="429"/>
            </a:xfrm>
            <a:custGeom>
              <a:avLst/>
              <a:gdLst/>
              <a:ahLst/>
              <a:cxnLst>
                <a:cxn ang="0">
                  <a:pos x="565" y="731"/>
                </a:cxn>
                <a:cxn ang="0">
                  <a:pos x="517" y="807"/>
                </a:cxn>
                <a:cxn ang="0">
                  <a:pos x="492" y="829"/>
                </a:cxn>
                <a:cxn ang="0">
                  <a:pos x="427" y="729"/>
                </a:cxn>
                <a:cxn ang="0">
                  <a:pos x="382" y="687"/>
                </a:cxn>
                <a:cxn ang="0">
                  <a:pos x="345" y="609"/>
                </a:cxn>
                <a:cxn ang="0">
                  <a:pos x="362" y="457"/>
                </a:cxn>
                <a:cxn ang="0">
                  <a:pos x="422" y="367"/>
                </a:cxn>
                <a:cxn ang="0">
                  <a:pos x="432" y="305"/>
                </a:cxn>
                <a:cxn ang="0">
                  <a:pos x="402" y="365"/>
                </a:cxn>
                <a:cxn ang="0">
                  <a:pos x="333" y="467"/>
                </a:cxn>
                <a:cxn ang="0">
                  <a:pos x="196" y="525"/>
                </a:cxn>
                <a:cxn ang="0">
                  <a:pos x="136" y="519"/>
                </a:cxn>
                <a:cxn ang="0">
                  <a:pos x="60" y="484"/>
                </a:cxn>
                <a:cxn ang="0">
                  <a:pos x="26" y="450"/>
                </a:cxn>
                <a:cxn ang="0">
                  <a:pos x="103" y="409"/>
                </a:cxn>
                <a:cxn ang="0">
                  <a:pos x="188" y="300"/>
                </a:cxn>
                <a:cxn ang="0">
                  <a:pos x="312" y="270"/>
                </a:cxn>
                <a:cxn ang="0">
                  <a:pos x="350" y="272"/>
                </a:cxn>
                <a:cxn ang="0">
                  <a:pos x="378" y="262"/>
                </a:cxn>
                <a:cxn ang="0">
                  <a:pos x="353" y="312"/>
                </a:cxn>
                <a:cxn ang="0">
                  <a:pos x="362" y="325"/>
                </a:cxn>
                <a:cxn ang="0">
                  <a:pos x="392" y="328"/>
                </a:cxn>
                <a:cxn ang="0">
                  <a:pos x="413" y="280"/>
                </a:cxn>
                <a:cxn ang="0">
                  <a:pos x="412" y="255"/>
                </a:cxn>
                <a:cxn ang="0">
                  <a:pos x="425" y="285"/>
                </a:cxn>
                <a:cxn ang="0">
                  <a:pos x="477" y="297"/>
                </a:cxn>
                <a:cxn ang="0">
                  <a:pos x="527" y="283"/>
                </a:cxn>
                <a:cxn ang="0">
                  <a:pos x="567" y="258"/>
                </a:cxn>
                <a:cxn ang="0">
                  <a:pos x="620" y="247"/>
                </a:cxn>
                <a:cxn ang="0">
                  <a:pos x="655" y="182"/>
                </a:cxn>
                <a:cxn ang="0">
                  <a:pos x="764" y="26"/>
                </a:cxn>
                <a:cxn ang="0">
                  <a:pos x="904" y="0"/>
                </a:cxn>
                <a:cxn ang="0">
                  <a:pos x="987" y="11"/>
                </a:cxn>
                <a:cxn ang="0">
                  <a:pos x="1086" y="50"/>
                </a:cxn>
                <a:cxn ang="0">
                  <a:pos x="1186" y="60"/>
                </a:cxn>
                <a:cxn ang="0">
                  <a:pos x="1206" y="83"/>
                </a:cxn>
                <a:cxn ang="0">
                  <a:pos x="1084" y="238"/>
                </a:cxn>
                <a:cxn ang="0">
                  <a:pos x="962" y="313"/>
                </a:cxn>
                <a:cxn ang="0">
                  <a:pos x="834" y="350"/>
                </a:cxn>
                <a:cxn ang="0">
                  <a:pos x="717" y="330"/>
                </a:cxn>
                <a:cxn ang="0">
                  <a:pos x="640" y="295"/>
                </a:cxn>
                <a:cxn ang="0">
                  <a:pos x="598" y="275"/>
                </a:cxn>
                <a:cxn ang="0">
                  <a:pos x="547" y="285"/>
                </a:cxn>
                <a:cxn ang="0">
                  <a:pos x="538" y="310"/>
                </a:cxn>
                <a:cxn ang="0">
                  <a:pos x="587" y="310"/>
                </a:cxn>
                <a:cxn ang="0">
                  <a:pos x="648" y="303"/>
                </a:cxn>
                <a:cxn ang="0">
                  <a:pos x="747" y="332"/>
                </a:cxn>
                <a:cxn ang="0">
                  <a:pos x="870" y="440"/>
                </a:cxn>
                <a:cxn ang="0">
                  <a:pos x="919" y="600"/>
                </a:cxn>
                <a:cxn ang="0">
                  <a:pos x="880" y="637"/>
                </a:cxn>
                <a:cxn ang="0">
                  <a:pos x="735" y="587"/>
                </a:cxn>
                <a:cxn ang="0">
                  <a:pos x="638" y="564"/>
                </a:cxn>
                <a:cxn ang="0">
                  <a:pos x="567" y="472"/>
                </a:cxn>
                <a:cxn ang="0">
                  <a:pos x="537" y="355"/>
                </a:cxn>
                <a:cxn ang="0">
                  <a:pos x="488" y="313"/>
                </a:cxn>
                <a:cxn ang="0">
                  <a:pos x="450" y="308"/>
                </a:cxn>
                <a:cxn ang="0">
                  <a:pos x="467" y="354"/>
                </a:cxn>
                <a:cxn ang="0">
                  <a:pos x="553" y="445"/>
                </a:cxn>
              </a:cxnLst>
              <a:rect l="0" t="0" r="r" b="b"/>
              <a:pathLst>
                <a:path w="1222" h="857">
                  <a:moveTo>
                    <a:pt x="582" y="505"/>
                  </a:moveTo>
                  <a:lnTo>
                    <a:pt x="593" y="565"/>
                  </a:lnTo>
                  <a:lnTo>
                    <a:pt x="593" y="629"/>
                  </a:lnTo>
                  <a:lnTo>
                    <a:pt x="585" y="686"/>
                  </a:lnTo>
                  <a:lnTo>
                    <a:pt x="565" y="731"/>
                  </a:lnTo>
                  <a:lnTo>
                    <a:pt x="553" y="747"/>
                  </a:lnTo>
                  <a:lnTo>
                    <a:pt x="543" y="764"/>
                  </a:lnTo>
                  <a:lnTo>
                    <a:pt x="533" y="779"/>
                  </a:lnTo>
                  <a:lnTo>
                    <a:pt x="525" y="794"/>
                  </a:lnTo>
                  <a:lnTo>
                    <a:pt x="517" y="807"/>
                  </a:lnTo>
                  <a:lnTo>
                    <a:pt x="510" y="824"/>
                  </a:lnTo>
                  <a:lnTo>
                    <a:pt x="505" y="839"/>
                  </a:lnTo>
                  <a:lnTo>
                    <a:pt x="500" y="857"/>
                  </a:lnTo>
                  <a:lnTo>
                    <a:pt x="497" y="846"/>
                  </a:lnTo>
                  <a:lnTo>
                    <a:pt x="492" y="829"/>
                  </a:lnTo>
                  <a:lnTo>
                    <a:pt x="482" y="811"/>
                  </a:lnTo>
                  <a:lnTo>
                    <a:pt x="472" y="789"/>
                  </a:lnTo>
                  <a:lnTo>
                    <a:pt x="457" y="767"/>
                  </a:lnTo>
                  <a:lnTo>
                    <a:pt x="443" y="746"/>
                  </a:lnTo>
                  <a:lnTo>
                    <a:pt x="427" y="729"/>
                  </a:lnTo>
                  <a:lnTo>
                    <a:pt x="412" y="714"/>
                  </a:lnTo>
                  <a:lnTo>
                    <a:pt x="403" y="707"/>
                  </a:lnTo>
                  <a:lnTo>
                    <a:pt x="395" y="701"/>
                  </a:lnTo>
                  <a:lnTo>
                    <a:pt x="388" y="694"/>
                  </a:lnTo>
                  <a:lnTo>
                    <a:pt x="382" y="687"/>
                  </a:lnTo>
                  <a:lnTo>
                    <a:pt x="377" y="679"/>
                  </a:lnTo>
                  <a:lnTo>
                    <a:pt x="372" y="672"/>
                  </a:lnTo>
                  <a:lnTo>
                    <a:pt x="367" y="664"/>
                  </a:lnTo>
                  <a:lnTo>
                    <a:pt x="362" y="657"/>
                  </a:lnTo>
                  <a:lnTo>
                    <a:pt x="345" y="609"/>
                  </a:lnTo>
                  <a:lnTo>
                    <a:pt x="340" y="562"/>
                  </a:lnTo>
                  <a:lnTo>
                    <a:pt x="342" y="520"/>
                  </a:lnTo>
                  <a:lnTo>
                    <a:pt x="348" y="489"/>
                  </a:lnTo>
                  <a:lnTo>
                    <a:pt x="353" y="472"/>
                  </a:lnTo>
                  <a:lnTo>
                    <a:pt x="362" y="457"/>
                  </a:lnTo>
                  <a:lnTo>
                    <a:pt x="372" y="440"/>
                  </a:lnTo>
                  <a:lnTo>
                    <a:pt x="383" y="422"/>
                  </a:lnTo>
                  <a:lnTo>
                    <a:pt x="397" y="405"/>
                  </a:lnTo>
                  <a:lnTo>
                    <a:pt x="410" y="387"/>
                  </a:lnTo>
                  <a:lnTo>
                    <a:pt x="422" y="367"/>
                  </a:lnTo>
                  <a:lnTo>
                    <a:pt x="433" y="347"/>
                  </a:lnTo>
                  <a:lnTo>
                    <a:pt x="437" y="333"/>
                  </a:lnTo>
                  <a:lnTo>
                    <a:pt x="438" y="318"/>
                  </a:lnTo>
                  <a:lnTo>
                    <a:pt x="435" y="308"/>
                  </a:lnTo>
                  <a:lnTo>
                    <a:pt x="432" y="305"/>
                  </a:lnTo>
                  <a:lnTo>
                    <a:pt x="422" y="312"/>
                  </a:lnTo>
                  <a:lnTo>
                    <a:pt x="415" y="323"/>
                  </a:lnTo>
                  <a:lnTo>
                    <a:pt x="410" y="335"/>
                  </a:lnTo>
                  <a:lnTo>
                    <a:pt x="407" y="347"/>
                  </a:lnTo>
                  <a:lnTo>
                    <a:pt x="402" y="365"/>
                  </a:lnTo>
                  <a:lnTo>
                    <a:pt x="395" y="382"/>
                  </a:lnTo>
                  <a:lnTo>
                    <a:pt x="387" y="399"/>
                  </a:lnTo>
                  <a:lnTo>
                    <a:pt x="378" y="414"/>
                  </a:lnTo>
                  <a:lnTo>
                    <a:pt x="357" y="442"/>
                  </a:lnTo>
                  <a:lnTo>
                    <a:pt x="333" y="467"/>
                  </a:lnTo>
                  <a:lnTo>
                    <a:pt x="307" y="487"/>
                  </a:lnTo>
                  <a:lnTo>
                    <a:pt x="280" y="502"/>
                  </a:lnTo>
                  <a:lnTo>
                    <a:pt x="252" y="514"/>
                  </a:lnTo>
                  <a:lnTo>
                    <a:pt x="223" y="522"/>
                  </a:lnTo>
                  <a:lnTo>
                    <a:pt x="196" y="525"/>
                  </a:lnTo>
                  <a:lnTo>
                    <a:pt x="170" y="525"/>
                  </a:lnTo>
                  <a:lnTo>
                    <a:pt x="161" y="524"/>
                  </a:lnTo>
                  <a:lnTo>
                    <a:pt x="153" y="522"/>
                  </a:lnTo>
                  <a:lnTo>
                    <a:pt x="145" y="520"/>
                  </a:lnTo>
                  <a:lnTo>
                    <a:pt x="136" y="519"/>
                  </a:lnTo>
                  <a:lnTo>
                    <a:pt x="121" y="512"/>
                  </a:lnTo>
                  <a:lnTo>
                    <a:pt x="106" y="507"/>
                  </a:lnTo>
                  <a:lnTo>
                    <a:pt x="91" y="499"/>
                  </a:lnTo>
                  <a:lnTo>
                    <a:pt x="76" y="492"/>
                  </a:lnTo>
                  <a:lnTo>
                    <a:pt x="60" y="484"/>
                  </a:lnTo>
                  <a:lnTo>
                    <a:pt x="41" y="475"/>
                  </a:lnTo>
                  <a:lnTo>
                    <a:pt x="21" y="467"/>
                  </a:lnTo>
                  <a:lnTo>
                    <a:pt x="0" y="457"/>
                  </a:lnTo>
                  <a:lnTo>
                    <a:pt x="11" y="454"/>
                  </a:lnTo>
                  <a:lnTo>
                    <a:pt x="26" y="450"/>
                  </a:lnTo>
                  <a:lnTo>
                    <a:pt x="43" y="445"/>
                  </a:lnTo>
                  <a:lnTo>
                    <a:pt x="60" y="439"/>
                  </a:lnTo>
                  <a:lnTo>
                    <a:pt x="76" y="430"/>
                  </a:lnTo>
                  <a:lnTo>
                    <a:pt x="91" y="420"/>
                  </a:lnTo>
                  <a:lnTo>
                    <a:pt x="103" y="409"/>
                  </a:lnTo>
                  <a:lnTo>
                    <a:pt x="113" y="394"/>
                  </a:lnTo>
                  <a:lnTo>
                    <a:pt x="125" y="372"/>
                  </a:lnTo>
                  <a:lnTo>
                    <a:pt x="143" y="347"/>
                  </a:lnTo>
                  <a:lnTo>
                    <a:pt x="163" y="322"/>
                  </a:lnTo>
                  <a:lnTo>
                    <a:pt x="188" y="300"/>
                  </a:lnTo>
                  <a:lnTo>
                    <a:pt x="215" y="282"/>
                  </a:lnTo>
                  <a:lnTo>
                    <a:pt x="245" y="268"/>
                  </a:lnTo>
                  <a:lnTo>
                    <a:pt x="275" y="263"/>
                  </a:lnTo>
                  <a:lnTo>
                    <a:pt x="307" y="267"/>
                  </a:lnTo>
                  <a:lnTo>
                    <a:pt x="312" y="270"/>
                  </a:lnTo>
                  <a:lnTo>
                    <a:pt x="320" y="273"/>
                  </a:lnTo>
                  <a:lnTo>
                    <a:pt x="327" y="275"/>
                  </a:lnTo>
                  <a:lnTo>
                    <a:pt x="335" y="275"/>
                  </a:lnTo>
                  <a:lnTo>
                    <a:pt x="343" y="273"/>
                  </a:lnTo>
                  <a:lnTo>
                    <a:pt x="350" y="272"/>
                  </a:lnTo>
                  <a:lnTo>
                    <a:pt x="355" y="268"/>
                  </a:lnTo>
                  <a:lnTo>
                    <a:pt x="358" y="265"/>
                  </a:lnTo>
                  <a:lnTo>
                    <a:pt x="363" y="260"/>
                  </a:lnTo>
                  <a:lnTo>
                    <a:pt x="372" y="258"/>
                  </a:lnTo>
                  <a:lnTo>
                    <a:pt x="378" y="262"/>
                  </a:lnTo>
                  <a:lnTo>
                    <a:pt x="383" y="263"/>
                  </a:lnTo>
                  <a:lnTo>
                    <a:pt x="373" y="273"/>
                  </a:lnTo>
                  <a:lnTo>
                    <a:pt x="363" y="285"/>
                  </a:lnTo>
                  <a:lnTo>
                    <a:pt x="357" y="300"/>
                  </a:lnTo>
                  <a:lnTo>
                    <a:pt x="353" y="312"/>
                  </a:lnTo>
                  <a:lnTo>
                    <a:pt x="353" y="315"/>
                  </a:lnTo>
                  <a:lnTo>
                    <a:pt x="355" y="318"/>
                  </a:lnTo>
                  <a:lnTo>
                    <a:pt x="357" y="320"/>
                  </a:lnTo>
                  <a:lnTo>
                    <a:pt x="358" y="323"/>
                  </a:lnTo>
                  <a:lnTo>
                    <a:pt x="362" y="325"/>
                  </a:lnTo>
                  <a:lnTo>
                    <a:pt x="363" y="327"/>
                  </a:lnTo>
                  <a:lnTo>
                    <a:pt x="367" y="328"/>
                  </a:lnTo>
                  <a:lnTo>
                    <a:pt x="368" y="328"/>
                  </a:lnTo>
                  <a:lnTo>
                    <a:pt x="380" y="330"/>
                  </a:lnTo>
                  <a:lnTo>
                    <a:pt x="392" y="328"/>
                  </a:lnTo>
                  <a:lnTo>
                    <a:pt x="402" y="323"/>
                  </a:lnTo>
                  <a:lnTo>
                    <a:pt x="410" y="317"/>
                  </a:lnTo>
                  <a:lnTo>
                    <a:pt x="415" y="305"/>
                  </a:lnTo>
                  <a:lnTo>
                    <a:pt x="415" y="292"/>
                  </a:lnTo>
                  <a:lnTo>
                    <a:pt x="413" y="280"/>
                  </a:lnTo>
                  <a:lnTo>
                    <a:pt x="408" y="270"/>
                  </a:lnTo>
                  <a:lnTo>
                    <a:pt x="405" y="265"/>
                  </a:lnTo>
                  <a:lnTo>
                    <a:pt x="405" y="260"/>
                  </a:lnTo>
                  <a:lnTo>
                    <a:pt x="408" y="257"/>
                  </a:lnTo>
                  <a:lnTo>
                    <a:pt x="412" y="255"/>
                  </a:lnTo>
                  <a:lnTo>
                    <a:pt x="415" y="257"/>
                  </a:lnTo>
                  <a:lnTo>
                    <a:pt x="418" y="260"/>
                  </a:lnTo>
                  <a:lnTo>
                    <a:pt x="420" y="268"/>
                  </a:lnTo>
                  <a:lnTo>
                    <a:pt x="422" y="277"/>
                  </a:lnTo>
                  <a:lnTo>
                    <a:pt x="425" y="285"/>
                  </a:lnTo>
                  <a:lnTo>
                    <a:pt x="432" y="293"/>
                  </a:lnTo>
                  <a:lnTo>
                    <a:pt x="445" y="295"/>
                  </a:lnTo>
                  <a:lnTo>
                    <a:pt x="462" y="285"/>
                  </a:lnTo>
                  <a:lnTo>
                    <a:pt x="468" y="292"/>
                  </a:lnTo>
                  <a:lnTo>
                    <a:pt x="477" y="297"/>
                  </a:lnTo>
                  <a:lnTo>
                    <a:pt x="487" y="300"/>
                  </a:lnTo>
                  <a:lnTo>
                    <a:pt x="498" y="302"/>
                  </a:lnTo>
                  <a:lnTo>
                    <a:pt x="508" y="298"/>
                  </a:lnTo>
                  <a:lnTo>
                    <a:pt x="518" y="293"/>
                  </a:lnTo>
                  <a:lnTo>
                    <a:pt x="527" y="283"/>
                  </a:lnTo>
                  <a:lnTo>
                    <a:pt x="533" y="268"/>
                  </a:lnTo>
                  <a:lnTo>
                    <a:pt x="540" y="265"/>
                  </a:lnTo>
                  <a:lnTo>
                    <a:pt x="548" y="263"/>
                  </a:lnTo>
                  <a:lnTo>
                    <a:pt x="557" y="260"/>
                  </a:lnTo>
                  <a:lnTo>
                    <a:pt x="567" y="258"/>
                  </a:lnTo>
                  <a:lnTo>
                    <a:pt x="577" y="255"/>
                  </a:lnTo>
                  <a:lnTo>
                    <a:pt x="588" y="253"/>
                  </a:lnTo>
                  <a:lnTo>
                    <a:pt x="600" y="252"/>
                  </a:lnTo>
                  <a:lnTo>
                    <a:pt x="610" y="250"/>
                  </a:lnTo>
                  <a:lnTo>
                    <a:pt x="620" y="247"/>
                  </a:lnTo>
                  <a:lnTo>
                    <a:pt x="627" y="240"/>
                  </a:lnTo>
                  <a:lnTo>
                    <a:pt x="635" y="228"/>
                  </a:lnTo>
                  <a:lnTo>
                    <a:pt x="642" y="215"/>
                  </a:lnTo>
                  <a:lnTo>
                    <a:pt x="648" y="200"/>
                  </a:lnTo>
                  <a:lnTo>
                    <a:pt x="655" y="182"/>
                  </a:lnTo>
                  <a:lnTo>
                    <a:pt x="662" y="160"/>
                  </a:lnTo>
                  <a:lnTo>
                    <a:pt x="670" y="137"/>
                  </a:lnTo>
                  <a:lnTo>
                    <a:pt x="695" y="87"/>
                  </a:lnTo>
                  <a:lnTo>
                    <a:pt x="727" y="52"/>
                  </a:lnTo>
                  <a:lnTo>
                    <a:pt x="764" y="26"/>
                  </a:lnTo>
                  <a:lnTo>
                    <a:pt x="800" y="11"/>
                  </a:lnTo>
                  <a:lnTo>
                    <a:pt x="835" y="3"/>
                  </a:lnTo>
                  <a:lnTo>
                    <a:pt x="865" y="0"/>
                  </a:lnTo>
                  <a:lnTo>
                    <a:pt x="890" y="0"/>
                  </a:lnTo>
                  <a:lnTo>
                    <a:pt x="904" y="0"/>
                  </a:lnTo>
                  <a:lnTo>
                    <a:pt x="914" y="0"/>
                  </a:lnTo>
                  <a:lnTo>
                    <a:pt x="929" y="1"/>
                  </a:lnTo>
                  <a:lnTo>
                    <a:pt x="947" y="3"/>
                  </a:lnTo>
                  <a:lnTo>
                    <a:pt x="965" y="6"/>
                  </a:lnTo>
                  <a:lnTo>
                    <a:pt x="987" y="11"/>
                  </a:lnTo>
                  <a:lnTo>
                    <a:pt x="1009" y="18"/>
                  </a:lnTo>
                  <a:lnTo>
                    <a:pt x="1029" y="26"/>
                  </a:lnTo>
                  <a:lnTo>
                    <a:pt x="1047" y="35"/>
                  </a:lnTo>
                  <a:lnTo>
                    <a:pt x="1066" y="43"/>
                  </a:lnTo>
                  <a:lnTo>
                    <a:pt x="1086" y="50"/>
                  </a:lnTo>
                  <a:lnTo>
                    <a:pt x="1106" y="55"/>
                  </a:lnTo>
                  <a:lnTo>
                    <a:pt x="1127" y="57"/>
                  </a:lnTo>
                  <a:lnTo>
                    <a:pt x="1147" y="58"/>
                  </a:lnTo>
                  <a:lnTo>
                    <a:pt x="1167" y="60"/>
                  </a:lnTo>
                  <a:lnTo>
                    <a:pt x="1186" y="60"/>
                  </a:lnTo>
                  <a:lnTo>
                    <a:pt x="1202" y="58"/>
                  </a:lnTo>
                  <a:lnTo>
                    <a:pt x="1222" y="58"/>
                  </a:lnTo>
                  <a:lnTo>
                    <a:pt x="1222" y="65"/>
                  </a:lnTo>
                  <a:lnTo>
                    <a:pt x="1214" y="75"/>
                  </a:lnTo>
                  <a:lnTo>
                    <a:pt x="1206" y="83"/>
                  </a:lnTo>
                  <a:lnTo>
                    <a:pt x="1187" y="108"/>
                  </a:lnTo>
                  <a:lnTo>
                    <a:pt x="1166" y="138"/>
                  </a:lnTo>
                  <a:lnTo>
                    <a:pt x="1141" y="172"/>
                  </a:lnTo>
                  <a:lnTo>
                    <a:pt x="1112" y="207"/>
                  </a:lnTo>
                  <a:lnTo>
                    <a:pt x="1084" y="238"/>
                  </a:lnTo>
                  <a:lnTo>
                    <a:pt x="1055" y="267"/>
                  </a:lnTo>
                  <a:lnTo>
                    <a:pt x="1027" y="288"/>
                  </a:lnTo>
                  <a:lnTo>
                    <a:pt x="1000" y="300"/>
                  </a:lnTo>
                  <a:lnTo>
                    <a:pt x="984" y="305"/>
                  </a:lnTo>
                  <a:lnTo>
                    <a:pt x="962" y="313"/>
                  </a:lnTo>
                  <a:lnTo>
                    <a:pt x="937" y="322"/>
                  </a:lnTo>
                  <a:lnTo>
                    <a:pt x="912" y="330"/>
                  </a:lnTo>
                  <a:lnTo>
                    <a:pt x="884" y="338"/>
                  </a:lnTo>
                  <a:lnTo>
                    <a:pt x="859" y="345"/>
                  </a:lnTo>
                  <a:lnTo>
                    <a:pt x="834" y="350"/>
                  </a:lnTo>
                  <a:lnTo>
                    <a:pt x="812" y="352"/>
                  </a:lnTo>
                  <a:lnTo>
                    <a:pt x="790" y="350"/>
                  </a:lnTo>
                  <a:lnTo>
                    <a:pt x="767" y="345"/>
                  </a:lnTo>
                  <a:lnTo>
                    <a:pt x="742" y="338"/>
                  </a:lnTo>
                  <a:lnTo>
                    <a:pt x="717" y="330"/>
                  </a:lnTo>
                  <a:lnTo>
                    <a:pt x="694" y="322"/>
                  </a:lnTo>
                  <a:lnTo>
                    <a:pt x="674" y="313"/>
                  </a:lnTo>
                  <a:lnTo>
                    <a:pt x="659" y="307"/>
                  </a:lnTo>
                  <a:lnTo>
                    <a:pt x="650" y="302"/>
                  </a:lnTo>
                  <a:lnTo>
                    <a:pt x="640" y="295"/>
                  </a:lnTo>
                  <a:lnTo>
                    <a:pt x="632" y="288"/>
                  </a:lnTo>
                  <a:lnTo>
                    <a:pt x="623" y="283"/>
                  </a:lnTo>
                  <a:lnTo>
                    <a:pt x="613" y="277"/>
                  </a:lnTo>
                  <a:lnTo>
                    <a:pt x="607" y="275"/>
                  </a:lnTo>
                  <a:lnTo>
                    <a:pt x="598" y="275"/>
                  </a:lnTo>
                  <a:lnTo>
                    <a:pt x="587" y="275"/>
                  </a:lnTo>
                  <a:lnTo>
                    <a:pt x="577" y="277"/>
                  </a:lnTo>
                  <a:lnTo>
                    <a:pt x="567" y="280"/>
                  </a:lnTo>
                  <a:lnTo>
                    <a:pt x="555" y="282"/>
                  </a:lnTo>
                  <a:lnTo>
                    <a:pt x="547" y="285"/>
                  </a:lnTo>
                  <a:lnTo>
                    <a:pt x="540" y="288"/>
                  </a:lnTo>
                  <a:lnTo>
                    <a:pt x="532" y="295"/>
                  </a:lnTo>
                  <a:lnTo>
                    <a:pt x="530" y="302"/>
                  </a:lnTo>
                  <a:lnTo>
                    <a:pt x="532" y="307"/>
                  </a:lnTo>
                  <a:lnTo>
                    <a:pt x="538" y="310"/>
                  </a:lnTo>
                  <a:lnTo>
                    <a:pt x="545" y="312"/>
                  </a:lnTo>
                  <a:lnTo>
                    <a:pt x="553" y="312"/>
                  </a:lnTo>
                  <a:lnTo>
                    <a:pt x="563" y="312"/>
                  </a:lnTo>
                  <a:lnTo>
                    <a:pt x="573" y="312"/>
                  </a:lnTo>
                  <a:lnTo>
                    <a:pt x="587" y="310"/>
                  </a:lnTo>
                  <a:lnTo>
                    <a:pt x="598" y="308"/>
                  </a:lnTo>
                  <a:lnTo>
                    <a:pt x="612" y="307"/>
                  </a:lnTo>
                  <a:lnTo>
                    <a:pt x="623" y="305"/>
                  </a:lnTo>
                  <a:lnTo>
                    <a:pt x="635" y="303"/>
                  </a:lnTo>
                  <a:lnTo>
                    <a:pt x="648" y="303"/>
                  </a:lnTo>
                  <a:lnTo>
                    <a:pt x="662" y="303"/>
                  </a:lnTo>
                  <a:lnTo>
                    <a:pt x="677" y="307"/>
                  </a:lnTo>
                  <a:lnTo>
                    <a:pt x="697" y="312"/>
                  </a:lnTo>
                  <a:lnTo>
                    <a:pt x="720" y="320"/>
                  </a:lnTo>
                  <a:lnTo>
                    <a:pt x="747" y="332"/>
                  </a:lnTo>
                  <a:lnTo>
                    <a:pt x="780" y="347"/>
                  </a:lnTo>
                  <a:lnTo>
                    <a:pt x="805" y="364"/>
                  </a:lnTo>
                  <a:lnTo>
                    <a:pt x="830" y="385"/>
                  </a:lnTo>
                  <a:lnTo>
                    <a:pt x="850" y="410"/>
                  </a:lnTo>
                  <a:lnTo>
                    <a:pt x="870" y="440"/>
                  </a:lnTo>
                  <a:lnTo>
                    <a:pt x="885" y="472"/>
                  </a:lnTo>
                  <a:lnTo>
                    <a:pt x="899" y="505"/>
                  </a:lnTo>
                  <a:lnTo>
                    <a:pt x="909" y="542"/>
                  </a:lnTo>
                  <a:lnTo>
                    <a:pt x="915" y="577"/>
                  </a:lnTo>
                  <a:lnTo>
                    <a:pt x="919" y="600"/>
                  </a:lnTo>
                  <a:lnTo>
                    <a:pt x="919" y="624"/>
                  </a:lnTo>
                  <a:lnTo>
                    <a:pt x="919" y="647"/>
                  </a:lnTo>
                  <a:lnTo>
                    <a:pt x="915" y="669"/>
                  </a:lnTo>
                  <a:lnTo>
                    <a:pt x="900" y="652"/>
                  </a:lnTo>
                  <a:lnTo>
                    <a:pt x="880" y="637"/>
                  </a:lnTo>
                  <a:lnTo>
                    <a:pt x="854" y="624"/>
                  </a:lnTo>
                  <a:lnTo>
                    <a:pt x="825" y="612"/>
                  </a:lnTo>
                  <a:lnTo>
                    <a:pt x="795" y="602"/>
                  </a:lnTo>
                  <a:lnTo>
                    <a:pt x="764" y="592"/>
                  </a:lnTo>
                  <a:lnTo>
                    <a:pt x="735" y="587"/>
                  </a:lnTo>
                  <a:lnTo>
                    <a:pt x="710" y="582"/>
                  </a:lnTo>
                  <a:lnTo>
                    <a:pt x="695" y="579"/>
                  </a:lnTo>
                  <a:lnTo>
                    <a:pt x="677" y="575"/>
                  </a:lnTo>
                  <a:lnTo>
                    <a:pt x="659" y="572"/>
                  </a:lnTo>
                  <a:lnTo>
                    <a:pt x="638" y="564"/>
                  </a:lnTo>
                  <a:lnTo>
                    <a:pt x="620" y="555"/>
                  </a:lnTo>
                  <a:lnTo>
                    <a:pt x="603" y="542"/>
                  </a:lnTo>
                  <a:lnTo>
                    <a:pt x="590" y="524"/>
                  </a:lnTo>
                  <a:lnTo>
                    <a:pt x="580" y="502"/>
                  </a:lnTo>
                  <a:lnTo>
                    <a:pt x="567" y="472"/>
                  </a:lnTo>
                  <a:lnTo>
                    <a:pt x="552" y="445"/>
                  </a:lnTo>
                  <a:lnTo>
                    <a:pt x="543" y="419"/>
                  </a:lnTo>
                  <a:lnTo>
                    <a:pt x="543" y="379"/>
                  </a:lnTo>
                  <a:lnTo>
                    <a:pt x="542" y="367"/>
                  </a:lnTo>
                  <a:lnTo>
                    <a:pt x="537" y="355"/>
                  </a:lnTo>
                  <a:lnTo>
                    <a:pt x="528" y="345"/>
                  </a:lnTo>
                  <a:lnTo>
                    <a:pt x="520" y="335"/>
                  </a:lnTo>
                  <a:lnTo>
                    <a:pt x="508" y="327"/>
                  </a:lnTo>
                  <a:lnTo>
                    <a:pt x="497" y="320"/>
                  </a:lnTo>
                  <a:lnTo>
                    <a:pt x="488" y="313"/>
                  </a:lnTo>
                  <a:lnTo>
                    <a:pt x="480" y="310"/>
                  </a:lnTo>
                  <a:lnTo>
                    <a:pt x="468" y="305"/>
                  </a:lnTo>
                  <a:lnTo>
                    <a:pt x="458" y="302"/>
                  </a:lnTo>
                  <a:lnTo>
                    <a:pt x="452" y="303"/>
                  </a:lnTo>
                  <a:lnTo>
                    <a:pt x="450" y="308"/>
                  </a:lnTo>
                  <a:lnTo>
                    <a:pt x="452" y="318"/>
                  </a:lnTo>
                  <a:lnTo>
                    <a:pt x="453" y="327"/>
                  </a:lnTo>
                  <a:lnTo>
                    <a:pt x="455" y="337"/>
                  </a:lnTo>
                  <a:lnTo>
                    <a:pt x="460" y="347"/>
                  </a:lnTo>
                  <a:lnTo>
                    <a:pt x="467" y="354"/>
                  </a:lnTo>
                  <a:lnTo>
                    <a:pt x="478" y="365"/>
                  </a:lnTo>
                  <a:lnTo>
                    <a:pt x="495" y="380"/>
                  </a:lnTo>
                  <a:lnTo>
                    <a:pt x="513" y="399"/>
                  </a:lnTo>
                  <a:lnTo>
                    <a:pt x="533" y="420"/>
                  </a:lnTo>
                  <a:lnTo>
                    <a:pt x="553" y="445"/>
                  </a:lnTo>
                  <a:lnTo>
                    <a:pt x="568" y="474"/>
                  </a:lnTo>
                  <a:lnTo>
                    <a:pt x="582" y="50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0" name="Freeform 276"/>
            <p:cNvSpPr>
              <a:spLocks/>
            </p:cNvSpPr>
            <p:nvPr/>
          </p:nvSpPr>
          <p:spPr bwMode="auto">
            <a:xfrm>
              <a:off x="5138" y="3250"/>
              <a:ext cx="183" cy="187"/>
            </a:xfrm>
            <a:custGeom>
              <a:avLst/>
              <a:gdLst/>
              <a:ahLst/>
              <a:cxnLst>
                <a:cxn ang="0">
                  <a:pos x="278" y="361"/>
                </a:cxn>
                <a:cxn ang="0">
                  <a:pos x="290" y="341"/>
                </a:cxn>
                <a:cxn ang="0">
                  <a:pos x="313" y="334"/>
                </a:cxn>
                <a:cxn ang="0">
                  <a:pos x="328" y="341"/>
                </a:cxn>
                <a:cxn ang="0">
                  <a:pos x="333" y="349"/>
                </a:cxn>
                <a:cxn ang="0">
                  <a:pos x="345" y="351"/>
                </a:cxn>
                <a:cxn ang="0">
                  <a:pos x="362" y="354"/>
                </a:cxn>
                <a:cxn ang="0">
                  <a:pos x="367" y="352"/>
                </a:cxn>
                <a:cxn ang="0">
                  <a:pos x="358" y="341"/>
                </a:cxn>
                <a:cxn ang="0">
                  <a:pos x="347" y="331"/>
                </a:cxn>
                <a:cxn ang="0">
                  <a:pos x="335" y="327"/>
                </a:cxn>
                <a:cxn ang="0">
                  <a:pos x="318" y="329"/>
                </a:cxn>
                <a:cxn ang="0">
                  <a:pos x="303" y="314"/>
                </a:cxn>
                <a:cxn ang="0">
                  <a:pos x="298" y="297"/>
                </a:cxn>
                <a:cxn ang="0">
                  <a:pos x="302" y="286"/>
                </a:cxn>
                <a:cxn ang="0">
                  <a:pos x="307" y="279"/>
                </a:cxn>
                <a:cxn ang="0">
                  <a:pos x="315" y="271"/>
                </a:cxn>
                <a:cxn ang="0">
                  <a:pos x="332" y="262"/>
                </a:cxn>
                <a:cxn ang="0">
                  <a:pos x="347" y="224"/>
                </a:cxn>
                <a:cxn ang="0">
                  <a:pos x="337" y="154"/>
                </a:cxn>
                <a:cxn ang="0">
                  <a:pos x="288" y="94"/>
                </a:cxn>
                <a:cxn ang="0">
                  <a:pos x="205" y="52"/>
                </a:cxn>
                <a:cxn ang="0">
                  <a:pos x="126" y="37"/>
                </a:cxn>
                <a:cxn ang="0">
                  <a:pos x="81" y="27"/>
                </a:cxn>
                <a:cxn ang="0">
                  <a:pos x="41" y="14"/>
                </a:cxn>
                <a:cxn ang="0">
                  <a:pos x="10" y="4"/>
                </a:cxn>
                <a:cxn ang="0">
                  <a:pos x="13" y="19"/>
                </a:cxn>
                <a:cxn ang="0">
                  <a:pos x="35" y="64"/>
                </a:cxn>
                <a:cxn ang="0">
                  <a:pos x="51" y="114"/>
                </a:cxn>
                <a:cxn ang="0">
                  <a:pos x="65" y="162"/>
                </a:cxn>
                <a:cxn ang="0">
                  <a:pos x="76" y="207"/>
                </a:cxn>
                <a:cxn ang="0">
                  <a:pos x="100" y="267"/>
                </a:cxn>
                <a:cxn ang="0">
                  <a:pos x="148" y="327"/>
                </a:cxn>
                <a:cxn ang="0">
                  <a:pos x="226" y="367"/>
                </a:cxn>
              </a:cxnLst>
              <a:rect l="0" t="0" r="r" b="b"/>
              <a:pathLst>
                <a:path w="367" h="374">
                  <a:moveTo>
                    <a:pt x="278" y="374"/>
                  </a:moveTo>
                  <a:lnTo>
                    <a:pt x="278" y="361"/>
                  </a:lnTo>
                  <a:lnTo>
                    <a:pt x="283" y="349"/>
                  </a:lnTo>
                  <a:lnTo>
                    <a:pt x="290" y="341"/>
                  </a:lnTo>
                  <a:lnTo>
                    <a:pt x="302" y="336"/>
                  </a:lnTo>
                  <a:lnTo>
                    <a:pt x="313" y="334"/>
                  </a:lnTo>
                  <a:lnTo>
                    <a:pt x="322" y="336"/>
                  </a:lnTo>
                  <a:lnTo>
                    <a:pt x="328" y="341"/>
                  </a:lnTo>
                  <a:lnTo>
                    <a:pt x="332" y="346"/>
                  </a:lnTo>
                  <a:lnTo>
                    <a:pt x="333" y="349"/>
                  </a:lnTo>
                  <a:lnTo>
                    <a:pt x="338" y="351"/>
                  </a:lnTo>
                  <a:lnTo>
                    <a:pt x="345" y="351"/>
                  </a:lnTo>
                  <a:lnTo>
                    <a:pt x="353" y="352"/>
                  </a:lnTo>
                  <a:lnTo>
                    <a:pt x="362" y="354"/>
                  </a:lnTo>
                  <a:lnTo>
                    <a:pt x="367" y="354"/>
                  </a:lnTo>
                  <a:lnTo>
                    <a:pt x="367" y="352"/>
                  </a:lnTo>
                  <a:lnTo>
                    <a:pt x="363" y="347"/>
                  </a:lnTo>
                  <a:lnTo>
                    <a:pt x="358" y="341"/>
                  </a:lnTo>
                  <a:lnTo>
                    <a:pt x="353" y="336"/>
                  </a:lnTo>
                  <a:lnTo>
                    <a:pt x="347" y="331"/>
                  </a:lnTo>
                  <a:lnTo>
                    <a:pt x="340" y="324"/>
                  </a:lnTo>
                  <a:lnTo>
                    <a:pt x="335" y="327"/>
                  </a:lnTo>
                  <a:lnTo>
                    <a:pt x="327" y="329"/>
                  </a:lnTo>
                  <a:lnTo>
                    <a:pt x="318" y="329"/>
                  </a:lnTo>
                  <a:lnTo>
                    <a:pt x="310" y="324"/>
                  </a:lnTo>
                  <a:lnTo>
                    <a:pt x="303" y="314"/>
                  </a:lnTo>
                  <a:lnTo>
                    <a:pt x="300" y="306"/>
                  </a:lnTo>
                  <a:lnTo>
                    <a:pt x="298" y="297"/>
                  </a:lnTo>
                  <a:lnTo>
                    <a:pt x="300" y="291"/>
                  </a:lnTo>
                  <a:lnTo>
                    <a:pt x="302" y="286"/>
                  </a:lnTo>
                  <a:lnTo>
                    <a:pt x="303" y="282"/>
                  </a:lnTo>
                  <a:lnTo>
                    <a:pt x="307" y="279"/>
                  </a:lnTo>
                  <a:lnTo>
                    <a:pt x="308" y="276"/>
                  </a:lnTo>
                  <a:lnTo>
                    <a:pt x="315" y="271"/>
                  </a:lnTo>
                  <a:lnTo>
                    <a:pt x="323" y="266"/>
                  </a:lnTo>
                  <a:lnTo>
                    <a:pt x="332" y="262"/>
                  </a:lnTo>
                  <a:lnTo>
                    <a:pt x="340" y="261"/>
                  </a:lnTo>
                  <a:lnTo>
                    <a:pt x="347" y="224"/>
                  </a:lnTo>
                  <a:lnTo>
                    <a:pt x="347" y="187"/>
                  </a:lnTo>
                  <a:lnTo>
                    <a:pt x="337" y="154"/>
                  </a:lnTo>
                  <a:lnTo>
                    <a:pt x="317" y="122"/>
                  </a:lnTo>
                  <a:lnTo>
                    <a:pt x="288" y="94"/>
                  </a:lnTo>
                  <a:lnTo>
                    <a:pt x="252" y="70"/>
                  </a:lnTo>
                  <a:lnTo>
                    <a:pt x="205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2"/>
                  </a:lnTo>
                  <a:lnTo>
                    <a:pt x="81" y="27"/>
                  </a:lnTo>
                  <a:lnTo>
                    <a:pt x="61" y="20"/>
                  </a:lnTo>
                  <a:lnTo>
                    <a:pt x="41" y="14"/>
                  </a:lnTo>
                  <a:lnTo>
                    <a:pt x="25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3" y="40"/>
                  </a:lnTo>
                  <a:lnTo>
                    <a:pt x="35" y="64"/>
                  </a:lnTo>
                  <a:lnTo>
                    <a:pt x="43" y="89"/>
                  </a:lnTo>
                  <a:lnTo>
                    <a:pt x="51" y="114"/>
                  </a:lnTo>
                  <a:lnTo>
                    <a:pt x="58" y="139"/>
                  </a:lnTo>
                  <a:lnTo>
                    <a:pt x="65" y="162"/>
                  </a:lnTo>
                  <a:lnTo>
                    <a:pt x="70" y="184"/>
                  </a:lnTo>
                  <a:lnTo>
                    <a:pt x="76" y="207"/>
                  </a:lnTo>
                  <a:lnTo>
                    <a:pt x="86" y="236"/>
                  </a:lnTo>
                  <a:lnTo>
                    <a:pt x="100" y="267"/>
                  </a:lnTo>
                  <a:lnTo>
                    <a:pt x="121" y="299"/>
                  </a:lnTo>
                  <a:lnTo>
                    <a:pt x="148" y="327"/>
                  </a:lnTo>
                  <a:lnTo>
                    <a:pt x="183" y="351"/>
                  </a:lnTo>
                  <a:lnTo>
                    <a:pt x="226" y="367"/>
                  </a:lnTo>
                  <a:lnTo>
                    <a:pt x="278" y="3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1" name="Freeform 277"/>
            <p:cNvSpPr>
              <a:spLocks/>
            </p:cNvSpPr>
            <p:nvPr/>
          </p:nvSpPr>
          <p:spPr bwMode="auto">
            <a:xfrm>
              <a:off x="5335" y="3361"/>
              <a:ext cx="20" cy="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4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8" y="20"/>
                </a:cxn>
                <a:cxn ang="0">
                  <a:pos x="37" y="29"/>
                </a:cxn>
                <a:cxn ang="0">
                  <a:pos x="33" y="35"/>
                </a:cxn>
                <a:cxn ang="0">
                  <a:pos x="27" y="39"/>
                </a:cxn>
                <a:cxn ang="0">
                  <a:pos x="22" y="40"/>
                </a:cxn>
                <a:cxn ang="0">
                  <a:pos x="15" y="39"/>
                </a:cxn>
                <a:cxn ang="0">
                  <a:pos x="8" y="32"/>
                </a:cxn>
                <a:cxn ang="0">
                  <a:pos x="2" y="25"/>
                </a:cxn>
                <a:cxn ang="0">
                  <a:pos x="0" y="17"/>
                </a:cxn>
              </a:cxnLst>
              <a:rect l="0" t="0" r="r" b="b"/>
              <a:pathLst>
                <a:path w="38" h="40">
                  <a:moveTo>
                    <a:pt x="0" y="17"/>
                  </a:moveTo>
                  <a:lnTo>
                    <a:pt x="2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7" y="39"/>
                  </a:lnTo>
                  <a:lnTo>
                    <a:pt x="22" y="40"/>
                  </a:lnTo>
                  <a:lnTo>
                    <a:pt x="15" y="39"/>
                  </a:lnTo>
                  <a:lnTo>
                    <a:pt x="8" y="32"/>
                  </a:lnTo>
                  <a:lnTo>
                    <a:pt x="2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2" name="Freeform 278"/>
            <p:cNvSpPr>
              <a:spLocks/>
            </p:cNvSpPr>
            <p:nvPr/>
          </p:nvSpPr>
          <p:spPr bwMode="auto">
            <a:xfrm>
              <a:off x="5375" y="3387"/>
              <a:ext cx="21" cy="2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0" y="3"/>
                </a:cxn>
                <a:cxn ang="0">
                  <a:pos x="37" y="6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2" y="31"/>
                </a:cxn>
                <a:cxn ang="0">
                  <a:pos x="39" y="38"/>
                </a:cxn>
                <a:cxn ang="0">
                  <a:pos x="32" y="41"/>
                </a:cxn>
                <a:cxn ang="0">
                  <a:pos x="22" y="41"/>
                </a:cxn>
                <a:cxn ang="0">
                  <a:pos x="12" y="40"/>
                </a:cxn>
                <a:cxn ang="0">
                  <a:pos x="7" y="33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5"/>
                </a:cxn>
              </a:cxnLst>
              <a:rect l="0" t="0" r="r" b="b"/>
              <a:pathLst>
                <a:path w="42" h="41">
                  <a:moveTo>
                    <a:pt x="4" y="5"/>
                  </a:moveTo>
                  <a:lnTo>
                    <a:pt x="12" y="1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0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22" y="41"/>
                  </a:lnTo>
                  <a:lnTo>
                    <a:pt x="12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3" name="Freeform 279"/>
            <p:cNvSpPr>
              <a:spLocks/>
            </p:cNvSpPr>
            <p:nvPr/>
          </p:nvSpPr>
          <p:spPr bwMode="auto">
            <a:xfrm>
              <a:off x="5328" y="3412"/>
              <a:ext cx="20" cy="2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5" y="5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37" y="30"/>
                </a:cxn>
                <a:cxn ang="0">
                  <a:pos x="33" y="36"/>
                </a:cxn>
                <a:cxn ang="0">
                  <a:pos x="27" y="40"/>
                </a:cxn>
                <a:cxn ang="0">
                  <a:pos x="20" y="41"/>
                </a:cxn>
                <a:cxn ang="0">
                  <a:pos x="12" y="41"/>
                </a:cxn>
                <a:cxn ang="0">
                  <a:pos x="5" y="36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40" h="41">
                  <a:moveTo>
                    <a:pt x="3" y="8"/>
                  </a:moveTo>
                  <a:lnTo>
                    <a:pt x="8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4" name="Freeform 280"/>
            <p:cNvSpPr>
              <a:spLocks/>
            </p:cNvSpPr>
            <p:nvPr/>
          </p:nvSpPr>
          <p:spPr bwMode="auto">
            <a:xfrm>
              <a:off x="5295" y="3387"/>
              <a:ext cx="20" cy="2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4" y="33"/>
                </a:cxn>
                <a:cxn ang="0">
                  <a:pos x="10" y="36"/>
                </a:cxn>
                <a:cxn ang="0">
                  <a:pos x="20" y="40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0" y="31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0" y="10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7" y="1"/>
                </a:cxn>
              </a:cxnLst>
              <a:rect l="0" t="0" r="r" b="b"/>
              <a:pathLst>
                <a:path w="42" h="40">
                  <a:moveTo>
                    <a:pt x="7" y="1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0" y="31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5" name="Freeform 281"/>
            <p:cNvSpPr>
              <a:spLocks/>
            </p:cNvSpPr>
            <p:nvPr/>
          </p:nvSpPr>
          <p:spPr bwMode="auto">
            <a:xfrm>
              <a:off x="5282" y="3426"/>
              <a:ext cx="18" cy="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4" y="7"/>
                </a:cxn>
                <a:cxn ang="0">
                  <a:pos x="35" y="12"/>
                </a:cxn>
                <a:cxn ang="0">
                  <a:pos x="35" y="19"/>
                </a:cxn>
                <a:cxn ang="0">
                  <a:pos x="34" y="27"/>
                </a:cxn>
                <a:cxn ang="0">
                  <a:pos x="29" y="34"/>
                </a:cxn>
                <a:cxn ang="0">
                  <a:pos x="24" y="37"/>
                </a:cxn>
                <a:cxn ang="0">
                  <a:pos x="17" y="37"/>
                </a:cxn>
                <a:cxn ang="0">
                  <a:pos x="10" y="34"/>
                </a:cxn>
                <a:cxn ang="0">
                  <a:pos x="4" y="29"/>
                </a:cxn>
                <a:cxn ang="0">
                  <a:pos x="0" y="24"/>
                </a:cxn>
              </a:cxnLst>
              <a:rect l="0" t="0" r="r" b="b"/>
              <a:pathLst>
                <a:path w="35" h="37">
                  <a:moveTo>
                    <a:pt x="0" y="24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7" y="37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6" name="Freeform 282"/>
            <p:cNvSpPr>
              <a:spLocks/>
            </p:cNvSpPr>
            <p:nvPr/>
          </p:nvSpPr>
          <p:spPr bwMode="auto">
            <a:xfrm>
              <a:off x="5315" y="3454"/>
              <a:ext cx="15" cy="21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4" y="40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9" y="7"/>
                </a:cxn>
                <a:cxn ang="0">
                  <a:pos x="30" y="15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5" y="35"/>
                </a:cxn>
                <a:cxn ang="0">
                  <a:pos x="19" y="40"/>
                </a:cxn>
                <a:cxn ang="0">
                  <a:pos x="10" y="42"/>
                </a:cxn>
              </a:cxnLst>
              <a:rect l="0" t="0" r="r" b="b"/>
              <a:pathLst>
                <a:path w="32" h="42">
                  <a:moveTo>
                    <a:pt x="10" y="42"/>
                  </a:moveTo>
                  <a:lnTo>
                    <a:pt x="4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7"/>
                  </a:lnTo>
                  <a:lnTo>
                    <a:pt x="30" y="15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5" y="35"/>
                  </a:lnTo>
                  <a:lnTo>
                    <a:pt x="19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7" name="Freeform 283"/>
            <p:cNvSpPr>
              <a:spLocks/>
            </p:cNvSpPr>
            <p:nvPr/>
          </p:nvSpPr>
          <p:spPr bwMode="auto">
            <a:xfrm>
              <a:off x="5343" y="3435"/>
              <a:ext cx="18" cy="23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5" y="16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7" y="15"/>
                </a:cxn>
                <a:cxn ang="0">
                  <a:pos x="37" y="23"/>
                </a:cxn>
                <a:cxn ang="0">
                  <a:pos x="33" y="31"/>
                </a:cxn>
                <a:cxn ang="0">
                  <a:pos x="27" y="40"/>
                </a:cxn>
                <a:cxn ang="0">
                  <a:pos x="18" y="45"/>
                </a:cxn>
                <a:cxn ang="0">
                  <a:pos x="12" y="46"/>
                </a:cxn>
                <a:cxn ang="0">
                  <a:pos x="7" y="45"/>
                </a:cxn>
                <a:cxn ang="0">
                  <a:pos x="2" y="38"/>
                </a:cxn>
                <a:cxn ang="0">
                  <a:pos x="0" y="31"/>
                </a:cxn>
                <a:cxn ang="0">
                  <a:pos x="2" y="23"/>
                </a:cxn>
              </a:cxnLst>
              <a:rect l="0" t="0" r="r" b="b"/>
              <a:pathLst>
                <a:path w="37" h="46">
                  <a:moveTo>
                    <a:pt x="2" y="23"/>
                  </a:moveTo>
                  <a:lnTo>
                    <a:pt x="5" y="16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5" y="6"/>
                  </a:lnTo>
                  <a:lnTo>
                    <a:pt x="37" y="15"/>
                  </a:lnTo>
                  <a:lnTo>
                    <a:pt x="37" y="23"/>
                  </a:lnTo>
                  <a:lnTo>
                    <a:pt x="33" y="31"/>
                  </a:lnTo>
                  <a:lnTo>
                    <a:pt x="27" y="40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8" name="Freeform 284"/>
            <p:cNvSpPr>
              <a:spLocks/>
            </p:cNvSpPr>
            <p:nvPr/>
          </p:nvSpPr>
          <p:spPr bwMode="auto">
            <a:xfrm>
              <a:off x="5366" y="3439"/>
              <a:ext cx="20" cy="19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6" y="27"/>
                </a:cxn>
                <a:cxn ang="0">
                  <a:pos x="31" y="32"/>
                </a:cxn>
                <a:cxn ang="0">
                  <a:pos x="25" y="37"/>
                </a:cxn>
                <a:cxn ang="0">
                  <a:pos x="18" y="38"/>
                </a:cxn>
                <a:cxn ang="0">
                  <a:pos x="13" y="38"/>
                </a:cxn>
                <a:cxn ang="0">
                  <a:pos x="8" y="35"/>
                </a:cxn>
                <a:cxn ang="0">
                  <a:pos x="3" y="28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6" y="8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31" y="3"/>
                </a:cxn>
              </a:cxnLst>
              <a:rect l="0" t="0" r="r" b="b"/>
              <a:pathLst>
                <a:path w="38" h="38">
                  <a:moveTo>
                    <a:pt x="31" y="3"/>
                  </a:moveTo>
                  <a:lnTo>
                    <a:pt x="35" y="8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1" y="32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8" y="35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9" name="Freeform 285"/>
            <p:cNvSpPr>
              <a:spLocks/>
            </p:cNvSpPr>
            <p:nvPr/>
          </p:nvSpPr>
          <p:spPr bwMode="auto">
            <a:xfrm>
              <a:off x="5156" y="3467"/>
              <a:ext cx="156" cy="106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01" y="15"/>
                </a:cxn>
                <a:cxn ang="0">
                  <a:pos x="297" y="7"/>
                </a:cxn>
                <a:cxn ang="0">
                  <a:pos x="284" y="23"/>
                </a:cxn>
                <a:cxn ang="0">
                  <a:pos x="251" y="17"/>
                </a:cxn>
                <a:cxn ang="0">
                  <a:pos x="185" y="2"/>
                </a:cxn>
                <a:cxn ang="0">
                  <a:pos x="135" y="2"/>
                </a:cxn>
                <a:cxn ang="0">
                  <a:pos x="125" y="8"/>
                </a:cxn>
                <a:cxn ang="0">
                  <a:pos x="169" y="7"/>
                </a:cxn>
                <a:cxn ang="0">
                  <a:pos x="226" y="20"/>
                </a:cxn>
                <a:cxn ang="0">
                  <a:pos x="264" y="39"/>
                </a:cxn>
                <a:cxn ang="0">
                  <a:pos x="259" y="47"/>
                </a:cxn>
                <a:cxn ang="0">
                  <a:pos x="234" y="60"/>
                </a:cxn>
                <a:cxn ang="0">
                  <a:pos x="209" y="65"/>
                </a:cxn>
                <a:cxn ang="0">
                  <a:pos x="159" y="52"/>
                </a:cxn>
                <a:cxn ang="0">
                  <a:pos x="105" y="47"/>
                </a:cxn>
                <a:cxn ang="0">
                  <a:pos x="79" y="59"/>
                </a:cxn>
                <a:cxn ang="0">
                  <a:pos x="97" y="57"/>
                </a:cxn>
                <a:cxn ang="0">
                  <a:pos x="124" y="59"/>
                </a:cxn>
                <a:cxn ang="0">
                  <a:pos x="154" y="64"/>
                </a:cxn>
                <a:cxn ang="0">
                  <a:pos x="192" y="74"/>
                </a:cxn>
                <a:cxn ang="0">
                  <a:pos x="202" y="84"/>
                </a:cxn>
                <a:cxn ang="0">
                  <a:pos x="179" y="94"/>
                </a:cxn>
                <a:cxn ang="0">
                  <a:pos x="155" y="102"/>
                </a:cxn>
                <a:cxn ang="0">
                  <a:pos x="139" y="105"/>
                </a:cxn>
                <a:cxn ang="0">
                  <a:pos x="115" y="99"/>
                </a:cxn>
                <a:cxn ang="0">
                  <a:pos x="92" y="90"/>
                </a:cxn>
                <a:cxn ang="0">
                  <a:pos x="64" y="90"/>
                </a:cxn>
                <a:cxn ang="0">
                  <a:pos x="97" y="104"/>
                </a:cxn>
                <a:cxn ang="0">
                  <a:pos x="107" y="117"/>
                </a:cxn>
                <a:cxn ang="0">
                  <a:pos x="60" y="132"/>
                </a:cxn>
                <a:cxn ang="0">
                  <a:pos x="14" y="145"/>
                </a:cxn>
                <a:cxn ang="0">
                  <a:pos x="0" y="152"/>
                </a:cxn>
                <a:cxn ang="0">
                  <a:pos x="27" y="152"/>
                </a:cxn>
                <a:cxn ang="0">
                  <a:pos x="77" y="144"/>
                </a:cxn>
                <a:cxn ang="0">
                  <a:pos x="124" y="130"/>
                </a:cxn>
                <a:cxn ang="0">
                  <a:pos x="124" y="167"/>
                </a:cxn>
                <a:cxn ang="0">
                  <a:pos x="104" y="212"/>
                </a:cxn>
                <a:cxn ang="0">
                  <a:pos x="115" y="207"/>
                </a:cxn>
                <a:cxn ang="0">
                  <a:pos x="149" y="144"/>
                </a:cxn>
                <a:cxn ang="0">
                  <a:pos x="170" y="119"/>
                </a:cxn>
                <a:cxn ang="0">
                  <a:pos x="201" y="107"/>
                </a:cxn>
                <a:cxn ang="0">
                  <a:pos x="224" y="97"/>
                </a:cxn>
                <a:cxn ang="0">
                  <a:pos x="216" y="167"/>
                </a:cxn>
                <a:cxn ang="0">
                  <a:pos x="209" y="197"/>
                </a:cxn>
                <a:cxn ang="0">
                  <a:pos x="226" y="167"/>
                </a:cxn>
                <a:cxn ang="0">
                  <a:pos x="242" y="89"/>
                </a:cxn>
                <a:cxn ang="0">
                  <a:pos x="274" y="59"/>
                </a:cxn>
                <a:cxn ang="0">
                  <a:pos x="289" y="47"/>
                </a:cxn>
                <a:cxn ang="0">
                  <a:pos x="289" y="77"/>
                </a:cxn>
                <a:cxn ang="0">
                  <a:pos x="282" y="150"/>
                </a:cxn>
                <a:cxn ang="0">
                  <a:pos x="309" y="54"/>
                </a:cxn>
              </a:cxnLst>
              <a:rect l="0" t="0" r="r" b="b"/>
              <a:pathLst>
                <a:path w="312" h="214">
                  <a:moveTo>
                    <a:pt x="312" y="23"/>
                  </a:moveTo>
                  <a:lnTo>
                    <a:pt x="311" y="23"/>
                  </a:lnTo>
                  <a:lnTo>
                    <a:pt x="307" y="22"/>
                  </a:lnTo>
                  <a:lnTo>
                    <a:pt x="306" y="20"/>
                  </a:lnTo>
                  <a:lnTo>
                    <a:pt x="302" y="18"/>
                  </a:lnTo>
                  <a:lnTo>
                    <a:pt x="301" y="15"/>
                  </a:lnTo>
                  <a:lnTo>
                    <a:pt x="299" y="13"/>
                  </a:lnTo>
                  <a:lnTo>
                    <a:pt x="297" y="10"/>
                  </a:lnTo>
                  <a:lnTo>
                    <a:pt x="297" y="7"/>
                  </a:lnTo>
                  <a:lnTo>
                    <a:pt x="292" y="13"/>
                  </a:lnTo>
                  <a:lnTo>
                    <a:pt x="287" y="18"/>
                  </a:lnTo>
                  <a:lnTo>
                    <a:pt x="284" y="23"/>
                  </a:lnTo>
                  <a:lnTo>
                    <a:pt x="281" y="27"/>
                  </a:lnTo>
                  <a:lnTo>
                    <a:pt x="269" y="22"/>
                  </a:lnTo>
                  <a:lnTo>
                    <a:pt x="251" y="17"/>
                  </a:lnTo>
                  <a:lnTo>
                    <a:pt x="231" y="10"/>
                  </a:lnTo>
                  <a:lnTo>
                    <a:pt x="209" y="7"/>
                  </a:lnTo>
                  <a:lnTo>
                    <a:pt x="185" y="2"/>
                  </a:lnTo>
                  <a:lnTo>
                    <a:pt x="165" y="0"/>
                  </a:lnTo>
                  <a:lnTo>
                    <a:pt x="147" y="0"/>
                  </a:lnTo>
                  <a:lnTo>
                    <a:pt x="135" y="2"/>
                  </a:lnTo>
                  <a:lnTo>
                    <a:pt x="122" y="7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35" y="7"/>
                  </a:lnTo>
                  <a:lnTo>
                    <a:pt x="152" y="7"/>
                  </a:lnTo>
                  <a:lnTo>
                    <a:pt x="169" y="7"/>
                  </a:lnTo>
                  <a:lnTo>
                    <a:pt x="189" y="10"/>
                  </a:lnTo>
                  <a:lnTo>
                    <a:pt x="207" y="15"/>
                  </a:lnTo>
                  <a:lnTo>
                    <a:pt x="226" y="20"/>
                  </a:lnTo>
                  <a:lnTo>
                    <a:pt x="241" y="25"/>
                  </a:lnTo>
                  <a:lnTo>
                    <a:pt x="254" y="32"/>
                  </a:lnTo>
                  <a:lnTo>
                    <a:pt x="264" y="39"/>
                  </a:lnTo>
                  <a:lnTo>
                    <a:pt x="267" y="44"/>
                  </a:lnTo>
                  <a:lnTo>
                    <a:pt x="266" y="45"/>
                  </a:lnTo>
                  <a:lnTo>
                    <a:pt x="259" y="47"/>
                  </a:lnTo>
                  <a:lnTo>
                    <a:pt x="252" y="50"/>
                  </a:lnTo>
                  <a:lnTo>
                    <a:pt x="244" y="55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9" y="70"/>
                  </a:lnTo>
                  <a:lnTo>
                    <a:pt x="209" y="65"/>
                  </a:lnTo>
                  <a:lnTo>
                    <a:pt x="194" y="62"/>
                  </a:lnTo>
                  <a:lnTo>
                    <a:pt x="177" y="57"/>
                  </a:lnTo>
                  <a:lnTo>
                    <a:pt x="159" y="52"/>
                  </a:lnTo>
                  <a:lnTo>
                    <a:pt x="139" y="49"/>
                  </a:lnTo>
                  <a:lnTo>
                    <a:pt x="120" y="47"/>
                  </a:lnTo>
                  <a:lnTo>
                    <a:pt x="105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90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5" y="57"/>
                  </a:lnTo>
                  <a:lnTo>
                    <a:pt x="124" y="59"/>
                  </a:lnTo>
                  <a:lnTo>
                    <a:pt x="134" y="59"/>
                  </a:lnTo>
                  <a:lnTo>
                    <a:pt x="144" y="60"/>
                  </a:lnTo>
                  <a:lnTo>
                    <a:pt x="154" y="64"/>
                  </a:lnTo>
                  <a:lnTo>
                    <a:pt x="162" y="65"/>
                  </a:lnTo>
                  <a:lnTo>
                    <a:pt x="179" y="70"/>
                  </a:lnTo>
                  <a:lnTo>
                    <a:pt x="192" y="74"/>
                  </a:lnTo>
                  <a:lnTo>
                    <a:pt x="201" y="77"/>
                  </a:lnTo>
                  <a:lnTo>
                    <a:pt x="207" y="80"/>
                  </a:lnTo>
                  <a:lnTo>
                    <a:pt x="202" y="84"/>
                  </a:lnTo>
                  <a:lnTo>
                    <a:pt x="196" y="87"/>
                  </a:lnTo>
                  <a:lnTo>
                    <a:pt x="187" y="90"/>
                  </a:lnTo>
                  <a:lnTo>
                    <a:pt x="179" y="94"/>
                  </a:lnTo>
                  <a:lnTo>
                    <a:pt x="170" y="97"/>
                  </a:lnTo>
                  <a:lnTo>
                    <a:pt x="162" y="99"/>
                  </a:lnTo>
                  <a:lnTo>
                    <a:pt x="155" y="102"/>
                  </a:lnTo>
                  <a:lnTo>
                    <a:pt x="150" y="104"/>
                  </a:lnTo>
                  <a:lnTo>
                    <a:pt x="145" y="105"/>
                  </a:lnTo>
                  <a:lnTo>
                    <a:pt x="139" y="105"/>
                  </a:lnTo>
                  <a:lnTo>
                    <a:pt x="130" y="104"/>
                  </a:lnTo>
                  <a:lnTo>
                    <a:pt x="124" y="102"/>
                  </a:lnTo>
                  <a:lnTo>
                    <a:pt x="115" y="99"/>
                  </a:lnTo>
                  <a:lnTo>
                    <a:pt x="107" y="95"/>
                  </a:lnTo>
                  <a:lnTo>
                    <a:pt x="99" y="94"/>
                  </a:lnTo>
                  <a:lnTo>
                    <a:pt x="92" y="90"/>
                  </a:lnTo>
                  <a:lnTo>
                    <a:pt x="80" y="87"/>
                  </a:lnTo>
                  <a:lnTo>
                    <a:pt x="69" y="87"/>
                  </a:lnTo>
                  <a:lnTo>
                    <a:pt x="64" y="90"/>
                  </a:lnTo>
                  <a:lnTo>
                    <a:pt x="69" y="94"/>
                  </a:lnTo>
                  <a:lnTo>
                    <a:pt x="82" y="99"/>
                  </a:lnTo>
                  <a:lnTo>
                    <a:pt x="97" y="104"/>
                  </a:lnTo>
                  <a:lnTo>
                    <a:pt x="109" y="109"/>
                  </a:lnTo>
                  <a:lnTo>
                    <a:pt x="117" y="114"/>
                  </a:lnTo>
                  <a:lnTo>
                    <a:pt x="107" y="117"/>
                  </a:lnTo>
                  <a:lnTo>
                    <a:pt x="94" y="122"/>
                  </a:lnTo>
                  <a:lnTo>
                    <a:pt x="77" y="127"/>
                  </a:lnTo>
                  <a:lnTo>
                    <a:pt x="60" y="132"/>
                  </a:lnTo>
                  <a:lnTo>
                    <a:pt x="42" y="137"/>
                  </a:lnTo>
                  <a:lnTo>
                    <a:pt x="27" y="142"/>
                  </a:lnTo>
                  <a:lnTo>
                    <a:pt x="14" y="145"/>
                  </a:lnTo>
                  <a:lnTo>
                    <a:pt x="7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5" y="152"/>
                  </a:lnTo>
                  <a:lnTo>
                    <a:pt x="15" y="152"/>
                  </a:lnTo>
                  <a:lnTo>
                    <a:pt x="27" y="152"/>
                  </a:lnTo>
                  <a:lnTo>
                    <a:pt x="42" y="149"/>
                  </a:lnTo>
                  <a:lnTo>
                    <a:pt x="59" y="147"/>
                  </a:lnTo>
                  <a:lnTo>
                    <a:pt x="77" y="144"/>
                  </a:lnTo>
                  <a:lnTo>
                    <a:pt x="94" y="139"/>
                  </a:lnTo>
                  <a:lnTo>
                    <a:pt x="110" y="134"/>
                  </a:lnTo>
                  <a:lnTo>
                    <a:pt x="124" y="130"/>
                  </a:lnTo>
                  <a:lnTo>
                    <a:pt x="132" y="125"/>
                  </a:lnTo>
                  <a:lnTo>
                    <a:pt x="130" y="144"/>
                  </a:lnTo>
                  <a:lnTo>
                    <a:pt x="124" y="167"/>
                  </a:lnTo>
                  <a:lnTo>
                    <a:pt x="117" y="190"/>
                  </a:lnTo>
                  <a:lnTo>
                    <a:pt x="109" y="205"/>
                  </a:lnTo>
                  <a:lnTo>
                    <a:pt x="104" y="212"/>
                  </a:lnTo>
                  <a:lnTo>
                    <a:pt x="105" y="214"/>
                  </a:lnTo>
                  <a:lnTo>
                    <a:pt x="110" y="212"/>
                  </a:lnTo>
                  <a:lnTo>
                    <a:pt x="115" y="207"/>
                  </a:lnTo>
                  <a:lnTo>
                    <a:pt x="125" y="192"/>
                  </a:lnTo>
                  <a:lnTo>
                    <a:pt x="137" y="169"/>
                  </a:lnTo>
                  <a:lnTo>
                    <a:pt x="149" y="144"/>
                  </a:lnTo>
                  <a:lnTo>
                    <a:pt x="154" y="125"/>
                  </a:lnTo>
                  <a:lnTo>
                    <a:pt x="160" y="124"/>
                  </a:lnTo>
                  <a:lnTo>
                    <a:pt x="170" y="119"/>
                  </a:lnTo>
                  <a:lnTo>
                    <a:pt x="180" y="115"/>
                  </a:lnTo>
                  <a:lnTo>
                    <a:pt x="190" y="110"/>
                  </a:lnTo>
                  <a:lnTo>
                    <a:pt x="201" y="107"/>
                  </a:lnTo>
                  <a:lnTo>
                    <a:pt x="211" y="102"/>
                  </a:lnTo>
                  <a:lnTo>
                    <a:pt x="219" y="99"/>
                  </a:lnTo>
                  <a:lnTo>
                    <a:pt x="224" y="97"/>
                  </a:lnTo>
                  <a:lnTo>
                    <a:pt x="224" y="115"/>
                  </a:lnTo>
                  <a:lnTo>
                    <a:pt x="221" y="140"/>
                  </a:lnTo>
                  <a:lnTo>
                    <a:pt x="216" y="167"/>
                  </a:lnTo>
                  <a:lnTo>
                    <a:pt x="211" y="185"/>
                  </a:lnTo>
                  <a:lnTo>
                    <a:pt x="207" y="194"/>
                  </a:lnTo>
                  <a:lnTo>
                    <a:pt x="209" y="197"/>
                  </a:lnTo>
                  <a:lnTo>
                    <a:pt x="212" y="195"/>
                  </a:lnTo>
                  <a:lnTo>
                    <a:pt x="217" y="185"/>
                  </a:lnTo>
                  <a:lnTo>
                    <a:pt x="226" y="167"/>
                  </a:lnTo>
                  <a:lnTo>
                    <a:pt x="236" y="142"/>
                  </a:lnTo>
                  <a:lnTo>
                    <a:pt x="242" y="114"/>
                  </a:lnTo>
                  <a:lnTo>
                    <a:pt x="242" y="89"/>
                  </a:lnTo>
                  <a:lnTo>
                    <a:pt x="256" y="79"/>
                  </a:lnTo>
                  <a:lnTo>
                    <a:pt x="266" y="67"/>
                  </a:lnTo>
                  <a:lnTo>
                    <a:pt x="274" y="59"/>
                  </a:lnTo>
                  <a:lnTo>
                    <a:pt x="281" y="52"/>
                  </a:lnTo>
                  <a:lnTo>
                    <a:pt x="284" y="49"/>
                  </a:lnTo>
                  <a:lnTo>
                    <a:pt x="289" y="47"/>
                  </a:lnTo>
                  <a:lnTo>
                    <a:pt x="291" y="50"/>
                  </a:lnTo>
                  <a:lnTo>
                    <a:pt x="291" y="59"/>
                  </a:lnTo>
                  <a:lnTo>
                    <a:pt x="289" y="77"/>
                  </a:lnTo>
                  <a:lnTo>
                    <a:pt x="287" y="104"/>
                  </a:lnTo>
                  <a:lnTo>
                    <a:pt x="286" y="132"/>
                  </a:lnTo>
                  <a:lnTo>
                    <a:pt x="282" y="150"/>
                  </a:lnTo>
                  <a:lnTo>
                    <a:pt x="294" y="127"/>
                  </a:lnTo>
                  <a:lnTo>
                    <a:pt x="302" y="92"/>
                  </a:lnTo>
                  <a:lnTo>
                    <a:pt x="309" y="54"/>
                  </a:lnTo>
                  <a:lnTo>
                    <a:pt x="312" y="2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0" name="Freeform 286"/>
            <p:cNvSpPr>
              <a:spLocks/>
            </p:cNvSpPr>
            <p:nvPr/>
          </p:nvSpPr>
          <p:spPr bwMode="auto">
            <a:xfrm>
              <a:off x="5167" y="3276"/>
              <a:ext cx="125" cy="119"/>
            </a:xfrm>
            <a:custGeom>
              <a:avLst/>
              <a:gdLst/>
              <a:ahLst/>
              <a:cxnLst>
                <a:cxn ang="0">
                  <a:pos x="244" y="234"/>
                </a:cxn>
                <a:cxn ang="0">
                  <a:pos x="249" y="227"/>
                </a:cxn>
                <a:cxn ang="0">
                  <a:pos x="240" y="214"/>
                </a:cxn>
                <a:cxn ang="0">
                  <a:pos x="225" y="195"/>
                </a:cxn>
                <a:cxn ang="0">
                  <a:pos x="222" y="167"/>
                </a:cxn>
                <a:cxn ang="0">
                  <a:pos x="214" y="110"/>
                </a:cxn>
                <a:cxn ang="0">
                  <a:pos x="204" y="83"/>
                </a:cxn>
                <a:cxn ang="0">
                  <a:pos x="197" y="82"/>
                </a:cxn>
                <a:cxn ang="0">
                  <a:pos x="202" y="108"/>
                </a:cxn>
                <a:cxn ang="0">
                  <a:pos x="204" y="155"/>
                </a:cxn>
                <a:cxn ang="0">
                  <a:pos x="195" y="169"/>
                </a:cxn>
                <a:cxn ang="0">
                  <a:pos x="182" y="160"/>
                </a:cxn>
                <a:cxn ang="0">
                  <a:pos x="167" y="150"/>
                </a:cxn>
                <a:cxn ang="0">
                  <a:pos x="155" y="140"/>
                </a:cxn>
                <a:cxn ang="0">
                  <a:pos x="145" y="120"/>
                </a:cxn>
                <a:cxn ang="0">
                  <a:pos x="135" y="75"/>
                </a:cxn>
                <a:cxn ang="0">
                  <a:pos x="133" y="43"/>
                </a:cxn>
                <a:cxn ang="0">
                  <a:pos x="130" y="18"/>
                </a:cxn>
                <a:cxn ang="0">
                  <a:pos x="122" y="5"/>
                </a:cxn>
                <a:cxn ang="0">
                  <a:pos x="122" y="13"/>
                </a:cxn>
                <a:cxn ang="0">
                  <a:pos x="125" y="35"/>
                </a:cxn>
                <a:cxn ang="0">
                  <a:pos x="122" y="55"/>
                </a:cxn>
                <a:cxn ang="0">
                  <a:pos x="120" y="75"/>
                </a:cxn>
                <a:cxn ang="0">
                  <a:pos x="125" y="108"/>
                </a:cxn>
                <a:cxn ang="0">
                  <a:pos x="110" y="105"/>
                </a:cxn>
                <a:cxn ang="0">
                  <a:pos x="73" y="67"/>
                </a:cxn>
                <a:cxn ang="0">
                  <a:pos x="37" y="30"/>
                </a:cxn>
                <a:cxn ang="0">
                  <a:pos x="10" y="5"/>
                </a:cxn>
                <a:cxn ang="0">
                  <a:pos x="7" y="10"/>
                </a:cxn>
                <a:cxn ang="0">
                  <a:pos x="23" y="33"/>
                </a:cxn>
                <a:cxn ang="0">
                  <a:pos x="42" y="58"/>
                </a:cxn>
                <a:cxn ang="0">
                  <a:pos x="55" y="77"/>
                </a:cxn>
                <a:cxn ang="0">
                  <a:pos x="63" y="88"/>
                </a:cxn>
                <a:cxn ang="0">
                  <a:pos x="77" y="103"/>
                </a:cxn>
                <a:cxn ang="0">
                  <a:pos x="93" y="119"/>
                </a:cxn>
                <a:cxn ang="0">
                  <a:pos x="110" y="130"/>
                </a:cxn>
                <a:cxn ang="0">
                  <a:pos x="108" y="134"/>
                </a:cxn>
                <a:cxn ang="0">
                  <a:pos x="93" y="134"/>
                </a:cxn>
                <a:cxn ang="0">
                  <a:pos x="77" y="130"/>
                </a:cxn>
                <a:cxn ang="0">
                  <a:pos x="63" y="125"/>
                </a:cxn>
                <a:cxn ang="0">
                  <a:pos x="52" y="117"/>
                </a:cxn>
                <a:cxn ang="0">
                  <a:pos x="42" y="120"/>
                </a:cxn>
                <a:cxn ang="0">
                  <a:pos x="53" y="132"/>
                </a:cxn>
                <a:cxn ang="0">
                  <a:pos x="75" y="144"/>
                </a:cxn>
                <a:cxn ang="0">
                  <a:pos x="103" y="154"/>
                </a:cxn>
                <a:cxn ang="0">
                  <a:pos x="132" y="160"/>
                </a:cxn>
                <a:cxn ang="0">
                  <a:pos x="150" y="162"/>
                </a:cxn>
                <a:cxn ang="0">
                  <a:pos x="165" y="170"/>
                </a:cxn>
                <a:cxn ang="0">
                  <a:pos x="179" y="180"/>
                </a:cxn>
                <a:cxn ang="0">
                  <a:pos x="190" y="190"/>
                </a:cxn>
                <a:cxn ang="0">
                  <a:pos x="189" y="199"/>
                </a:cxn>
                <a:cxn ang="0">
                  <a:pos x="168" y="204"/>
                </a:cxn>
                <a:cxn ang="0">
                  <a:pos x="145" y="207"/>
                </a:cxn>
                <a:cxn ang="0">
                  <a:pos x="125" y="207"/>
                </a:cxn>
                <a:cxn ang="0">
                  <a:pos x="107" y="205"/>
                </a:cxn>
                <a:cxn ang="0">
                  <a:pos x="103" y="210"/>
                </a:cxn>
                <a:cxn ang="0">
                  <a:pos x="130" y="217"/>
                </a:cxn>
                <a:cxn ang="0">
                  <a:pos x="158" y="219"/>
                </a:cxn>
                <a:cxn ang="0">
                  <a:pos x="185" y="217"/>
                </a:cxn>
                <a:cxn ang="0">
                  <a:pos x="209" y="215"/>
                </a:cxn>
                <a:cxn ang="0">
                  <a:pos x="224" y="217"/>
                </a:cxn>
                <a:cxn ang="0">
                  <a:pos x="237" y="230"/>
                </a:cxn>
              </a:cxnLst>
              <a:rect l="0" t="0" r="r" b="b"/>
              <a:pathLst>
                <a:path w="250" h="239">
                  <a:moveTo>
                    <a:pt x="242" y="239"/>
                  </a:moveTo>
                  <a:lnTo>
                    <a:pt x="244" y="234"/>
                  </a:lnTo>
                  <a:lnTo>
                    <a:pt x="245" y="230"/>
                  </a:lnTo>
                  <a:lnTo>
                    <a:pt x="249" y="227"/>
                  </a:lnTo>
                  <a:lnTo>
                    <a:pt x="250" y="224"/>
                  </a:lnTo>
                  <a:lnTo>
                    <a:pt x="240" y="214"/>
                  </a:lnTo>
                  <a:lnTo>
                    <a:pt x="230" y="204"/>
                  </a:lnTo>
                  <a:lnTo>
                    <a:pt x="225" y="195"/>
                  </a:lnTo>
                  <a:lnTo>
                    <a:pt x="224" y="185"/>
                  </a:lnTo>
                  <a:lnTo>
                    <a:pt x="222" y="167"/>
                  </a:lnTo>
                  <a:lnTo>
                    <a:pt x="219" y="139"/>
                  </a:lnTo>
                  <a:lnTo>
                    <a:pt x="214" y="110"/>
                  </a:lnTo>
                  <a:lnTo>
                    <a:pt x="209" y="92"/>
                  </a:lnTo>
                  <a:lnTo>
                    <a:pt x="204" y="83"/>
                  </a:lnTo>
                  <a:lnTo>
                    <a:pt x="199" y="78"/>
                  </a:lnTo>
                  <a:lnTo>
                    <a:pt x="197" y="82"/>
                  </a:lnTo>
                  <a:lnTo>
                    <a:pt x="199" y="90"/>
                  </a:lnTo>
                  <a:lnTo>
                    <a:pt x="202" y="108"/>
                  </a:lnTo>
                  <a:lnTo>
                    <a:pt x="204" y="132"/>
                  </a:lnTo>
                  <a:lnTo>
                    <a:pt x="204" y="155"/>
                  </a:lnTo>
                  <a:lnTo>
                    <a:pt x="202" y="172"/>
                  </a:lnTo>
                  <a:lnTo>
                    <a:pt x="195" y="169"/>
                  </a:lnTo>
                  <a:lnTo>
                    <a:pt x="189" y="164"/>
                  </a:lnTo>
                  <a:lnTo>
                    <a:pt x="182" y="160"/>
                  </a:lnTo>
                  <a:lnTo>
                    <a:pt x="175" y="155"/>
                  </a:lnTo>
                  <a:lnTo>
                    <a:pt x="167" y="150"/>
                  </a:lnTo>
                  <a:lnTo>
                    <a:pt x="162" y="145"/>
                  </a:lnTo>
                  <a:lnTo>
                    <a:pt x="155" y="140"/>
                  </a:lnTo>
                  <a:lnTo>
                    <a:pt x="152" y="135"/>
                  </a:lnTo>
                  <a:lnTo>
                    <a:pt x="145" y="120"/>
                  </a:lnTo>
                  <a:lnTo>
                    <a:pt x="140" y="98"/>
                  </a:lnTo>
                  <a:lnTo>
                    <a:pt x="135" y="75"/>
                  </a:lnTo>
                  <a:lnTo>
                    <a:pt x="133" y="57"/>
                  </a:lnTo>
                  <a:lnTo>
                    <a:pt x="133" y="43"/>
                  </a:lnTo>
                  <a:lnTo>
                    <a:pt x="132" y="30"/>
                  </a:lnTo>
                  <a:lnTo>
                    <a:pt x="130" y="18"/>
                  </a:lnTo>
                  <a:lnTo>
                    <a:pt x="125" y="1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3" y="23"/>
                  </a:lnTo>
                  <a:lnTo>
                    <a:pt x="125" y="35"/>
                  </a:lnTo>
                  <a:lnTo>
                    <a:pt x="123" y="45"/>
                  </a:lnTo>
                  <a:lnTo>
                    <a:pt x="122" y="55"/>
                  </a:lnTo>
                  <a:lnTo>
                    <a:pt x="120" y="63"/>
                  </a:lnTo>
                  <a:lnTo>
                    <a:pt x="120" y="75"/>
                  </a:lnTo>
                  <a:lnTo>
                    <a:pt x="122" y="92"/>
                  </a:lnTo>
                  <a:lnTo>
                    <a:pt x="125" y="108"/>
                  </a:lnTo>
                  <a:lnTo>
                    <a:pt x="127" y="120"/>
                  </a:lnTo>
                  <a:lnTo>
                    <a:pt x="110" y="105"/>
                  </a:lnTo>
                  <a:lnTo>
                    <a:pt x="92" y="87"/>
                  </a:lnTo>
                  <a:lnTo>
                    <a:pt x="73" y="67"/>
                  </a:lnTo>
                  <a:lnTo>
                    <a:pt x="55" y="48"/>
                  </a:lnTo>
                  <a:lnTo>
                    <a:pt x="37" y="30"/>
                  </a:lnTo>
                  <a:lnTo>
                    <a:pt x="22" y="1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2"/>
                  </a:lnTo>
                  <a:lnTo>
                    <a:pt x="23" y="33"/>
                  </a:lnTo>
                  <a:lnTo>
                    <a:pt x="33" y="47"/>
                  </a:lnTo>
                  <a:lnTo>
                    <a:pt x="42" y="58"/>
                  </a:lnTo>
                  <a:lnTo>
                    <a:pt x="48" y="68"/>
                  </a:lnTo>
                  <a:lnTo>
                    <a:pt x="55" y="77"/>
                  </a:lnTo>
                  <a:lnTo>
                    <a:pt x="58" y="83"/>
                  </a:lnTo>
                  <a:lnTo>
                    <a:pt x="63" y="88"/>
                  </a:lnTo>
                  <a:lnTo>
                    <a:pt x="68" y="95"/>
                  </a:lnTo>
                  <a:lnTo>
                    <a:pt x="77" y="103"/>
                  </a:lnTo>
                  <a:lnTo>
                    <a:pt x="85" y="110"/>
                  </a:lnTo>
                  <a:lnTo>
                    <a:pt x="93" y="119"/>
                  </a:lnTo>
                  <a:lnTo>
                    <a:pt x="102" y="125"/>
                  </a:lnTo>
                  <a:lnTo>
                    <a:pt x="110" y="130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102" y="134"/>
                  </a:lnTo>
                  <a:lnTo>
                    <a:pt x="93" y="134"/>
                  </a:lnTo>
                  <a:lnTo>
                    <a:pt x="85" y="132"/>
                  </a:lnTo>
                  <a:lnTo>
                    <a:pt x="77" y="130"/>
                  </a:lnTo>
                  <a:lnTo>
                    <a:pt x="68" y="127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2" y="117"/>
                  </a:lnTo>
                  <a:lnTo>
                    <a:pt x="45" y="117"/>
                  </a:lnTo>
                  <a:lnTo>
                    <a:pt x="42" y="120"/>
                  </a:lnTo>
                  <a:lnTo>
                    <a:pt x="47" y="127"/>
                  </a:lnTo>
                  <a:lnTo>
                    <a:pt x="53" y="132"/>
                  </a:lnTo>
                  <a:lnTo>
                    <a:pt x="63" y="137"/>
                  </a:lnTo>
                  <a:lnTo>
                    <a:pt x="75" y="144"/>
                  </a:lnTo>
                  <a:lnTo>
                    <a:pt x="88" y="149"/>
                  </a:lnTo>
                  <a:lnTo>
                    <a:pt x="103" y="154"/>
                  </a:lnTo>
                  <a:lnTo>
                    <a:pt x="117" y="157"/>
                  </a:lnTo>
                  <a:lnTo>
                    <a:pt x="132" y="160"/>
                  </a:lnTo>
                  <a:lnTo>
                    <a:pt x="143" y="160"/>
                  </a:lnTo>
                  <a:lnTo>
                    <a:pt x="150" y="162"/>
                  </a:lnTo>
                  <a:lnTo>
                    <a:pt x="157" y="165"/>
                  </a:lnTo>
                  <a:lnTo>
                    <a:pt x="165" y="170"/>
                  </a:lnTo>
                  <a:lnTo>
                    <a:pt x="172" y="175"/>
                  </a:lnTo>
                  <a:lnTo>
                    <a:pt x="179" y="180"/>
                  </a:lnTo>
                  <a:lnTo>
                    <a:pt x="185" y="185"/>
                  </a:lnTo>
                  <a:lnTo>
                    <a:pt x="190" y="190"/>
                  </a:lnTo>
                  <a:lnTo>
                    <a:pt x="195" y="195"/>
                  </a:lnTo>
                  <a:lnTo>
                    <a:pt x="189" y="199"/>
                  </a:lnTo>
                  <a:lnTo>
                    <a:pt x="179" y="202"/>
                  </a:lnTo>
                  <a:lnTo>
                    <a:pt x="168" y="204"/>
                  </a:lnTo>
                  <a:lnTo>
                    <a:pt x="157" y="205"/>
                  </a:lnTo>
                  <a:lnTo>
                    <a:pt x="145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17" y="205"/>
                  </a:lnTo>
                  <a:lnTo>
                    <a:pt x="107" y="205"/>
                  </a:lnTo>
                  <a:lnTo>
                    <a:pt x="100" y="207"/>
                  </a:lnTo>
                  <a:lnTo>
                    <a:pt x="103" y="210"/>
                  </a:lnTo>
                  <a:lnTo>
                    <a:pt x="118" y="215"/>
                  </a:lnTo>
                  <a:lnTo>
                    <a:pt x="130" y="217"/>
                  </a:lnTo>
                  <a:lnTo>
                    <a:pt x="143" y="219"/>
                  </a:lnTo>
                  <a:lnTo>
                    <a:pt x="158" y="219"/>
                  </a:lnTo>
                  <a:lnTo>
                    <a:pt x="172" y="217"/>
                  </a:lnTo>
                  <a:lnTo>
                    <a:pt x="185" y="217"/>
                  </a:lnTo>
                  <a:lnTo>
                    <a:pt x="199" y="217"/>
                  </a:lnTo>
                  <a:lnTo>
                    <a:pt x="209" y="215"/>
                  </a:lnTo>
                  <a:lnTo>
                    <a:pt x="215" y="215"/>
                  </a:lnTo>
                  <a:lnTo>
                    <a:pt x="224" y="217"/>
                  </a:lnTo>
                  <a:lnTo>
                    <a:pt x="232" y="224"/>
                  </a:lnTo>
                  <a:lnTo>
                    <a:pt x="237" y="230"/>
                  </a:lnTo>
                  <a:lnTo>
                    <a:pt x="242" y="23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1" name="Freeform 287"/>
            <p:cNvSpPr>
              <a:spLocks/>
            </p:cNvSpPr>
            <p:nvPr/>
          </p:nvSpPr>
          <p:spPr bwMode="auto">
            <a:xfrm>
              <a:off x="5353" y="3230"/>
              <a:ext cx="78" cy="182"/>
            </a:xfrm>
            <a:custGeom>
              <a:avLst/>
              <a:gdLst/>
              <a:ahLst/>
              <a:cxnLst>
                <a:cxn ang="0">
                  <a:pos x="17" y="299"/>
                </a:cxn>
                <a:cxn ang="0">
                  <a:pos x="28" y="284"/>
                </a:cxn>
                <a:cxn ang="0">
                  <a:pos x="37" y="289"/>
                </a:cxn>
                <a:cxn ang="0">
                  <a:pos x="42" y="257"/>
                </a:cxn>
                <a:cxn ang="0">
                  <a:pos x="17" y="203"/>
                </a:cxn>
                <a:cxn ang="0">
                  <a:pos x="2" y="148"/>
                </a:cxn>
                <a:cxn ang="0">
                  <a:pos x="7" y="150"/>
                </a:cxn>
                <a:cxn ang="0">
                  <a:pos x="35" y="209"/>
                </a:cxn>
                <a:cxn ang="0">
                  <a:pos x="60" y="170"/>
                </a:cxn>
                <a:cxn ang="0">
                  <a:pos x="58" y="102"/>
                </a:cxn>
                <a:cxn ang="0">
                  <a:pos x="57" y="42"/>
                </a:cxn>
                <a:cxn ang="0">
                  <a:pos x="63" y="43"/>
                </a:cxn>
                <a:cxn ang="0">
                  <a:pos x="65" y="78"/>
                </a:cxn>
                <a:cxn ang="0">
                  <a:pos x="80" y="78"/>
                </a:cxn>
                <a:cxn ang="0">
                  <a:pos x="117" y="3"/>
                </a:cxn>
                <a:cxn ang="0">
                  <a:pos x="125" y="5"/>
                </a:cxn>
                <a:cxn ang="0">
                  <a:pos x="100" y="53"/>
                </a:cxn>
                <a:cxn ang="0">
                  <a:pos x="97" y="98"/>
                </a:cxn>
                <a:cxn ang="0">
                  <a:pos x="130" y="85"/>
                </a:cxn>
                <a:cxn ang="0">
                  <a:pos x="138" y="83"/>
                </a:cxn>
                <a:cxn ang="0">
                  <a:pos x="123" y="97"/>
                </a:cxn>
                <a:cxn ang="0">
                  <a:pos x="100" y="112"/>
                </a:cxn>
                <a:cxn ang="0">
                  <a:pos x="83" y="123"/>
                </a:cxn>
                <a:cxn ang="0">
                  <a:pos x="68" y="207"/>
                </a:cxn>
                <a:cxn ang="0">
                  <a:pos x="87" y="220"/>
                </a:cxn>
                <a:cxn ang="0">
                  <a:pos x="120" y="215"/>
                </a:cxn>
                <a:cxn ang="0">
                  <a:pos x="142" y="207"/>
                </a:cxn>
                <a:cxn ang="0">
                  <a:pos x="148" y="205"/>
                </a:cxn>
                <a:cxn ang="0">
                  <a:pos x="130" y="219"/>
                </a:cxn>
                <a:cxn ang="0">
                  <a:pos x="93" y="235"/>
                </a:cxn>
                <a:cxn ang="0">
                  <a:pos x="67" y="247"/>
                </a:cxn>
                <a:cxn ang="0">
                  <a:pos x="53" y="280"/>
                </a:cxn>
                <a:cxn ang="0">
                  <a:pos x="65" y="297"/>
                </a:cxn>
                <a:cxn ang="0">
                  <a:pos x="92" y="290"/>
                </a:cxn>
                <a:cxn ang="0">
                  <a:pos x="120" y="277"/>
                </a:cxn>
                <a:cxn ang="0">
                  <a:pos x="142" y="265"/>
                </a:cxn>
                <a:cxn ang="0">
                  <a:pos x="155" y="255"/>
                </a:cxn>
                <a:cxn ang="0">
                  <a:pos x="145" y="274"/>
                </a:cxn>
                <a:cxn ang="0">
                  <a:pos x="125" y="300"/>
                </a:cxn>
                <a:cxn ang="0">
                  <a:pos x="103" y="324"/>
                </a:cxn>
                <a:cxn ang="0">
                  <a:pos x="95" y="317"/>
                </a:cxn>
                <a:cxn ang="0">
                  <a:pos x="80" y="300"/>
                </a:cxn>
                <a:cxn ang="0">
                  <a:pos x="42" y="305"/>
                </a:cxn>
                <a:cxn ang="0">
                  <a:pos x="33" y="327"/>
                </a:cxn>
                <a:cxn ang="0">
                  <a:pos x="17" y="352"/>
                </a:cxn>
                <a:cxn ang="0">
                  <a:pos x="12" y="350"/>
                </a:cxn>
                <a:cxn ang="0">
                  <a:pos x="23" y="320"/>
                </a:cxn>
                <a:cxn ang="0">
                  <a:pos x="8" y="310"/>
                </a:cxn>
              </a:cxnLst>
              <a:rect l="0" t="0" r="r" b="b"/>
              <a:pathLst>
                <a:path w="155" h="362">
                  <a:moveTo>
                    <a:pt x="0" y="312"/>
                  </a:moveTo>
                  <a:lnTo>
                    <a:pt x="10" y="305"/>
                  </a:lnTo>
                  <a:lnTo>
                    <a:pt x="17" y="299"/>
                  </a:lnTo>
                  <a:lnTo>
                    <a:pt x="22" y="289"/>
                  </a:lnTo>
                  <a:lnTo>
                    <a:pt x="25" y="280"/>
                  </a:lnTo>
                  <a:lnTo>
                    <a:pt x="28" y="284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7" y="289"/>
                  </a:lnTo>
                  <a:lnTo>
                    <a:pt x="38" y="284"/>
                  </a:lnTo>
                  <a:lnTo>
                    <a:pt x="42" y="270"/>
                  </a:lnTo>
                  <a:lnTo>
                    <a:pt x="42" y="257"/>
                  </a:lnTo>
                  <a:lnTo>
                    <a:pt x="40" y="249"/>
                  </a:lnTo>
                  <a:lnTo>
                    <a:pt x="30" y="232"/>
                  </a:lnTo>
                  <a:lnTo>
                    <a:pt x="17" y="203"/>
                  </a:lnTo>
                  <a:lnTo>
                    <a:pt x="5" y="175"/>
                  </a:lnTo>
                  <a:lnTo>
                    <a:pt x="0" y="158"/>
                  </a:lnTo>
                  <a:lnTo>
                    <a:pt x="2" y="148"/>
                  </a:lnTo>
                  <a:lnTo>
                    <a:pt x="3" y="142"/>
                  </a:lnTo>
                  <a:lnTo>
                    <a:pt x="5" y="143"/>
                  </a:lnTo>
                  <a:lnTo>
                    <a:pt x="7" y="150"/>
                  </a:lnTo>
                  <a:lnTo>
                    <a:pt x="12" y="167"/>
                  </a:lnTo>
                  <a:lnTo>
                    <a:pt x="22" y="188"/>
                  </a:lnTo>
                  <a:lnTo>
                    <a:pt x="35" y="209"/>
                  </a:lnTo>
                  <a:lnTo>
                    <a:pt x="47" y="220"/>
                  </a:lnTo>
                  <a:lnTo>
                    <a:pt x="53" y="200"/>
                  </a:lnTo>
                  <a:lnTo>
                    <a:pt x="60" y="170"/>
                  </a:lnTo>
                  <a:lnTo>
                    <a:pt x="63" y="140"/>
                  </a:lnTo>
                  <a:lnTo>
                    <a:pt x="62" y="120"/>
                  </a:lnTo>
                  <a:lnTo>
                    <a:pt x="58" y="102"/>
                  </a:lnTo>
                  <a:lnTo>
                    <a:pt x="55" y="78"/>
                  </a:lnTo>
                  <a:lnTo>
                    <a:pt x="55" y="57"/>
                  </a:lnTo>
                  <a:lnTo>
                    <a:pt x="57" y="42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3" y="43"/>
                  </a:lnTo>
                  <a:lnTo>
                    <a:pt x="62" y="52"/>
                  </a:lnTo>
                  <a:lnTo>
                    <a:pt x="62" y="63"/>
                  </a:lnTo>
                  <a:lnTo>
                    <a:pt x="65" y="78"/>
                  </a:lnTo>
                  <a:lnTo>
                    <a:pt x="68" y="93"/>
                  </a:lnTo>
                  <a:lnTo>
                    <a:pt x="72" y="102"/>
                  </a:lnTo>
                  <a:lnTo>
                    <a:pt x="80" y="78"/>
                  </a:lnTo>
                  <a:lnTo>
                    <a:pt x="90" y="48"/>
                  </a:lnTo>
                  <a:lnTo>
                    <a:pt x="102" y="22"/>
                  </a:lnTo>
                  <a:lnTo>
                    <a:pt x="117" y="3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5" y="5"/>
                  </a:lnTo>
                  <a:lnTo>
                    <a:pt x="118" y="10"/>
                  </a:lnTo>
                  <a:lnTo>
                    <a:pt x="110" y="27"/>
                  </a:lnTo>
                  <a:lnTo>
                    <a:pt x="100" y="53"/>
                  </a:lnTo>
                  <a:lnTo>
                    <a:pt x="92" y="82"/>
                  </a:lnTo>
                  <a:lnTo>
                    <a:pt x="87" y="100"/>
                  </a:lnTo>
                  <a:lnTo>
                    <a:pt x="97" y="98"/>
                  </a:lnTo>
                  <a:lnTo>
                    <a:pt x="110" y="95"/>
                  </a:lnTo>
                  <a:lnTo>
                    <a:pt x="122" y="90"/>
                  </a:lnTo>
                  <a:lnTo>
                    <a:pt x="130" y="85"/>
                  </a:lnTo>
                  <a:lnTo>
                    <a:pt x="135" y="80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33" y="88"/>
                  </a:lnTo>
                  <a:lnTo>
                    <a:pt x="128" y="92"/>
                  </a:lnTo>
                  <a:lnTo>
                    <a:pt x="123" y="97"/>
                  </a:lnTo>
                  <a:lnTo>
                    <a:pt x="117" y="102"/>
                  </a:lnTo>
                  <a:lnTo>
                    <a:pt x="108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8" y="120"/>
                  </a:lnTo>
                  <a:lnTo>
                    <a:pt x="83" y="123"/>
                  </a:lnTo>
                  <a:lnTo>
                    <a:pt x="80" y="150"/>
                  </a:lnTo>
                  <a:lnTo>
                    <a:pt x="73" y="180"/>
                  </a:lnTo>
                  <a:lnTo>
                    <a:pt x="68" y="207"/>
                  </a:lnTo>
                  <a:lnTo>
                    <a:pt x="63" y="222"/>
                  </a:lnTo>
                  <a:lnTo>
                    <a:pt x="75" y="222"/>
                  </a:lnTo>
                  <a:lnTo>
                    <a:pt x="87" y="220"/>
                  </a:lnTo>
                  <a:lnTo>
                    <a:pt x="98" y="219"/>
                  </a:lnTo>
                  <a:lnTo>
                    <a:pt x="110" y="217"/>
                  </a:lnTo>
                  <a:lnTo>
                    <a:pt x="120" y="215"/>
                  </a:lnTo>
                  <a:lnTo>
                    <a:pt x="130" y="212"/>
                  </a:lnTo>
                  <a:lnTo>
                    <a:pt x="137" y="210"/>
                  </a:lnTo>
                  <a:lnTo>
                    <a:pt x="142" y="207"/>
                  </a:lnTo>
                  <a:lnTo>
                    <a:pt x="147" y="203"/>
                  </a:lnTo>
                  <a:lnTo>
                    <a:pt x="148" y="203"/>
                  </a:lnTo>
                  <a:lnTo>
                    <a:pt x="148" y="205"/>
                  </a:lnTo>
                  <a:lnTo>
                    <a:pt x="143" y="210"/>
                  </a:lnTo>
                  <a:lnTo>
                    <a:pt x="138" y="214"/>
                  </a:lnTo>
                  <a:lnTo>
                    <a:pt x="130" y="219"/>
                  </a:lnTo>
                  <a:lnTo>
                    <a:pt x="118" y="225"/>
                  </a:lnTo>
                  <a:lnTo>
                    <a:pt x="107" y="230"/>
                  </a:lnTo>
                  <a:lnTo>
                    <a:pt x="93" y="235"/>
                  </a:lnTo>
                  <a:lnTo>
                    <a:pt x="82" y="240"/>
                  </a:lnTo>
                  <a:lnTo>
                    <a:pt x="73" y="245"/>
                  </a:lnTo>
                  <a:lnTo>
                    <a:pt x="67" y="247"/>
                  </a:lnTo>
                  <a:lnTo>
                    <a:pt x="60" y="254"/>
                  </a:lnTo>
                  <a:lnTo>
                    <a:pt x="55" y="267"/>
                  </a:lnTo>
                  <a:lnTo>
                    <a:pt x="53" y="280"/>
                  </a:lnTo>
                  <a:lnTo>
                    <a:pt x="52" y="290"/>
                  </a:lnTo>
                  <a:lnTo>
                    <a:pt x="55" y="295"/>
                  </a:lnTo>
                  <a:lnTo>
                    <a:pt x="65" y="297"/>
                  </a:lnTo>
                  <a:lnTo>
                    <a:pt x="75" y="297"/>
                  </a:lnTo>
                  <a:lnTo>
                    <a:pt x="83" y="295"/>
                  </a:lnTo>
                  <a:lnTo>
                    <a:pt x="92" y="290"/>
                  </a:lnTo>
                  <a:lnTo>
                    <a:pt x="102" y="287"/>
                  </a:lnTo>
                  <a:lnTo>
                    <a:pt x="112" y="282"/>
                  </a:lnTo>
                  <a:lnTo>
                    <a:pt x="120" y="277"/>
                  </a:lnTo>
                  <a:lnTo>
                    <a:pt x="128" y="274"/>
                  </a:lnTo>
                  <a:lnTo>
                    <a:pt x="135" y="269"/>
                  </a:lnTo>
                  <a:lnTo>
                    <a:pt x="142" y="265"/>
                  </a:lnTo>
                  <a:lnTo>
                    <a:pt x="145" y="262"/>
                  </a:lnTo>
                  <a:lnTo>
                    <a:pt x="150" y="257"/>
                  </a:lnTo>
                  <a:lnTo>
                    <a:pt x="155" y="255"/>
                  </a:lnTo>
                  <a:lnTo>
                    <a:pt x="155" y="259"/>
                  </a:lnTo>
                  <a:lnTo>
                    <a:pt x="150" y="267"/>
                  </a:lnTo>
                  <a:lnTo>
                    <a:pt x="145" y="274"/>
                  </a:lnTo>
                  <a:lnTo>
                    <a:pt x="138" y="282"/>
                  </a:lnTo>
                  <a:lnTo>
                    <a:pt x="132" y="290"/>
                  </a:lnTo>
                  <a:lnTo>
                    <a:pt x="125" y="300"/>
                  </a:lnTo>
                  <a:lnTo>
                    <a:pt x="117" y="309"/>
                  </a:lnTo>
                  <a:lnTo>
                    <a:pt x="110" y="317"/>
                  </a:lnTo>
                  <a:lnTo>
                    <a:pt x="103" y="324"/>
                  </a:lnTo>
                  <a:lnTo>
                    <a:pt x="98" y="327"/>
                  </a:lnTo>
                  <a:lnTo>
                    <a:pt x="97" y="322"/>
                  </a:lnTo>
                  <a:lnTo>
                    <a:pt x="95" y="317"/>
                  </a:lnTo>
                  <a:lnTo>
                    <a:pt x="92" y="312"/>
                  </a:lnTo>
                  <a:lnTo>
                    <a:pt x="88" y="307"/>
                  </a:lnTo>
                  <a:lnTo>
                    <a:pt x="80" y="300"/>
                  </a:lnTo>
                  <a:lnTo>
                    <a:pt x="67" y="299"/>
                  </a:lnTo>
                  <a:lnTo>
                    <a:pt x="53" y="300"/>
                  </a:lnTo>
                  <a:lnTo>
                    <a:pt x="42" y="305"/>
                  </a:lnTo>
                  <a:lnTo>
                    <a:pt x="35" y="314"/>
                  </a:lnTo>
                  <a:lnTo>
                    <a:pt x="33" y="320"/>
                  </a:lnTo>
                  <a:lnTo>
                    <a:pt x="33" y="327"/>
                  </a:lnTo>
                  <a:lnTo>
                    <a:pt x="35" y="334"/>
                  </a:lnTo>
                  <a:lnTo>
                    <a:pt x="27" y="344"/>
                  </a:lnTo>
                  <a:lnTo>
                    <a:pt x="17" y="352"/>
                  </a:lnTo>
                  <a:lnTo>
                    <a:pt x="8" y="359"/>
                  </a:lnTo>
                  <a:lnTo>
                    <a:pt x="3" y="362"/>
                  </a:lnTo>
                  <a:lnTo>
                    <a:pt x="12" y="350"/>
                  </a:lnTo>
                  <a:lnTo>
                    <a:pt x="20" y="339"/>
                  </a:lnTo>
                  <a:lnTo>
                    <a:pt x="25" y="329"/>
                  </a:lnTo>
                  <a:lnTo>
                    <a:pt x="23" y="320"/>
                  </a:lnTo>
                  <a:lnTo>
                    <a:pt x="18" y="315"/>
                  </a:lnTo>
                  <a:lnTo>
                    <a:pt x="13" y="310"/>
                  </a:lnTo>
                  <a:lnTo>
                    <a:pt x="8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Freeform 288"/>
            <p:cNvSpPr>
              <a:spLocks/>
            </p:cNvSpPr>
            <p:nvPr/>
          </p:nvSpPr>
          <p:spPr bwMode="auto">
            <a:xfrm>
              <a:off x="5336" y="3331"/>
              <a:ext cx="14" cy="23"/>
            </a:xfrm>
            <a:custGeom>
              <a:avLst/>
              <a:gdLst/>
              <a:ahLst/>
              <a:cxnLst>
                <a:cxn ang="0">
                  <a:pos x="28" y="44"/>
                </a:cxn>
                <a:cxn ang="0">
                  <a:pos x="21" y="42"/>
                </a:cxn>
                <a:cxn ang="0">
                  <a:pos x="15" y="42"/>
                </a:cxn>
                <a:cxn ang="0">
                  <a:pos x="10" y="45"/>
                </a:cxn>
                <a:cxn ang="0">
                  <a:pos x="5" y="47"/>
                </a:cxn>
                <a:cxn ang="0">
                  <a:pos x="3" y="35"/>
                </a:cxn>
                <a:cxn ang="0">
                  <a:pos x="1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7"/>
                </a:cxn>
                <a:cxn ang="0">
                  <a:pos x="8" y="15"/>
                </a:cxn>
                <a:cxn ang="0">
                  <a:pos x="13" y="25"/>
                </a:cxn>
                <a:cxn ang="0">
                  <a:pos x="20" y="35"/>
                </a:cxn>
                <a:cxn ang="0">
                  <a:pos x="28" y="44"/>
                </a:cxn>
              </a:cxnLst>
              <a:rect l="0" t="0" r="r" b="b"/>
              <a:pathLst>
                <a:path w="28" h="47">
                  <a:moveTo>
                    <a:pt x="28" y="44"/>
                  </a:moveTo>
                  <a:lnTo>
                    <a:pt x="21" y="42"/>
                  </a:lnTo>
                  <a:lnTo>
                    <a:pt x="15" y="42"/>
                  </a:lnTo>
                  <a:lnTo>
                    <a:pt x="10" y="45"/>
                  </a:lnTo>
                  <a:lnTo>
                    <a:pt x="5" y="47"/>
                  </a:lnTo>
                  <a:lnTo>
                    <a:pt x="3" y="35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8" y="15"/>
                  </a:lnTo>
                  <a:lnTo>
                    <a:pt x="13" y="25"/>
                  </a:lnTo>
                  <a:lnTo>
                    <a:pt x="20" y="3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289"/>
            <p:cNvSpPr>
              <a:spLocks/>
            </p:cNvSpPr>
            <p:nvPr/>
          </p:nvSpPr>
          <p:spPr bwMode="auto">
            <a:xfrm>
              <a:off x="5441" y="3325"/>
              <a:ext cx="247" cy="150"/>
            </a:xfrm>
            <a:custGeom>
              <a:avLst/>
              <a:gdLst/>
              <a:ahLst/>
              <a:cxnLst>
                <a:cxn ang="0">
                  <a:pos x="48" y="212"/>
                </a:cxn>
                <a:cxn ang="0">
                  <a:pos x="95" y="184"/>
                </a:cxn>
                <a:cxn ang="0">
                  <a:pos x="123" y="112"/>
                </a:cxn>
                <a:cxn ang="0">
                  <a:pos x="160" y="57"/>
                </a:cxn>
                <a:cxn ang="0">
                  <a:pos x="207" y="7"/>
                </a:cxn>
                <a:cxn ang="0">
                  <a:pos x="222" y="5"/>
                </a:cxn>
                <a:cxn ang="0">
                  <a:pos x="192" y="37"/>
                </a:cxn>
                <a:cxn ang="0">
                  <a:pos x="147" y="94"/>
                </a:cxn>
                <a:cxn ang="0">
                  <a:pos x="128" y="149"/>
                </a:cxn>
                <a:cxn ang="0">
                  <a:pos x="132" y="162"/>
                </a:cxn>
                <a:cxn ang="0">
                  <a:pos x="163" y="142"/>
                </a:cxn>
                <a:cxn ang="0">
                  <a:pos x="200" y="117"/>
                </a:cxn>
                <a:cxn ang="0">
                  <a:pos x="248" y="61"/>
                </a:cxn>
                <a:cxn ang="0">
                  <a:pos x="320" y="10"/>
                </a:cxn>
                <a:cxn ang="0">
                  <a:pos x="347" y="5"/>
                </a:cxn>
                <a:cxn ang="0">
                  <a:pos x="288" y="47"/>
                </a:cxn>
                <a:cxn ang="0">
                  <a:pos x="232" y="109"/>
                </a:cxn>
                <a:cxn ang="0">
                  <a:pos x="238" y="122"/>
                </a:cxn>
                <a:cxn ang="0">
                  <a:pos x="272" y="116"/>
                </a:cxn>
                <a:cxn ang="0">
                  <a:pos x="302" y="109"/>
                </a:cxn>
                <a:cxn ang="0">
                  <a:pos x="355" y="76"/>
                </a:cxn>
                <a:cxn ang="0">
                  <a:pos x="427" y="42"/>
                </a:cxn>
                <a:cxn ang="0">
                  <a:pos x="445" y="44"/>
                </a:cxn>
                <a:cxn ang="0">
                  <a:pos x="390" y="67"/>
                </a:cxn>
                <a:cxn ang="0">
                  <a:pos x="343" y="104"/>
                </a:cxn>
                <a:cxn ang="0">
                  <a:pos x="393" y="111"/>
                </a:cxn>
                <a:cxn ang="0">
                  <a:pos x="464" y="94"/>
                </a:cxn>
                <a:cxn ang="0">
                  <a:pos x="494" y="86"/>
                </a:cxn>
                <a:cxn ang="0">
                  <a:pos x="450" y="112"/>
                </a:cxn>
                <a:cxn ang="0">
                  <a:pos x="367" y="134"/>
                </a:cxn>
                <a:cxn ang="0">
                  <a:pos x="377" y="157"/>
                </a:cxn>
                <a:cxn ang="0">
                  <a:pos x="430" y="186"/>
                </a:cxn>
                <a:cxn ang="0">
                  <a:pos x="450" y="202"/>
                </a:cxn>
                <a:cxn ang="0">
                  <a:pos x="393" y="184"/>
                </a:cxn>
                <a:cxn ang="0">
                  <a:pos x="323" y="151"/>
                </a:cxn>
                <a:cxn ang="0">
                  <a:pos x="287" y="146"/>
                </a:cxn>
                <a:cxn ang="0">
                  <a:pos x="245" y="149"/>
                </a:cxn>
                <a:cxn ang="0">
                  <a:pos x="262" y="177"/>
                </a:cxn>
                <a:cxn ang="0">
                  <a:pos x="302" y="211"/>
                </a:cxn>
                <a:cxn ang="0">
                  <a:pos x="348" y="237"/>
                </a:cxn>
                <a:cxn ang="0">
                  <a:pos x="365" y="257"/>
                </a:cxn>
                <a:cxn ang="0">
                  <a:pos x="300" y="219"/>
                </a:cxn>
                <a:cxn ang="0">
                  <a:pos x="233" y="177"/>
                </a:cxn>
                <a:cxn ang="0">
                  <a:pos x="202" y="166"/>
                </a:cxn>
                <a:cxn ang="0">
                  <a:pos x="170" y="177"/>
                </a:cxn>
                <a:cxn ang="0">
                  <a:pos x="135" y="189"/>
                </a:cxn>
                <a:cxn ang="0">
                  <a:pos x="133" y="206"/>
                </a:cxn>
                <a:cxn ang="0">
                  <a:pos x="178" y="241"/>
                </a:cxn>
                <a:cxn ang="0">
                  <a:pos x="245" y="286"/>
                </a:cxn>
                <a:cxn ang="0">
                  <a:pos x="253" y="301"/>
                </a:cxn>
                <a:cxn ang="0">
                  <a:pos x="188" y="262"/>
                </a:cxn>
                <a:cxn ang="0">
                  <a:pos x="120" y="221"/>
                </a:cxn>
                <a:cxn ang="0">
                  <a:pos x="77" y="226"/>
                </a:cxn>
                <a:cxn ang="0">
                  <a:pos x="13" y="246"/>
                </a:cxn>
                <a:cxn ang="0">
                  <a:pos x="10" y="239"/>
                </a:cxn>
              </a:cxnLst>
              <a:rect l="0" t="0" r="r" b="b"/>
              <a:pathLst>
                <a:path w="494" h="301">
                  <a:moveTo>
                    <a:pt x="20" y="232"/>
                  </a:moveTo>
                  <a:lnTo>
                    <a:pt x="26" y="227"/>
                  </a:lnTo>
                  <a:lnTo>
                    <a:pt x="37" y="219"/>
                  </a:lnTo>
                  <a:lnTo>
                    <a:pt x="48" y="212"/>
                  </a:lnTo>
                  <a:lnTo>
                    <a:pt x="62" y="204"/>
                  </a:lnTo>
                  <a:lnTo>
                    <a:pt x="75" y="197"/>
                  </a:lnTo>
                  <a:lnTo>
                    <a:pt x="87" y="189"/>
                  </a:lnTo>
                  <a:lnTo>
                    <a:pt x="95" y="184"/>
                  </a:lnTo>
                  <a:lnTo>
                    <a:pt x="98" y="179"/>
                  </a:lnTo>
                  <a:lnTo>
                    <a:pt x="103" y="164"/>
                  </a:lnTo>
                  <a:lnTo>
                    <a:pt x="112" y="139"/>
                  </a:lnTo>
                  <a:lnTo>
                    <a:pt x="123" y="112"/>
                  </a:lnTo>
                  <a:lnTo>
                    <a:pt x="133" y="92"/>
                  </a:lnTo>
                  <a:lnTo>
                    <a:pt x="140" y="82"/>
                  </a:lnTo>
                  <a:lnTo>
                    <a:pt x="148" y="71"/>
                  </a:lnTo>
                  <a:lnTo>
                    <a:pt x="160" y="57"/>
                  </a:lnTo>
                  <a:lnTo>
                    <a:pt x="172" y="42"/>
                  </a:lnTo>
                  <a:lnTo>
                    <a:pt x="185" y="29"/>
                  </a:lnTo>
                  <a:lnTo>
                    <a:pt x="197" y="15"/>
                  </a:lnTo>
                  <a:lnTo>
                    <a:pt x="207" y="7"/>
                  </a:lnTo>
                  <a:lnTo>
                    <a:pt x="213" y="2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2" y="5"/>
                  </a:lnTo>
                  <a:lnTo>
                    <a:pt x="217" y="10"/>
                  </a:lnTo>
                  <a:lnTo>
                    <a:pt x="212" y="15"/>
                  </a:lnTo>
                  <a:lnTo>
                    <a:pt x="203" y="26"/>
                  </a:lnTo>
                  <a:lnTo>
                    <a:pt x="192" y="37"/>
                  </a:lnTo>
                  <a:lnTo>
                    <a:pt x="180" y="52"/>
                  </a:lnTo>
                  <a:lnTo>
                    <a:pt x="167" y="67"/>
                  </a:lnTo>
                  <a:lnTo>
                    <a:pt x="155" y="81"/>
                  </a:lnTo>
                  <a:lnTo>
                    <a:pt x="147" y="94"/>
                  </a:lnTo>
                  <a:lnTo>
                    <a:pt x="142" y="102"/>
                  </a:lnTo>
                  <a:lnTo>
                    <a:pt x="135" y="117"/>
                  </a:lnTo>
                  <a:lnTo>
                    <a:pt x="130" y="132"/>
                  </a:lnTo>
                  <a:lnTo>
                    <a:pt x="128" y="149"/>
                  </a:lnTo>
                  <a:lnTo>
                    <a:pt x="127" y="159"/>
                  </a:lnTo>
                  <a:lnTo>
                    <a:pt x="127" y="164"/>
                  </a:lnTo>
                  <a:lnTo>
                    <a:pt x="128" y="164"/>
                  </a:lnTo>
                  <a:lnTo>
                    <a:pt x="132" y="162"/>
                  </a:lnTo>
                  <a:lnTo>
                    <a:pt x="140" y="159"/>
                  </a:lnTo>
                  <a:lnTo>
                    <a:pt x="147" y="156"/>
                  </a:lnTo>
                  <a:lnTo>
                    <a:pt x="153" y="149"/>
                  </a:lnTo>
                  <a:lnTo>
                    <a:pt x="163" y="142"/>
                  </a:lnTo>
                  <a:lnTo>
                    <a:pt x="173" y="136"/>
                  </a:lnTo>
                  <a:lnTo>
                    <a:pt x="183" y="129"/>
                  </a:lnTo>
                  <a:lnTo>
                    <a:pt x="192" y="122"/>
                  </a:lnTo>
                  <a:lnTo>
                    <a:pt x="200" y="117"/>
                  </a:lnTo>
                  <a:lnTo>
                    <a:pt x="205" y="116"/>
                  </a:lnTo>
                  <a:lnTo>
                    <a:pt x="215" y="97"/>
                  </a:lnTo>
                  <a:lnTo>
                    <a:pt x="230" y="79"/>
                  </a:lnTo>
                  <a:lnTo>
                    <a:pt x="248" y="61"/>
                  </a:lnTo>
                  <a:lnTo>
                    <a:pt x="268" y="44"/>
                  </a:lnTo>
                  <a:lnTo>
                    <a:pt x="287" y="31"/>
                  </a:lnTo>
                  <a:lnTo>
                    <a:pt x="305" y="17"/>
                  </a:lnTo>
                  <a:lnTo>
                    <a:pt x="320" y="10"/>
                  </a:lnTo>
                  <a:lnTo>
                    <a:pt x="330" y="5"/>
                  </a:lnTo>
                  <a:lnTo>
                    <a:pt x="342" y="4"/>
                  </a:lnTo>
                  <a:lnTo>
                    <a:pt x="348" y="4"/>
                  </a:lnTo>
                  <a:lnTo>
                    <a:pt x="347" y="5"/>
                  </a:lnTo>
                  <a:lnTo>
                    <a:pt x="338" y="10"/>
                  </a:lnTo>
                  <a:lnTo>
                    <a:pt x="323" y="19"/>
                  </a:lnTo>
                  <a:lnTo>
                    <a:pt x="307" y="32"/>
                  </a:lnTo>
                  <a:lnTo>
                    <a:pt x="288" y="47"/>
                  </a:lnTo>
                  <a:lnTo>
                    <a:pt x="270" y="64"/>
                  </a:lnTo>
                  <a:lnTo>
                    <a:pt x="253" y="81"/>
                  </a:lnTo>
                  <a:lnTo>
                    <a:pt x="240" y="96"/>
                  </a:lnTo>
                  <a:lnTo>
                    <a:pt x="232" y="109"/>
                  </a:lnTo>
                  <a:lnTo>
                    <a:pt x="228" y="119"/>
                  </a:lnTo>
                  <a:lnTo>
                    <a:pt x="228" y="122"/>
                  </a:lnTo>
                  <a:lnTo>
                    <a:pt x="232" y="124"/>
                  </a:lnTo>
                  <a:lnTo>
                    <a:pt x="238" y="122"/>
                  </a:lnTo>
                  <a:lnTo>
                    <a:pt x="248" y="121"/>
                  </a:lnTo>
                  <a:lnTo>
                    <a:pt x="255" y="119"/>
                  </a:lnTo>
                  <a:lnTo>
                    <a:pt x="263" y="117"/>
                  </a:lnTo>
                  <a:lnTo>
                    <a:pt x="272" y="116"/>
                  </a:lnTo>
                  <a:lnTo>
                    <a:pt x="280" y="114"/>
                  </a:lnTo>
                  <a:lnTo>
                    <a:pt x="288" y="112"/>
                  </a:lnTo>
                  <a:lnTo>
                    <a:pt x="295" y="111"/>
                  </a:lnTo>
                  <a:lnTo>
                    <a:pt x="302" y="109"/>
                  </a:lnTo>
                  <a:lnTo>
                    <a:pt x="307" y="109"/>
                  </a:lnTo>
                  <a:lnTo>
                    <a:pt x="320" y="97"/>
                  </a:lnTo>
                  <a:lnTo>
                    <a:pt x="337" y="87"/>
                  </a:lnTo>
                  <a:lnTo>
                    <a:pt x="355" y="76"/>
                  </a:lnTo>
                  <a:lnTo>
                    <a:pt x="377" y="66"/>
                  </a:lnTo>
                  <a:lnTo>
                    <a:pt x="395" y="56"/>
                  </a:lnTo>
                  <a:lnTo>
                    <a:pt x="413" y="47"/>
                  </a:lnTo>
                  <a:lnTo>
                    <a:pt x="427" y="42"/>
                  </a:lnTo>
                  <a:lnTo>
                    <a:pt x="435" y="37"/>
                  </a:lnTo>
                  <a:lnTo>
                    <a:pt x="444" y="34"/>
                  </a:lnTo>
                  <a:lnTo>
                    <a:pt x="449" y="37"/>
                  </a:lnTo>
                  <a:lnTo>
                    <a:pt x="445" y="44"/>
                  </a:lnTo>
                  <a:lnTo>
                    <a:pt x="435" y="49"/>
                  </a:lnTo>
                  <a:lnTo>
                    <a:pt x="422" y="54"/>
                  </a:lnTo>
                  <a:lnTo>
                    <a:pt x="407" y="59"/>
                  </a:lnTo>
                  <a:lnTo>
                    <a:pt x="390" y="67"/>
                  </a:lnTo>
                  <a:lnTo>
                    <a:pt x="377" y="77"/>
                  </a:lnTo>
                  <a:lnTo>
                    <a:pt x="363" y="86"/>
                  </a:lnTo>
                  <a:lnTo>
                    <a:pt x="352" y="96"/>
                  </a:lnTo>
                  <a:lnTo>
                    <a:pt x="343" y="104"/>
                  </a:lnTo>
                  <a:lnTo>
                    <a:pt x="338" y="112"/>
                  </a:lnTo>
                  <a:lnTo>
                    <a:pt x="355" y="114"/>
                  </a:lnTo>
                  <a:lnTo>
                    <a:pt x="373" y="112"/>
                  </a:lnTo>
                  <a:lnTo>
                    <a:pt x="393" y="111"/>
                  </a:lnTo>
                  <a:lnTo>
                    <a:pt x="413" y="107"/>
                  </a:lnTo>
                  <a:lnTo>
                    <a:pt x="433" y="102"/>
                  </a:lnTo>
                  <a:lnTo>
                    <a:pt x="450" y="99"/>
                  </a:lnTo>
                  <a:lnTo>
                    <a:pt x="464" y="94"/>
                  </a:lnTo>
                  <a:lnTo>
                    <a:pt x="474" y="91"/>
                  </a:lnTo>
                  <a:lnTo>
                    <a:pt x="485" y="86"/>
                  </a:lnTo>
                  <a:lnTo>
                    <a:pt x="492" y="84"/>
                  </a:lnTo>
                  <a:lnTo>
                    <a:pt x="494" y="86"/>
                  </a:lnTo>
                  <a:lnTo>
                    <a:pt x="487" y="92"/>
                  </a:lnTo>
                  <a:lnTo>
                    <a:pt x="479" y="97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32" y="119"/>
                  </a:lnTo>
                  <a:lnTo>
                    <a:pt x="410" y="126"/>
                  </a:lnTo>
                  <a:lnTo>
                    <a:pt x="388" y="131"/>
                  </a:lnTo>
                  <a:lnTo>
                    <a:pt x="367" y="134"/>
                  </a:lnTo>
                  <a:lnTo>
                    <a:pt x="345" y="134"/>
                  </a:lnTo>
                  <a:lnTo>
                    <a:pt x="352" y="141"/>
                  </a:lnTo>
                  <a:lnTo>
                    <a:pt x="363" y="149"/>
                  </a:lnTo>
                  <a:lnTo>
                    <a:pt x="377" y="157"/>
                  </a:lnTo>
                  <a:lnTo>
                    <a:pt x="390" y="166"/>
                  </a:lnTo>
                  <a:lnTo>
                    <a:pt x="405" y="174"/>
                  </a:lnTo>
                  <a:lnTo>
                    <a:pt x="418" y="181"/>
                  </a:lnTo>
                  <a:lnTo>
                    <a:pt x="430" y="186"/>
                  </a:lnTo>
                  <a:lnTo>
                    <a:pt x="439" y="189"/>
                  </a:lnTo>
                  <a:lnTo>
                    <a:pt x="449" y="196"/>
                  </a:lnTo>
                  <a:lnTo>
                    <a:pt x="454" y="199"/>
                  </a:lnTo>
                  <a:lnTo>
                    <a:pt x="450" y="202"/>
                  </a:lnTo>
                  <a:lnTo>
                    <a:pt x="440" y="201"/>
                  </a:lnTo>
                  <a:lnTo>
                    <a:pt x="428" y="197"/>
                  </a:lnTo>
                  <a:lnTo>
                    <a:pt x="413" y="191"/>
                  </a:lnTo>
                  <a:lnTo>
                    <a:pt x="393" y="184"/>
                  </a:lnTo>
                  <a:lnTo>
                    <a:pt x="373" y="176"/>
                  </a:lnTo>
                  <a:lnTo>
                    <a:pt x="353" y="167"/>
                  </a:lnTo>
                  <a:lnTo>
                    <a:pt x="337" y="159"/>
                  </a:lnTo>
                  <a:lnTo>
                    <a:pt x="323" y="151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297" y="146"/>
                  </a:lnTo>
                  <a:lnTo>
                    <a:pt x="287" y="146"/>
                  </a:lnTo>
                  <a:lnTo>
                    <a:pt x="275" y="147"/>
                  </a:lnTo>
                  <a:lnTo>
                    <a:pt x="263" y="147"/>
                  </a:lnTo>
                  <a:lnTo>
                    <a:pt x="253" y="149"/>
                  </a:lnTo>
                  <a:lnTo>
                    <a:pt x="245" y="149"/>
                  </a:lnTo>
                  <a:lnTo>
                    <a:pt x="240" y="151"/>
                  </a:lnTo>
                  <a:lnTo>
                    <a:pt x="245" y="159"/>
                  </a:lnTo>
                  <a:lnTo>
                    <a:pt x="253" y="167"/>
                  </a:lnTo>
                  <a:lnTo>
                    <a:pt x="262" y="177"/>
                  </a:lnTo>
                  <a:lnTo>
                    <a:pt x="272" y="187"/>
                  </a:lnTo>
                  <a:lnTo>
                    <a:pt x="282" y="196"/>
                  </a:lnTo>
                  <a:lnTo>
                    <a:pt x="292" y="204"/>
                  </a:lnTo>
                  <a:lnTo>
                    <a:pt x="302" y="211"/>
                  </a:lnTo>
                  <a:lnTo>
                    <a:pt x="308" y="216"/>
                  </a:lnTo>
                  <a:lnTo>
                    <a:pt x="322" y="222"/>
                  </a:lnTo>
                  <a:lnTo>
                    <a:pt x="335" y="231"/>
                  </a:lnTo>
                  <a:lnTo>
                    <a:pt x="348" y="237"/>
                  </a:lnTo>
                  <a:lnTo>
                    <a:pt x="357" y="242"/>
                  </a:lnTo>
                  <a:lnTo>
                    <a:pt x="363" y="249"/>
                  </a:lnTo>
                  <a:lnTo>
                    <a:pt x="368" y="256"/>
                  </a:lnTo>
                  <a:lnTo>
                    <a:pt x="365" y="257"/>
                  </a:lnTo>
                  <a:lnTo>
                    <a:pt x="348" y="249"/>
                  </a:lnTo>
                  <a:lnTo>
                    <a:pt x="335" y="241"/>
                  </a:lnTo>
                  <a:lnTo>
                    <a:pt x="318" y="231"/>
                  </a:lnTo>
                  <a:lnTo>
                    <a:pt x="300" y="219"/>
                  </a:lnTo>
                  <a:lnTo>
                    <a:pt x="280" y="207"/>
                  </a:lnTo>
                  <a:lnTo>
                    <a:pt x="262" y="196"/>
                  </a:lnTo>
                  <a:lnTo>
                    <a:pt x="247" y="186"/>
                  </a:lnTo>
                  <a:lnTo>
                    <a:pt x="233" y="177"/>
                  </a:lnTo>
                  <a:lnTo>
                    <a:pt x="225" y="171"/>
                  </a:lnTo>
                  <a:lnTo>
                    <a:pt x="217" y="164"/>
                  </a:lnTo>
                  <a:lnTo>
                    <a:pt x="208" y="164"/>
                  </a:lnTo>
                  <a:lnTo>
                    <a:pt x="202" y="166"/>
                  </a:lnTo>
                  <a:lnTo>
                    <a:pt x="193" y="169"/>
                  </a:lnTo>
                  <a:lnTo>
                    <a:pt x="187" y="171"/>
                  </a:lnTo>
                  <a:lnTo>
                    <a:pt x="178" y="174"/>
                  </a:lnTo>
                  <a:lnTo>
                    <a:pt x="170" y="177"/>
                  </a:lnTo>
                  <a:lnTo>
                    <a:pt x="160" y="179"/>
                  </a:lnTo>
                  <a:lnTo>
                    <a:pt x="150" y="182"/>
                  </a:lnTo>
                  <a:lnTo>
                    <a:pt x="142" y="186"/>
                  </a:lnTo>
                  <a:lnTo>
                    <a:pt x="135" y="189"/>
                  </a:lnTo>
                  <a:lnTo>
                    <a:pt x="132" y="191"/>
                  </a:lnTo>
                  <a:lnTo>
                    <a:pt x="128" y="196"/>
                  </a:lnTo>
                  <a:lnTo>
                    <a:pt x="130" y="199"/>
                  </a:lnTo>
                  <a:lnTo>
                    <a:pt x="133" y="206"/>
                  </a:lnTo>
                  <a:lnTo>
                    <a:pt x="142" y="212"/>
                  </a:lnTo>
                  <a:lnTo>
                    <a:pt x="150" y="219"/>
                  </a:lnTo>
                  <a:lnTo>
                    <a:pt x="162" y="229"/>
                  </a:lnTo>
                  <a:lnTo>
                    <a:pt x="178" y="241"/>
                  </a:lnTo>
                  <a:lnTo>
                    <a:pt x="195" y="254"/>
                  </a:lnTo>
                  <a:lnTo>
                    <a:pt x="213" y="266"/>
                  </a:lnTo>
                  <a:lnTo>
                    <a:pt x="230" y="277"/>
                  </a:lnTo>
                  <a:lnTo>
                    <a:pt x="245" y="286"/>
                  </a:lnTo>
                  <a:lnTo>
                    <a:pt x="255" y="291"/>
                  </a:lnTo>
                  <a:lnTo>
                    <a:pt x="263" y="297"/>
                  </a:lnTo>
                  <a:lnTo>
                    <a:pt x="263" y="301"/>
                  </a:lnTo>
                  <a:lnTo>
                    <a:pt x="253" y="301"/>
                  </a:lnTo>
                  <a:lnTo>
                    <a:pt x="237" y="292"/>
                  </a:lnTo>
                  <a:lnTo>
                    <a:pt x="223" y="284"/>
                  </a:lnTo>
                  <a:lnTo>
                    <a:pt x="208" y="274"/>
                  </a:lnTo>
                  <a:lnTo>
                    <a:pt x="188" y="262"/>
                  </a:lnTo>
                  <a:lnTo>
                    <a:pt x="168" y="249"/>
                  </a:lnTo>
                  <a:lnTo>
                    <a:pt x="150" y="237"/>
                  </a:lnTo>
                  <a:lnTo>
                    <a:pt x="132" y="227"/>
                  </a:lnTo>
                  <a:lnTo>
                    <a:pt x="120" y="221"/>
                  </a:lnTo>
                  <a:lnTo>
                    <a:pt x="112" y="217"/>
                  </a:lnTo>
                  <a:lnTo>
                    <a:pt x="105" y="217"/>
                  </a:lnTo>
                  <a:lnTo>
                    <a:pt x="93" y="221"/>
                  </a:lnTo>
                  <a:lnTo>
                    <a:pt x="77" y="226"/>
                  </a:lnTo>
                  <a:lnTo>
                    <a:pt x="60" y="232"/>
                  </a:lnTo>
                  <a:lnTo>
                    <a:pt x="42" y="237"/>
                  </a:lnTo>
                  <a:lnTo>
                    <a:pt x="26" y="242"/>
                  </a:lnTo>
                  <a:lnTo>
                    <a:pt x="13" y="246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3" y="244"/>
                  </a:lnTo>
                  <a:lnTo>
                    <a:pt x="10" y="239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4" name="Freeform 290"/>
            <p:cNvSpPr>
              <a:spLocks/>
            </p:cNvSpPr>
            <p:nvPr/>
          </p:nvSpPr>
          <p:spPr bwMode="auto">
            <a:xfrm>
              <a:off x="5391" y="3476"/>
              <a:ext cx="179" cy="148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48" y="31"/>
                </a:cxn>
                <a:cxn ang="0">
                  <a:pos x="70" y="36"/>
                </a:cxn>
                <a:cxn ang="0">
                  <a:pos x="135" y="24"/>
                </a:cxn>
                <a:cxn ang="0">
                  <a:pos x="208" y="19"/>
                </a:cxn>
                <a:cxn ang="0">
                  <a:pos x="248" y="31"/>
                </a:cxn>
                <a:cxn ang="0">
                  <a:pos x="223" y="32"/>
                </a:cxn>
                <a:cxn ang="0">
                  <a:pos x="173" y="34"/>
                </a:cxn>
                <a:cxn ang="0">
                  <a:pos x="111" y="42"/>
                </a:cxn>
                <a:cxn ang="0">
                  <a:pos x="96" y="56"/>
                </a:cxn>
                <a:cxn ang="0">
                  <a:pos x="126" y="69"/>
                </a:cxn>
                <a:cxn ang="0">
                  <a:pos x="152" y="79"/>
                </a:cxn>
                <a:cxn ang="0">
                  <a:pos x="198" y="79"/>
                </a:cxn>
                <a:cxn ang="0">
                  <a:pos x="275" y="87"/>
                </a:cxn>
                <a:cxn ang="0">
                  <a:pos x="325" y="106"/>
                </a:cxn>
                <a:cxn ang="0">
                  <a:pos x="328" y="117"/>
                </a:cxn>
                <a:cxn ang="0">
                  <a:pos x="288" y="104"/>
                </a:cxn>
                <a:cxn ang="0">
                  <a:pos x="227" y="96"/>
                </a:cxn>
                <a:cxn ang="0">
                  <a:pos x="180" y="99"/>
                </a:cxn>
                <a:cxn ang="0">
                  <a:pos x="222" y="127"/>
                </a:cxn>
                <a:cxn ang="0">
                  <a:pos x="257" y="136"/>
                </a:cxn>
                <a:cxn ang="0">
                  <a:pos x="315" y="151"/>
                </a:cxn>
                <a:cxn ang="0">
                  <a:pos x="357" y="197"/>
                </a:cxn>
                <a:cxn ang="0">
                  <a:pos x="322" y="172"/>
                </a:cxn>
                <a:cxn ang="0">
                  <a:pos x="278" y="156"/>
                </a:cxn>
                <a:cxn ang="0">
                  <a:pos x="267" y="171"/>
                </a:cxn>
                <a:cxn ang="0">
                  <a:pos x="312" y="217"/>
                </a:cxn>
                <a:cxn ang="0">
                  <a:pos x="340" y="249"/>
                </a:cxn>
                <a:cxn ang="0">
                  <a:pos x="350" y="272"/>
                </a:cxn>
                <a:cxn ang="0">
                  <a:pos x="347" y="284"/>
                </a:cxn>
                <a:cxn ang="0">
                  <a:pos x="297" y="221"/>
                </a:cxn>
                <a:cxn ang="0">
                  <a:pos x="248" y="169"/>
                </a:cxn>
                <a:cxn ang="0">
                  <a:pos x="230" y="166"/>
                </a:cxn>
                <a:cxn ang="0">
                  <a:pos x="237" y="196"/>
                </a:cxn>
                <a:cxn ang="0">
                  <a:pos x="263" y="264"/>
                </a:cxn>
                <a:cxn ang="0">
                  <a:pos x="257" y="267"/>
                </a:cxn>
                <a:cxn ang="0">
                  <a:pos x="225" y="207"/>
                </a:cxn>
                <a:cxn ang="0">
                  <a:pos x="203" y="139"/>
                </a:cxn>
                <a:cxn ang="0">
                  <a:pos x="177" y="122"/>
                </a:cxn>
                <a:cxn ang="0">
                  <a:pos x="157" y="111"/>
                </a:cxn>
                <a:cxn ang="0">
                  <a:pos x="147" y="104"/>
                </a:cxn>
                <a:cxn ang="0">
                  <a:pos x="143" y="136"/>
                </a:cxn>
                <a:cxn ang="0">
                  <a:pos x="178" y="227"/>
                </a:cxn>
                <a:cxn ang="0">
                  <a:pos x="180" y="242"/>
                </a:cxn>
                <a:cxn ang="0">
                  <a:pos x="158" y="217"/>
                </a:cxn>
                <a:cxn ang="0">
                  <a:pos x="133" y="162"/>
                </a:cxn>
                <a:cxn ang="0">
                  <a:pos x="128" y="94"/>
                </a:cxn>
                <a:cxn ang="0">
                  <a:pos x="108" y="79"/>
                </a:cxn>
                <a:cxn ang="0">
                  <a:pos x="85" y="69"/>
                </a:cxn>
                <a:cxn ang="0">
                  <a:pos x="70" y="77"/>
                </a:cxn>
                <a:cxn ang="0">
                  <a:pos x="78" y="136"/>
                </a:cxn>
                <a:cxn ang="0">
                  <a:pos x="91" y="201"/>
                </a:cxn>
                <a:cxn ang="0">
                  <a:pos x="91" y="217"/>
                </a:cxn>
                <a:cxn ang="0">
                  <a:pos x="73" y="166"/>
                </a:cxn>
                <a:cxn ang="0">
                  <a:pos x="53" y="59"/>
                </a:cxn>
                <a:cxn ang="0">
                  <a:pos x="25" y="31"/>
                </a:cxn>
                <a:cxn ang="0">
                  <a:pos x="6" y="12"/>
                </a:cxn>
                <a:cxn ang="0">
                  <a:pos x="0" y="2"/>
                </a:cxn>
                <a:cxn ang="0">
                  <a:pos x="11" y="5"/>
                </a:cxn>
              </a:cxnLst>
              <a:rect l="0" t="0" r="r" b="b"/>
              <a:pathLst>
                <a:path w="357" h="297">
                  <a:moveTo>
                    <a:pt x="11" y="5"/>
                  </a:moveTo>
                  <a:lnTo>
                    <a:pt x="18" y="10"/>
                  </a:lnTo>
                  <a:lnTo>
                    <a:pt x="25" y="15"/>
                  </a:lnTo>
                  <a:lnTo>
                    <a:pt x="33" y="21"/>
                  </a:lnTo>
                  <a:lnTo>
                    <a:pt x="40" y="26"/>
                  </a:lnTo>
                  <a:lnTo>
                    <a:pt x="48" y="31"/>
                  </a:lnTo>
                  <a:lnTo>
                    <a:pt x="55" y="34"/>
                  </a:lnTo>
                  <a:lnTo>
                    <a:pt x="63" y="36"/>
                  </a:lnTo>
                  <a:lnTo>
                    <a:pt x="70" y="36"/>
                  </a:lnTo>
                  <a:lnTo>
                    <a:pt x="88" y="31"/>
                  </a:lnTo>
                  <a:lnTo>
                    <a:pt x="110" y="27"/>
                  </a:lnTo>
                  <a:lnTo>
                    <a:pt x="135" y="24"/>
                  </a:lnTo>
                  <a:lnTo>
                    <a:pt x="160" y="21"/>
                  </a:lnTo>
                  <a:lnTo>
                    <a:pt x="185" y="19"/>
                  </a:lnTo>
                  <a:lnTo>
                    <a:pt x="208" y="19"/>
                  </a:lnTo>
                  <a:lnTo>
                    <a:pt x="227" y="21"/>
                  </a:lnTo>
                  <a:lnTo>
                    <a:pt x="238" y="24"/>
                  </a:lnTo>
                  <a:lnTo>
                    <a:pt x="248" y="31"/>
                  </a:lnTo>
                  <a:lnTo>
                    <a:pt x="248" y="32"/>
                  </a:lnTo>
                  <a:lnTo>
                    <a:pt x="240" y="34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5" y="32"/>
                  </a:lnTo>
                  <a:lnTo>
                    <a:pt x="173" y="34"/>
                  </a:lnTo>
                  <a:lnTo>
                    <a:pt x="152" y="36"/>
                  </a:lnTo>
                  <a:lnTo>
                    <a:pt x="130" y="39"/>
                  </a:lnTo>
                  <a:lnTo>
                    <a:pt x="111" y="42"/>
                  </a:lnTo>
                  <a:lnTo>
                    <a:pt x="96" y="46"/>
                  </a:lnTo>
                  <a:lnTo>
                    <a:pt x="88" y="51"/>
                  </a:lnTo>
                  <a:lnTo>
                    <a:pt x="96" y="56"/>
                  </a:lnTo>
                  <a:lnTo>
                    <a:pt x="105" y="61"/>
                  </a:lnTo>
                  <a:lnTo>
                    <a:pt x="115" y="64"/>
                  </a:lnTo>
                  <a:lnTo>
                    <a:pt x="126" y="69"/>
                  </a:lnTo>
                  <a:lnTo>
                    <a:pt x="137" y="72"/>
                  </a:lnTo>
                  <a:lnTo>
                    <a:pt x="145" y="76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75" y="79"/>
                  </a:lnTo>
                  <a:lnTo>
                    <a:pt x="198" y="79"/>
                  </a:lnTo>
                  <a:lnTo>
                    <a:pt x="223" y="79"/>
                  </a:lnTo>
                  <a:lnTo>
                    <a:pt x="250" y="82"/>
                  </a:lnTo>
                  <a:lnTo>
                    <a:pt x="275" y="87"/>
                  </a:lnTo>
                  <a:lnTo>
                    <a:pt x="297" y="92"/>
                  </a:lnTo>
                  <a:lnTo>
                    <a:pt x="313" y="99"/>
                  </a:lnTo>
                  <a:lnTo>
                    <a:pt x="325" y="106"/>
                  </a:lnTo>
                  <a:lnTo>
                    <a:pt x="335" y="116"/>
                  </a:lnTo>
                  <a:lnTo>
                    <a:pt x="335" y="119"/>
                  </a:lnTo>
                  <a:lnTo>
                    <a:pt x="328" y="117"/>
                  </a:lnTo>
                  <a:lnTo>
                    <a:pt x="315" y="112"/>
                  </a:lnTo>
                  <a:lnTo>
                    <a:pt x="303" y="109"/>
                  </a:lnTo>
                  <a:lnTo>
                    <a:pt x="288" y="104"/>
                  </a:lnTo>
                  <a:lnTo>
                    <a:pt x="268" y="101"/>
                  </a:lnTo>
                  <a:lnTo>
                    <a:pt x="248" y="97"/>
                  </a:lnTo>
                  <a:lnTo>
                    <a:pt x="227" y="96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80" y="99"/>
                  </a:lnTo>
                  <a:lnTo>
                    <a:pt x="197" y="111"/>
                  </a:lnTo>
                  <a:lnTo>
                    <a:pt x="212" y="121"/>
                  </a:lnTo>
                  <a:lnTo>
                    <a:pt x="222" y="127"/>
                  </a:lnTo>
                  <a:lnTo>
                    <a:pt x="227" y="134"/>
                  </a:lnTo>
                  <a:lnTo>
                    <a:pt x="240" y="134"/>
                  </a:lnTo>
                  <a:lnTo>
                    <a:pt x="257" y="136"/>
                  </a:lnTo>
                  <a:lnTo>
                    <a:pt x="275" y="139"/>
                  </a:lnTo>
                  <a:lnTo>
                    <a:pt x="295" y="142"/>
                  </a:lnTo>
                  <a:lnTo>
                    <a:pt x="315" y="151"/>
                  </a:lnTo>
                  <a:lnTo>
                    <a:pt x="333" y="162"/>
                  </a:lnTo>
                  <a:lnTo>
                    <a:pt x="347" y="177"/>
                  </a:lnTo>
                  <a:lnTo>
                    <a:pt x="357" y="197"/>
                  </a:lnTo>
                  <a:lnTo>
                    <a:pt x="347" y="189"/>
                  </a:lnTo>
                  <a:lnTo>
                    <a:pt x="335" y="181"/>
                  </a:lnTo>
                  <a:lnTo>
                    <a:pt x="322" y="172"/>
                  </a:lnTo>
                  <a:lnTo>
                    <a:pt x="307" y="166"/>
                  </a:lnTo>
                  <a:lnTo>
                    <a:pt x="293" y="159"/>
                  </a:lnTo>
                  <a:lnTo>
                    <a:pt x="278" y="156"/>
                  </a:lnTo>
                  <a:lnTo>
                    <a:pt x="263" y="154"/>
                  </a:lnTo>
                  <a:lnTo>
                    <a:pt x="250" y="154"/>
                  </a:lnTo>
                  <a:lnTo>
                    <a:pt x="267" y="171"/>
                  </a:lnTo>
                  <a:lnTo>
                    <a:pt x="282" y="187"/>
                  </a:lnTo>
                  <a:lnTo>
                    <a:pt x="297" y="202"/>
                  </a:lnTo>
                  <a:lnTo>
                    <a:pt x="312" y="217"/>
                  </a:lnTo>
                  <a:lnTo>
                    <a:pt x="323" y="231"/>
                  </a:lnTo>
                  <a:lnTo>
                    <a:pt x="333" y="242"/>
                  </a:lnTo>
                  <a:lnTo>
                    <a:pt x="340" y="249"/>
                  </a:lnTo>
                  <a:lnTo>
                    <a:pt x="343" y="254"/>
                  </a:lnTo>
                  <a:lnTo>
                    <a:pt x="347" y="262"/>
                  </a:lnTo>
                  <a:lnTo>
                    <a:pt x="350" y="272"/>
                  </a:lnTo>
                  <a:lnTo>
                    <a:pt x="353" y="286"/>
                  </a:lnTo>
                  <a:lnTo>
                    <a:pt x="357" y="297"/>
                  </a:lnTo>
                  <a:lnTo>
                    <a:pt x="347" y="284"/>
                  </a:lnTo>
                  <a:lnTo>
                    <a:pt x="333" y="266"/>
                  </a:lnTo>
                  <a:lnTo>
                    <a:pt x="315" y="244"/>
                  </a:lnTo>
                  <a:lnTo>
                    <a:pt x="297" y="221"/>
                  </a:lnTo>
                  <a:lnTo>
                    <a:pt x="278" y="199"/>
                  </a:lnTo>
                  <a:lnTo>
                    <a:pt x="262" y="182"/>
                  </a:lnTo>
                  <a:lnTo>
                    <a:pt x="248" y="169"/>
                  </a:lnTo>
                  <a:lnTo>
                    <a:pt x="240" y="162"/>
                  </a:lnTo>
                  <a:lnTo>
                    <a:pt x="233" y="161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32" y="181"/>
                  </a:lnTo>
                  <a:lnTo>
                    <a:pt x="237" y="196"/>
                  </a:lnTo>
                  <a:lnTo>
                    <a:pt x="245" y="222"/>
                  </a:lnTo>
                  <a:lnTo>
                    <a:pt x="257" y="247"/>
                  </a:lnTo>
                  <a:lnTo>
                    <a:pt x="263" y="264"/>
                  </a:lnTo>
                  <a:lnTo>
                    <a:pt x="265" y="271"/>
                  </a:lnTo>
                  <a:lnTo>
                    <a:pt x="262" y="271"/>
                  </a:lnTo>
                  <a:lnTo>
                    <a:pt x="257" y="267"/>
                  </a:lnTo>
                  <a:lnTo>
                    <a:pt x="250" y="259"/>
                  </a:lnTo>
                  <a:lnTo>
                    <a:pt x="240" y="239"/>
                  </a:lnTo>
                  <a:lnTo>
                    <a:pt x="225" y="207"/>
                  </a:lnTo>
                  <a:lnTo>
                    <a:pt x="213" y="172"/>
                  </a:lnTo>
                  <a:lnTo>
                    <a:pt x="213" y="147"/>
                  </a:lnTo>
                  <a:lnTo>
                    <a:pt x="203" y="139"/>
                  </a:lnTo>
                  <a:lnTo>
                    <a:pt x="195" y="132"/>
                  </a:lnTo>
                  <a:lnTo>
                    <a:pt x="185" y="127"/>
                  </a:lnTo>
                  <a:lnTo>
                    <a:pt x="177" y="122"/>
                  </a:lnTo>
                  <a:lnTo>
                    <a:pt x="168" y="117"/>
                  </a:lnTo>
                  <a:lnTo>
                    <a:pt x="162" y="114"/>
                  </a:lnTo>
                  <a:lnTo>
                    <a:pt x="157" y="111"/>
                  </a:lnTo>
                  <a:lnTo>
                    <a:pt x="153" y="109"/>
                  </a:lnTo>
                  <a:lnTo>
                    <a:pt x="150" y="106"/>
                  </a:lnTo>
                  <a:lnTo>
                    <a:pt x="147" y="104"/>
                  </a:lnTo>
                  <a:lnTo>
                    <a:pt x="143" y="107"/>
                  </a:lnTo>
                  <a:lnTo>
                    <a:pt x="142" y="116"/>
                  </a:lnTo>
                  <a:lnTo>
                    <a:pt x="143" y="136"/>
                  </a:lnTo>
                  <a:lnTo>
                    <a:pt x="150" y="166"/>
                  </a:lnTo>
                  <a:lnTo>
                    <a:pt x="162" y="201"/>
                  </a:lnTo>
                  <a:lnTo>
                    <a:pt x="178" y="227"/>
                  </a:lnTo>
                  <a:lnTo>
                    <a:pt x="187" y="239"/>
                  </a:lnTo>
                  <a:lnTo>
                    <a:pt x="187" y="244"/>
                  </a:lnTo>
                  <a:lnTo>
                    <a:pt x="180" y="242"/>
                  </a:lnTo>
                  <a:lnTo>
                    <a:pt x="172" y="236"/>
                  </a:lnTo>
                  <a:lnTo>
                    <a:pt x="167" y="229"/>
                  </a:lnTo>
                  <a:lnTo>
                    <a:pt x="158" y="217"/>
                  </a:lnTo>
                  <a:lnTo>
                    <a:pt x="150" y="201"/>
                  </a:lnTo>
                  <a:lnTo>
                    <a:pt x="140" y="182"/>
                  </a:lnTo>
                  <a:lnTo>
                    <a:pt x="133" y="162"/>
                  </a:lnTo>
                  <a:lnTo>
                    <a:pt x="128" y="141"/>
                  </a:lnTo>
                  <a:lnTo>
                    <a:pt x="126" y="117"/>
                  </a:lnTo>
                  <a:lnTo>
                    <a:pt x="128" y="94"/>
                  </a:lnTo>
                  <a:lnTo>
                    <a:pt x="121" y="89"/>
                  </a:lnTo>
                  <a:lnTo>
                    <a:pt x="115" y="84"/>
                  </a:lnTo>
                  <a:lnTo>
                    <a:pt x="108" y="79"/>
                  </a:lnTo>
                  <a:lnTo>
                    <a:pt x="100" y="76"/>
                  </a:lnTo>
                  <a:lnTo>
                    <a:pt x="91" y="72"/>
                  </a:lnTo>
                  <a:lnTo>
                    <a:pt x="85" y="69"/>
                  </a:lnTo>
                  <a:lnTo>
                    <a:pt x="80" y="66"/>
                  </a:lnTo>
                  <a:lnTo>
                    <a:pt x="75" y="64"/>
                  </a:lnTo>
                  <a:lnTo>
                    <a:pt x="70" y="77"/>
                  </a:lnTo>
                  <a:lnTo>
                    <a:pt x="71" y="97"/>
                  </a:lnTo>
                  <a:lnTo>
                    <a:pt x="75" y="119"/>
                  </a:lnTo>
                  <a:lnTo>
                    <a:pt x="78" y="136"/>
                  </a:lnTo>
                  <a:lnTo>
                    <a:pt x="81" y="154"/>
                  </a:lnTo>
                  <a:lnTo>
                    <a:pt x="86" y="177"/>
                  </a:lnTo>
                  <a:lnTo>
                    <a:pt x="91" y="201"/>
                  </a:lnTo>
                  <a:lnTo>
                    <a:pt x="96" y="216"/>
                  </a:lnTo>
                  <a:lnTo>
                    <a:pt x="96" y="219"/>
                  </a:lnTo>
                  <a:lnTo>
                    <a:pt x="91" y="217"/>
                  </a:lnTo>
                  <a:lnTo>
                    <a:pt x="85" y="209"/>
                  </a:lnTo>
                  <a:lnTo>
                    <a:pt x="78" y="194"/>
                  </a:lnTo>
                  <a:lnTo>
                    <a:pt x="73" y="166"/>
                  </a:lnTo>
                  <a:lnTo>
                    <a:pt x="65" y="124"/>
                  </a:lnTo>
                  <a:lnTo>
                    <a:pt x="58" y="84"/>
                  </a:lnTo>
                  <a:lnTo>
                    <a:pt x="53" y="59"/>
                  </a:lnTo>
                  <a:lnTo>
                    <a:pt x="43" y="49"/>
                  </a:lnTo>
                  <a:lnTo>
                    <a:pt x="33" y="39"/>
                  </a:lnTo>
                  <a:lnTo>
                    <a:pt x="25" y="31"/>
                  </a:lnTo>
                  <a:lnTo>
                    <a:pt x="16" y="24"/>
                  </a:lnTo>
                  <a:lnTo>
                    <a:pt x="11" y="17"/>
                  </a:lnTo>
                  <a:lnTo>
                    <a:pt x="6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5" name="Freeform 291"/>
            <p:cNvSpPr>
              <a:spLocks/>
            </p:cNvSpPr>
            <p:nvPr/>
          </p:nvSpPr>
          <p:spPr bwMode="auto">
            <a:xfrm>
              <a:off x="5300" y="3493"/>
              <a:ext cx="122" cy="205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15" y="48"/>
                </a:cxn>
                <a:cxn ang="0">
                  <a:pos x="122" y="65"/>
                </a:cxn>
                <a:cxn ang="0">
                  <a:pos x="139" y="78"/>
                </a:cxn>
                <a:cxn ang="0">
                  <a:pos x="164" y="100"/>
                </a:cxn>
                <a:cxn ang="0">
                  <a:pos x="190" y="130"/>
                </a:cxn>
                <a:cxn ang="0">
                  <a:pos x="219" y="181"/>
                </a:cxn>
                <a:cxn ang="0">
                  <a:pos x="242" y="218"/>
                </a:cxn>
                <a:cxn ang="0">
                  <a:pos x="245" y="235"/>
                </a:cxn>
                <a:cxn ang="0">
                  <a:pos x="239" y="235"/>
                </a:cxn>
                <a:cxn ang="0">
                  <a:pos x="229" y="215"/>
                </a:cxn>
                <a:cxn ang="0">
                  <a:pos x="212" y="186"/>
                </a:cxn>
                <a:cxn ang="0">
                  <a:pos x="192" y="153"/>
                </a:cxn>
                <a:cxn ang="0">
                  <a:pos x="172" y="126"/>
                </a:cxn>
                <a:cxn ang="0">
                  <a:pos x="154" y="111"/>
                </a:cxn>
                <a:cxn ang="0">
                  <a:pos x="137" y="100"/>
                </a:cxn>
                <a:cxn ang="0">
                  <a:pos x="130" y="120"/>
                </a:cxn>
                <a:cxn ang="0">
                  <a:pos x="132" y="165"/>
                </a:cxn>
                <a:cxn ang="0">
                  <a:pos x="144" y="190"/>
                </a:cxn>
                <a:cxn ang="0">
                  <a:pos x="174" y="216"/>
                </a:cxn>
                <a:cxn ang="0">
                  <a:pos x="204" y="253"/>
                </a:cxn>
                <a:cxn ang="0">
                  <a:pos x="227" y="300"/>
                </a:cxn>
                <a:cxn ang="0">
                  <a:pos x="230" y="337"/>
                </a:cxn>
                <a:cxn ang="0">
                  <a:pos x="219" y="318"/>
                </a:cxn>
                <a:cxn ang="0">
                  <a:pos x="202" y="278"/>
                </a:cxn>
                <a:cxn ang="0">
                  <a:pos x="185" y="251"/>
                </a:cxn>
                <a:cxn ang="0">
                  <a:pos x="164" y="230"/>
                </a:cxn>
                <a:cxn ang="0">
                  <a:pos x="144" y="216"/>
                </a:cxn>
                <a:cxn ang="0">
                  <a:pos x="149" y="248"/>
                </a:cxn>
                <a:cxn ang="0">
                  <a:pos x="162" y="352"/>
                </a:cxn>
                <a:cxn ang="0">
                  <a:pos x="157" y="407"/>
                </a:cxn>
                <a:cxn ang="0">
                  <a:pos x="154" y="402"/>
                </a:cxn>
                <a:cxn ang="0">
                  <a:pos x="150" y="358"/>
                </a:cxn>
                <a:cxn ang="0">
                  <a:pos x="129" y="260"/>
                </a:cxn>
                <a:cxn ang="0">
                  <a:pos x="110" y="236"/>
                </a:cxn>
                <a:cxn ang="0">
                  <a:pos x="90" y="255"/>
                </a:cxn>
                <a:cxn ang="0">
                  <a:pos x="72" y="280"/>
                </a:cxn>
                <a:cxn ang="0">
                  <a:pos x="59" y="308"/>
                </a:cxn>
                <a:cxn ang="0">
                  <a:pos x="52" y="332"/>
                </a:cxn>
                <a:cxn ang="0">
                  <a:pos x="45" y="323"/>
                </a:cxn>
                <a:cxn ang="0">
                  <a:pos x="54" y="295"/>
                </a:cxn>
                <a:cxn ang="0">
                  <a:pos x="69" y="265"/>
                </a:cxn>
                <a:cxn ang="0">
                  <a:pos x="87" y="233"/>
                </a:cxn>
                <a:cxn ang="0">
                  <a:pos x="104" y="206"/>
                </a:cxn>
                <a:cxn ang="0">
                  <a:pos x="110" y="173"/>
                </a:cxn>
                <a:cxn ang="0">
                  <a:pos x="110" y="118"/>
                </a:cxn>
                <a:cxn ang="0">
                  <a:pos x="97" y="110"/>
                </a:cxn>
                <a:cxn ang="0">
                  <a:pos x="67" y="138"/>
                </a:cxn>
                <a:cxn ang="0">
                  <a:pos x="35" y="175"/>
                </a:cxn>
                <a:cxn ang="0">
                  <a:pos x="14" y="213"/>
                </a:cxn>
                <a:cxn ang="0">
                  <a:pos x="5" y="238"/>
                </a:cxn>
                <a:cxn ang="0">
                  <a:pos x="0" y="231"/>
                </a:cxn>
                <a:cxn ang="0">
                  <a:pos x="7" y="208"/>
                </a:cxn>
                <a:cxn ang="0">
                  <a:pos x="27" y="171"/>
                </a:cxn>
                <a:cxn ang="0">
                  <a:pos x="57" y="126"/>
                </a:cxn>
                <a:cxn ang="0">
                  <a:pos x="89" y="88"/>
                </a:cxn>
                <a:cxn ang="0">
                  <a:pos x="109" y="63"/>
                </a:cxn>
                <a:cxn ang="0">
                  <a:pos x="104" y="26"/>
                </a:cxn>
                <a:cxn ang="0">
                  <a:pos x="100" y="11"/>
                </a:cxn>
                <a:cxn ang="0">
                  <a:pos x="104" y="5"/>
                </a:cxn>
              </a:cxnLst>
              <a:rect l="0" t="0" r="r" b="b"/>
              <a:pathLst>
                <a:path w="245" h="408">
                  <a:moveTo>
                    <a:pt x="105" y="0"/>
                  </a:moveTo>
                  <a:lnTo>
                    <a:pt x="109" y="3"/>
                  </a:lnTo>
                  <a:lnTo>
                    <a:pt x="112" y="23"/>
                  </a:lnTo>
                  <a:lnTo>
                    <a:pt x="115" y="48"/>
                  </a:lnTo>
                  <a:lnTo>
                    <a:pt x="119" y="61"/>
                  </a:lnTo>
                  <a:lnTo>
                    <a:pt x="122" y="65"/>
                  </a:lnTo>
                  <a:lnTo>
                    <a:pt x="129" y="71"/>
                  </a:lnTo>
                  <a:lnTo>
                    <a:pt x="139" y="78"/>
                  </a:lnTo>
                  <a:lnTo>
                    <a:pt x="152" y="88"/>
                  </a:lnTo>
                  <a:lnTo>
                    <a:pt x="164" y="100"/>
                  </a:lnTo>
                  <a:lnTo>
                    <a:pt x="177" y="115"/>
                  </a:lnTo>
                  <a:lnTo>
                    <a:pt x="190" y="130"/>
                  </a:lnTo>
                  <a:lnTo>
                    <a:pt x="200" y="148"/>
                  </a:lnTo>
                  <a:lnTo>
                    <a:pt x="219" y="181"/>
                  </a:lnTo>
                  <a:lnTo>
                    <a:pt x="232" y="203"/>
                  </a:lnTo>
                  <a:lnTo>
                    <a:pt x="242" y="218"/>
                  </a:lnTo>
                  <a:lnTo>
                    <a:pt x="245" y="228"/>
                  </a:lnTo>
                  <a:lnTo>
                    <a:pt x="245" y="235"/>
                  </a:lnTo>
                  <a:lnTo>
                    <a:pt x="244" y="238"/>
                  </a:lnTo>
                  <a:lnTo>
                    <a:pt x="239" y="235"/>
                  </a:lnTo>
                  <a:lnTo>
                    <a:pt x="234" y="225"/>
                  </a:lnTo>
                  <a:lnTo>
                    <a:pt x="229" y="215"/>
                  </a:lnTo>
                  <a:lnTo>
                    <a:pt x="222" y="201"/>
                  </a:lnTo>
                  <a:lnTo>
                    <a:pt x="212" y="186"/>
                  </a:lnTo>
                  <a:lnTo>
                    <a:pt x="202" y="170"/>
                  </a:lnTo>
                  <a:lnTo>
                    <a:pt x="192" y="153"/>
                  </a:lnTo>
                  <a:lnTo>
                    <a:pt x="182" y="138"/>
                  </a:lnTo>
                  <a:lnTo>
                    <a:pt x="172" y="126"/>
                  </a:lnTo>
                  <a:lnTo>
                    <a:pt x="165" y="120"/>
                  </a:lnTo>
                  <a:lnTo>
                    <a:pt x="154" y="111"/>
                  </a:lnTo>
                  <a:lnTo>
                    <a:pt x="145" y="105"/>
                  </a:lnTo>
                  <a:lnTo>
                    <a:pt x="137" y="100"/>
                  </a:lnTo>
                  <a:lnTo>
                    <a:pt x="130" y="98"/>
                  </a:lnTo>
                  <a:lnTo>
                    <a:pt x="130" y="120"/>
                  </a:lnTo>
                  <a:lnTo>
                    <a:pt x="130" y="143"/>
                  </a:lnTo>
                  <a:lnTo>
                    <a:pt x="132" y="165"/>
                  </a:lnTo>
                  <a:lnTo>
                    <a:pt x="134" y="181"/>
                  </a:lnTo>
                  <a:lnTo>
                    <a:pt x="144" y="190"/>
                  </a:lnTo>
                  <a:lnTo>
                    <a:pt x="159" y="201"/>
                  </a:lnTo>
                  <a:lnTo>
                    <a:pt x="174" y="216"/>
                  </a:lnTo>
                  <a:lnTo>
                    <a:pt x="190" y="233"/>
                  </a:lnTo>
                  <a:lnTo>
                    <a:pt x="204" y="253"/>
                  </a:lnTo>
                  <a:lnTo>
                    <a:pt x="217" y="275"/>
                  </a:lnTo>
                  <a:lnTo>
                    <a:pt x="227" y="300"/>
                  </a:lnTo>
                  <a:lnTo>
                    <a:pt x="230" y="327"/>
                  </a:lnTo>
                  <a:lnTo>
                    <a:pt x="230" y="337"/>
                  </a:lnTo>
                  <a:lnTo>
                    <a:pt x="225" y="333"/>
                  </a:lnTo>
                  <a:lnTo>
                    <a:pt x="219" y="318"/>
                  </a:lnTo>
                  <a:lnTo>
                    <a:pt x="209" y="293"/>
                  </a:lnTo>
                  <a:lnTo>
                    <a:pt x="202" y="278"/>
                  </a:lnTo>
                  <a:lnTo>
                    <a:pt x="194" y="265"/>
                  </a:lnTo>
                  <a:lnTo>
                    <a:pt x="185" y="251"/>
                  </a:lnTo>
                  <a:lnTo>
                    <a:pt x="175" y="240"/>
                  </a:lnTo>
                  <a:lnTo>
                    <a:pt x="164" y="230"/>
                  </a:lnTo>
                  <a:lnTo>
                    <a:pt x="154" y="223"/>
                  </a:lnTo>
                  <a:lnTo>
                    <a:pt x="144" y="216"/>
                  </a:lnTo>
                  <a:lnTo>
                    <a:pt x="135" y="213"/>
                  </a:lnTo>
                  <a:lnTo>
                    <a:pt x="149" y="248"/>
                  </a:lnTo>
                  <a:lnTo>
                    <a:pt x="159" y="298"/>
                  </a:lnTo>
                  <a:lnTo>
                    <a:pt x="162" y="352"/>
                  </a:lnTo>
                  <a:lnTo>
                    <a:pt x="160" y="397"/>
                  </a:lnTo>
                  <a:lnTo>
                    <a:pt x="157" y="407"/>
                  </a:lnTo>
                  <a:lnTo>
                    <a:pt x="155" y="408"/>
                  </a:lnTo>
                  <a:lnTo>
                    <a:pt x="154" y="402"/>
                  </a:lnTo>
                  <a:lnTo>
                    <a:pt x="154" y="388"/>
                  </a:lnTo>
                  <a:lnTo>
                    <a:pt x="150" y="358"/>
                  </a:lnTo>
                  <a:lnTo>
                    <a:pt x="140" y="308"/>
                  </a:lnTo>
                  <a:lnTo>
                    <a:pt x="129" y="260"/>
                  </a:lnTo>
                  <a:lnTo>
                    <a:pt x="119" y="231"/>
                  </a:lnTo>
                  <a:lnTo>
                    <a:pt x="110" y="236"/>
                  </a:lnTo>
                  <a:lnTo>
                    <a:pt x="100" y="245"/>
                  </a:lnTo>
                  <a:lnTo>
                    <a:pt x="90" y="255"/>
                  </a:lnTo>
                  <a:lnTo>
                    <a:pt x="82" y="266"/>
                  </a:lnTo>
                  <a:lnTo>
                    <a:pt x="72" y="280"/>
                  </a:lnTo>
                  <a:lnTo>
                    <a:pt x="65" y="293"/>
                  </a:lnTo>
                  <a:lnTo>
                    <a:pt x="59" y="308"/>
                  </a:lnTo>
                  <a:lnTo>
                    <a:pt x="55" y="322"/>
                  </a:lnTo>
                  <a:lnTo>
                    <a:pt x="52" y="332"/>
                  </a:lnTo>
                  <a:lnTo>
                    <a:pt x="49" y="332"/>
                  </a:lnTo>
                  <a:lnTo>
                    <a:pt x="45" y="323"/>
                  </a:lnTo>
                  <a:lnTo>
                    <a:pt x="49" y="307"/>
                  </a:lnTo>
                  <a:lnTo>
                    <a:pt x="54" y="295"/>
                  </a:lnTo>
                  <a:lnTo>
                    <a:pt x="60" y="281"/>
                  </a:lnTo>
                  <a:lnTo>
                    <a:pt x="69" y="265"/>
                  </a:lnTo>
                  <a:lnTo>
                    <a:pt x="79" y="248"/>
                  </a:lnTo>
                  <a:lnTo>
                    <a:pt x="87" y="233"/>
                  </a:lnTo>
                  <a:lnTo>
                    <a:pt x="95" y="218"/>
                  </a:lnTo>
                  <a:lnTo>
                    <a:pt x="104" y="206"/>
                  </a:lnTo>
                  <a:lnTo>
                    <a:pt x="109" y="200"/>
                  </a:lnTo>
                  <a:lnTo>
                    <a:pt x="110" y="173"/>
                  </a:lnTo>
                  <a:lnTo>
                    <a:pt x="112" y="143"/>
                  </a:lnTo>
                  <a:lnTo>
                    <a:pt x="110" y="118"/>
                  </a:lnTo>
                  <a:lnTo>
                    <a:pt x="110" y="101"/>
                  </a:lnTo>
                  <a:lnTo>
                    <a:pt x="97" y="110"/>
                  </a:lnTo>
                  <a:lnTo>
                    <a:pt x="82" y="123"/>
                  </a:lnTo>
                  <a:lnTo>
                    <a:pt x="67" y="138"/>
                  </a:lnTo>
                  <a:lnTo>
                    <a:pt x="50" y="156"/>
                  </a:lnTo>
                  <a:lnTo>
                    <a:pt x="35" y="175"/>
                  </a:lnTo>
                  <a:lnTo>
                    <a:pt x="24" y="195"/>
                  </a:lnTo>
                  <a:lnTo>
                    <a:pt x="14" y="213"/>
                  </a:lnTo>
                  <a:lnTo>
                    <a:pt x="9" y="230"/>
                  </a:lnTo>
                  <a:lnTo>
                    <a:pt x="5" y="238"/>
                  </a:lnTo>
                  <a:lnTo>
                    <a:pt x="2" y="238"/>
                  </a:lnTo>
                  <a:lnTo>
                    <a:pt x="0" y="231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15" y="191"/>
                  </a:lnTo>
                  <a:lnTo>
                    <a:pt x="27" y="171"/>
                  </a:lnTo>
                  <a:lnTo>
                    <a:pt x="42" y="148"/>
                  </a:lnTo>
                  <a:lnTo>
                    <a:pt x="57" y="126"/>
                  </a:lnTo>
                  <a:lnTo>
                    <a:pt x="74" y="105"/>
                  </a:lnTo>
                  <a:lnTo>
                    <a:pt x="89" y="88"/>
                  </a:lnTo>
                  <a:lnTo>
                    <a:pt x="102" y="76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4" y="26"/>
                  </a:lnTo>
                  <a:lnTo>
                    <a:pt x="100" y="16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4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6" name="Freeform 292"/>
            <p:cNvSpPr>
              <a:spLocks/>
            </p:cNvSpPr>
            <p:nvPr/>
          </p:nvSpPr>
          <p:spPr bwMode="auto">
            <a:xfrm>
              <a:off x="5423" y="3228"/>
              <a:ext cx="149" cy="212"/>
            </a:xfrm>
            <a:custGeom>
              <a:avLst/>
              <a:gdLst/>
              <a:ahLst/>
              <a:cxnLst>
                <a:cxn ang="0">
                  <a:pos x="10" y="404"/>
                </a:cxn>
                <a:cxn ang="0">
                  <a:pos x="35" y="349"/>
                </a:cxn>
                <a:cxn ang="0">
                  <a:pos x="52" y="309"/>
                </a:cxn>
                <a:cxn ang="0">
                  <a:pos x="77" y="254"/>
                </a:cxn>
                <a:cxn ang="0">
                  <a:pos x="74" y="227"/>
                </a:cxn>
                <a:cxn ang="0">
                  <a:pos x="57" y="203"/>
                </a:cxn>
                <a:cxn ang="0">
                  <a:pos x="53" y="178"/>
                </a:cxn>
                <a:cxn ang="0">
                  <a:pos x="58" y="187"/>
                </a:cxn>
                <a:cxn ang="0">
                  <a:pos x="69" y="202"/>
                </a:cxn>
                <a:cxn ang="0">
                  <a:pos x="87" y="210"/>
                </a:cxn>
                <a:cxn ang="0">
                  <a:pos x="104" y="203"/>
                </a:cxn>
                <a:cxn ang="0">
                  <a:pos x="127" y="177"/>
                </a:cxn>
                <a:cxn ang="0">
                  <a:pos x="149" y="148"/>
                </a:cxn>
                <a:cxn ang="0">
                  <a:pos x="164" y="127"/>
                </a:cxn>
                <a:cxn ang="0">
                  <a:pos x="167" y="105"/>
                </a:cxn>
                <a:cxn ang="0">
                  <a:pos x="155" y="57"/>
                </a:cxn>
                <a:cxn ang="0">
                  <a:pos x="137" y="28"/>
                </a:cxn>
                <a:cxn ang="0">
                  <a:pos x="135" y="20"/>
                </a:cxn>
                <a:cxn ang="0">
                  <a:pos x="154" y="38"/>
                </a:cxn>
                <a:cxn ang="0">
                  <a:pos x="177" y="87"/>
                </a:cxn>
                <a:cxn ang="0">
                  <a:pos x="187" y="93"/>
                </a:cxn>
                <a:cxn ang="0">
                  <a:pos x="202" y="65"/>
                </a:cxn>
                <a:cxn ang="0">
                  <a:pos x="219" y="33"/>
                </a:cxn>
                <a:cxn ang="0">
                  <a:pos x="235" y="10"/>
                </a:cxn>
                <a:cxn ang="0">
                  <a:pos x="250" y="0"/>
                </a:cxn>
                <a:cxn ang="0">
                  <a:pos x="249" y="7"/>
                </a:cxn>
                <a:cxn ang="0">
                  <a:pos x="239" y="23"/>
                </a:cxn>
                <a:cxn ang="0">
                  <a:pos x="225" y="52"/>
                </a:cxn>
                <a:cxn ang="0">
                  <a:pos x="209" y="87"/>
                </a:cxn>
                <a:cxn ang="0">
                  <a:pos x="192" y="113"/>
                </a:cxn>
                <a:cxn ang="0">
                  <a:pos x="202" y="117"/>
                </a:cxn>
                <a:cxn ang="0">
                  <a:pos x="229" y="108"/>
                </a:cxn>
                <a:cxn ang="0">
                  <a:pos x="252" y="102"/>
                </a:cxn>
                <a:cxn ang="0">
                  <a:pos x="270" y="93"/>
                </a:cxn>
                <a:cxn ang="0">
                  <a:pos x="287" y="82"/>
                </a:cxn>
                <a:cxn ang="0">
                  <a:pos x="299" y="82"/>
                </a:cxn>
                <a:cxn ang="0">
                  <a:pos x="284" y="95"/>
                </a:cxn>
                <a:cxn ang="0">
                  <a:pos x="255" y="112"/>
                </a:cxn>
                <a:cxn ang="0">
                  <a:pos x="220" y="130"/>
                </a:cxn>
                <a:cxn ang="0">
                  <a:pos x="192" y="142"/>
                </a:cxn>
                <a:cxn ang="0">
                  <a:pos x="169" y="152"/>
                </a:cxn>
                <a:cxn ang="0">
                  <a:pos x="142" y="185"/>
                </a:cxn>
                <a:cxn ang="0">
                  <a:pos x="142" y="202"/>
                </a:cxn>
                <a:cxn ang="0">
                  <a:pos x="152" y="207"/>
                </a:cxn>
                <a:cxn ang="0">
                  <a:pos x="150" y="214"/>
                </a:cxn>
                <a:cxn ang="0">
                  <a:pos x="135" y="224"/>
                </a:cxn>
                <a:cxn ang="0">
                  <a:pos x="125" y="227"/>
                </a:cxn>
                <a:cxn ang="0">
                  <a:pos x="120" y="227"/>
                </a:cxn>
                <a:cxn ang="0">
                  <a:pos x="114" y="237"/>
                </a:cxn>
                <a:cxn ang="0">
                  <a:pos x="94" y="274"/>
                </a:cxn>
                <a:cxn ang="0">
                  <a:pos x="70" y="322"/>
                </a:cxn>
                <a:cxn ang="0">
                  <a:pos x="57" y="365"/>
                </a:cxn>
                <a:cxn ang="0">
                  <a:pos x="52" y="389"/>
                </a:cxn>
                <a:cxn ang="0">
                  <a:pos x="42" y="407"/>
                </a:cxn>
                <a:cxn ang="0">
                  <a:pos x="30" y="417"/>
                </a:cxn>
                <a:cxn ang="0">
                  <a:pos x="8" y="424"/>
                </a:cxn>
              </a:cxnLst>
              <a:rect l="0" t="0" r="r" b="b"/>
              <a:pathLst>
                <a:path w="299" h="424">
                  <a:moveTo>
                    <a:pt x="0" y="424"/>
                  </a:moveTo>
                  <a:lnTo>
                    <a:pt x="10" y="404"/>
                  </a:lnTo>
                  <a:lnTo>
                    <a:pt x="23" y="377"/>
                  </a:lnTo>
                  <a:lnTo>
                    <a:pt x="35" y="349"/>
                  </a:lnTo>
                  <a:lnTo>
                    <a:pt x="43" y="329"/>
                  </a:lnTo>
                  <a:lnTo>
                    <a:pt x="52" y="309"/>
                  </a:lnTo>
                  <a:lnTo>
                    <a:pt x="63" y="280"/>
                  </a:lnTo>
                  <a:lnTo>
                    <a:pt x="77" y="254"/>
                  </a:lnTo>
                  <a:lnTo>
                    <a:pt x="84" y="239"/>
                  </a:lnTo>
                  <a:lnTo>
                    <a:pt x="74" y="227"/>
                  </a:lnTo>
                  <a:lnTo>
                    <a:pt x="63" y="215"/>
                  </a:lnTo>
                  <a:lnTo>
                    <a:pt x="57" y="203"/>
                  </a:lnTo>
                  <a:lnTo>
                    <a:pt x="53" y="188"/>
                  </a:lnTo>
                  <a:lnTo>
                    <a:pt x="53" y="178"/>
                  </a:lnTo>
                  <a:lnTo>
                    <a:pt x="55" y="180"/>
                  </a:lnTo>
                  <a:lnTo>
                    <a:pt x="58" y="187"/>
                  </a:lnTo>
                  <a:lnTo>
                    <a:pt x="62" y="195"/>
                  </a:lnTo>
                  <a:lnTo>
                    <a:pt x="69" y="202"/>
                  </a:lnTo>
                  <a:lnTo>
                    <a:pt x="79" y="207"/>
                  </a:lnTo>
                  <a:lnTo>
                    <a:pt x="87" y="210"/>
                  </a:lnTo>
                  <a:lnTo>
                    <a:pt x="94" y="214"/>
                  </a:lnTo>
                  <a:lnTo>
                    <a:pt x="104" y="203"/>
                  </a:lnTo>
                  <a:lnTo>
                    <a:pt x="115" y="190"/>
                  </a:lnTo>
                  <a:lnTo>
                    <a:pt x="127" y="177"/>
                  </a:lnTo>
                  <a:lnTo>
                    <a:pt x="139" y="162"/>
                  </a:lnTo>
                  <a:lnTo>
                    <a:pt x="149" y="148"/>
                  </a:lnTo>
                  <a:lnTo>
                    <a:pt x="157" y="137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7" y="105"/>
                  </a:lnTo>
                  <a:lnTo>
                    <a:pt x="162" y="82"/>
                  </a:lnTo>
                  <a:lnTo>
                    <a:pt x="155" y="57"/>
                  </a:lnTo>
                  <a:lnTo>
                    <a:pt x="145" y="38"/>
                  </a:lnTo>
                  <a:lnTo>
                    <a:pt x="137" y="28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54" y="38"/>
                  </a:lnTo>
                  <a:lnTo>
                    <a:pt x="167" y="62"/>
                  </a:lnTo>
                  <a:lnTo>
                    <a:pt x="177" y="87"/>
                  </a:lnTo>
                  <a:lnTo>
                    <a:pt x="180" y="105"/>
                  </a:lnTo>
                  <a:lnTo>
                    <a:pt x="187" y="93"/>
                  </a:lnTo>
                  <a:lnTo>
                    <a:pt x="194" y="80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9" y="33"/>
                  </a:lnTo>
                  <a:lnTo>
                    <a:pt x="227" y="20"/>
                  </a:lnTo>
                  <a:lnTo>
                    <a:pt x="235" y="10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2" y="2"/>
                  </a:lnTo>
                  <a:lnTo>
                    <a:pt x="249" y="7"/>
                  </a:lnTo>
                  <a:lnTo>
                    <a:pt x="244" y="15"/>
                  </a:lnTo>
                  <a:lnTo>
                    <a:pt x="239" y="23"/>
                  </a:lnTo>
                  <a:lnTo>
                    <a:pt x="234" y="35"/>
                  </a:lnTo>
                  <a:lnTo>
                    <a:pt x="225" y="52"/>
                  </a:lnTo>
                  <a:lnTo>
                    <a:pt x="217" y="70"/>
                  </a:lnTo>
                  <a:lnTo>
                    <a:pt x="209" y="87"/>
                  </a:lnTo>
                  <a:lnTo>
                    <a:pt x="200" y="102"/>
                  </a:lnTo>
                  <a:lnTo>
                    <a:pt x="192" y="113"/>
                  </a:lnTo>
                  <a:lnTo>
                    <a:pt x="187" y="120"/>
                  </a:lnTo>
                  <a:lnTo>
                    <a:pt x="202" y="117"/>
                  </a:lnTo>
                  <a:lnTo>
                    <a:pt x="215" y="112"/>
                  </a:lnTo>
                  <a:lnTo>
                    <a:pt x="229" y="108"/>
                  </a:lnTo>
                  <a:lnTo>
                    <a:pt x="242" y="105"/>
                  </a:lnTo>
                  <a:lnTo>
                    <a:pt x="252" y="102"/>
                  </a:lnTo>
                  <a:lnTo>
                    <a:pt x="262" y="97"/>
                  </a:lnTo>
                  <a:lnTo>
                    <a:pt x="270" y="93"/>
                  </a:lnTo>
                  <a:lnTo>
                    <a:pt x="277" y="88"/>
                  </a:lnTo>
                  <a:lnTo>
                    <a:pt x="287" y="82"/>
                  </a:lnTo>
                  <a:lnTo>
                    <a:pt x="295" y="78"/>
                  </a:lnTo>
                  <a:lnTo>
                    <a:pt x="299" y="82"/>
                  </a:lnTo>
                  <a:lnTo>
                    <a:pt x="292" y="90"/>
                  </a:lnTo>
                  <a:lnTo>
                    <a:pt x="284" y="95"/>
                  </a:lnTo>
                  <a:lnTo>
                    <a:pt x="272" y="103"/>
                  </a:lnTo>
                  <a:lnTo>
                    <a:pt x="255" y="112"/>
                  </a:lnTo>
                  <a:lnTo>
                    <a:pt x="239" y="122"/>
                  </a:lnTo>
                  <a:lnTo>
                    <a:pt x="220" y="130"/>
                  </a:lnTo>
                  <a:lnTo>
                    <a:pt x="205" y="137"/>
                  </a:lnTo>
                  <a:lnTo>
                    <a:pt x="192" y="142"/>
                  </a:lnTo>
                  <a:lnTo>
                    <a:pt x="184" y="143"/>
                  </a:lnTo>
                  <a:lnTo>
                    <a:pt x="169" y="152"/>
                  </a:lnTo>
                  <a:lnTo>
                    <a:pt x="154" y="168"/>
                  </a:lnTo>
                  <a:lnTo>
                    <a:pt x="142" y="185"/>
                  </a:lnTo>
                  <a:lnTo>
                    <a:pt x="139" y="197"/>
                  </a:lnTo>
                  <a:lnTo>
                    <a:pt x="142" y="202"/>
                  </a:lnTo>
                  <a:lnTo>
                    <a:pt x="147" y="205"/>
                  </a:lnTo>
                  <a:lnTo>
                    <a:pt x="152" y="207"/>
                  </a:lnTo>
                  <a:lnTo>
                    <a:pt x="157" y="207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5" y="224"/>
                  </a:lnTo>
                  <a:lnTo>
                    <a:pt x="130" y="229"/>
                  </a:lnTo>
                  <a:lnTo>
                    <a:pt x="125" y="227"/>
                  </a:lnTo>
                  <a:lnTo>
                    <a:pt x="124" y="225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4" y="237"/>
                  </a:lnTo>
                  <a:lnTo>
                    <a:pt x="104" y="254"/>
                  </a:lnTo>
                  <a:lnTo>
                    <a:pt x="94" y="274"/>
                  </a:lnTo>
                  <a:lnTo>
                    <a:pt x="82" y="297"/>
                  </a:lnTo>
                  <a:lnTo>
                    <a:pt x="70" y="322"/>
                  </a:lnTo>
                  <a:lnTo>
                    <a:pt x="62" y="345"/>
                  </a:lnTo>
                  <a:lnTo>
                    <a:pt x="57" y="365"/>
                  </a:lnTo>
                  <a:lnTo>
                    <a:pt x="55" y="380"/>
                  </a:lnTo>
                  <a:lnTo>
                    <a:pt x="52" y="389"/>
                  </a:lnTo>
                  <a:lnTo>
                    <a:pt x="47" y="399"/>
                  </a:lnTo>
                  <a:lnTo>
                    <a:pt x="42" y="407"/>
                  </a:lnTo>
                  <a:lnTo>
                    <a:pt x="37" y="414"/>
                  </a:lnTo>
                  <a:lnTo>
                    <a:pt x="30" y="417"/>
                  </a:lnTo>
                  <a:lnTo>
                    <a:pt x="18" y="420"/>
                  </a:lnTo>
                  <a:lnTo>
                    <a:pt x="8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7" name="Freeform 293"/>
            <p:cNvSpPr>
              <a:spLocks/>
            </p:cNvSpPr>
            <p:nvPr/>
          </p:nvSpPr>
          <p:spPr bwMode="auto">
            <a:xfrm>
              <a:off x="5207" y="3565"/>
              <a:ext cx="96" cy="164"/>
            </a:xfrm>
            <a:custGeom>
              <a:avLst/>
              <a:gdLst/>
              <a:ahLst/>
              <a:cxnLst>
                <a:cxn ang="0">
                  <a:pos x="125" y="22"/>
                </a:cxn>
                <a:cxn ang="0">
                  <a:pos x="105" y="58"/>
                </a:cxn>
                <a:cxn ang="0">
                  <a:pos x="90" y="70"/>
                </a:cxn>
                <a:cxn ang="0">
                  <a:pos x="60" y="80"/>
                </a:cxn>
                <a:cxn ang="0">
                  <a:pos x="28" y="97"/>
                </a:cxn>
                <a:cxn ang="0">
                  <a:pos x="7" y="113"/>
                </a:cxn>
                <a:cxn ang="0">
                  <a:pos x="0" y="125"/>
                </a:cxn>
                <a:cxn ang="0">
                  <a:pos x="2" y="128"/>
                </a:cxn>
                <a:cxn ang="0">
                  <a:pos x="15" y="122"/>
                </a:cxn>
                <a:cxn ang="0">
                  <a:pos x="37" y="108"/>
                </a:cxn>
                <a:cxn ang="0">
                  <a:pos x="63" y="95"/>
                </a:cxn>
                <a:cxn ang="0">
                  <a:pos x="87" y="83"/>
                </a:cxn>
                <a:cxn ang="0">
                  <a:pos x="90" y="98"/>
                </a:cxn>
                <a:cxn ang="0">
                  <a:pos x="82" y="140"/>
                </a:cxn>
                <a:cxn ang="0">
                  <a:pos x="70" y="162"/>
                </a:cxn>
                <a:cxn ang="0">
                  <a:pos x="50" y="184"/>
                </a:cxn>
                <a:cxn ang="0">
                  <a:pos x="27" y="209"/>
                </a:cxn>
                <a:cxn ang="0">
                  <a:pos x="10" y="227"/>
                </a:cxn>
                <a:cxn ang="0">
                  <a:pos x="5" y="240"/>
                </a:cxn>
                <a:cxn ang="0">
                  <a:pos x="10" y="244"/>
                </a:cxn>
                <a:cxn ang="0">
                  <a:pos x="20" y="232"/>
                </a:cxn>
                <a:cxn ang="0">
                  <a:pos x="37" y="215"/>
                </a:cxn>
                <a:cxn ang="0">
                  <a:pos x="57" y="197"/>
                </a:cxn>
                <a:cxn ang="0">
                  <a:pos x="73" y="182"/>
                </a:cxn>
                <a:cxn ang="0">
                  <a:pos x="82" y="205"/>
                </a:cxn>
                <a:cxn ang="0">
                  <a:pos x="88" y="292"/>
                </a:cxn>
                <a:cxn ang="0">
                  <a:pos x="95" y="327"/>
                </a:cxn>
                <a:cxn ang="0">
                  <a:pos x="97" y="325"/>
                </a:cxn>
                <a:cxn ang="0">
                  <a:pos x="99" y="287"/>
                </a:cxn>
                <a:cxn ang="0">
                  <a:pos x="95" y="192"/>
                </a:cxn>
                <a:cxn ang="0">
                  <a:pos x="100" y="160"/>
                </a:cxn>
                <a:cxn ang="0">
                  <a:pos x="105" y="165"/>
                </a:cxn>
                <a:cxn ang="0">
                  <a:pos x="110" y="179"/>
                </a:cxn>
                <a:cxn ang="0">
                  <a:pos x="125" y="200"/>
                </a:cxn>
                <a:cxn ang="0">
                  <a:pos x="147" y="225"/>
                </a:cxn>
                <a:cxn ang="0">
                  <a:pos x="165" y="244"/>
                </a:cxn>
                <a:cxn ang="0">
                  <a:pos x="177" y="247"/>
                </a:cxn>
                <a:cxn ang="0">
                  <a:pos x="170" y="234"/>
                </a:cxn>
                <a:cxn ang="0">
                  <a:pos x="155" y="217"/>
                </a:cxn>
                <a:cxn ang="0">
                  <a:pos x="142" y="199"/>
                </a:cxn>
                <a:cxn ang="0">
                  <a:pos x="125" y="177"/>
                </a:cxn>
                <a:cxn ang="0">
                  <a:pos x="115" y="159"/>
                </a:cxn>
                <a:cxn ang="0">
                  <a:pos x="110" y="137"/>
                </a:cxn>
                <a:cxn ang="0">
                  <a:pos x="114" y="98"/>
                </a:cxn>
                <a:cxn ang="0">
                  <a:pos x="119" y="83"/>
                </a:cxn>
                <a:cxn ang="0">
                  <a:pos x="125" y="87"/>
                </a:cxn>
                <a:cxn ang="0">
                  <a:pos x="137" y="98"/>
                </a:cxn>
                <a:cxn ang="0">
                  <a:pos x="154" y="113"/>
                </a:cxn>
                <a:cxn ang="0">
                  <a:pos x="172" y="128"/>
                </a:cxn>
                <a:cxn ang="0">
                  <a:pos x="185" y="142"/>
                </a:cxn>
                <a:cxn ang="0">
                  <a:pos x="192" y="145"/>
                </a:cxn>
                <a:cxn ang="0">
                  <a:pos x="179" y="127"/>
                </a:cxn>
                <a:cxn ang="0">
                  <a:pos x="160" y="105"/>
                </a:cxn>
                <a:cxn ang="0">
                  <a:pos x="142" y="82"/>
                </a:cxn>
                <a:cxn ang="0">
                  <a:pos x="135" y="67"/>
                </a:cxn>
                <a:cxn ang="0">
                  <a:pos x="134" y="33"/>
                </a:cxn>
                <a:cxn ang="0">
                  <a:pos x="145" y="5"/>
                </a:cxn>
                <a:cxn ang="0">
                  <a:pos x="139" y="2"/>
                </a:cxn>
              </a:cxnLst>
              <a:rect l="0" t="0" r="r" b="b"/>
              <a:pathLst>
                <a:path w="192" h="329">
                  <a:moveTo>
                    <a:pt x="134" y="7"/>
                  </a:moveTo>
                  <a:lnTo>
                    <a:pt x="125" y="22"/>
                  </a:lnTo>
                  <a:lnTo>
                    <a:pt x="115" y="40"/>
                  </a:lnTo>
                  <a:lnTo>
                    <a:pt x="105" y="58"/>
                  </a:lnTo>
                  <a:lnTo>
                    <a:pt x="102" y="70"/>
                  </a:lnTo>
                  <a:lnTo>
                    <a:pt x="90" y="70"/>
                  </a:lnTo>
                  <a:lnTo>
                    <a:pt x="77" y="75"/>
                  </a:lnTo>
                  <a:lnTo>
                    <a:pt x="60" y="80"/>
                  </a:lnTo>
                  <a:lnTo>
                    <a:pt x="45" y="88"/>
                  </a:lnTo>
                  <a:lnTo>
                    <a:pt x="28" y="97"/>
                  </a:lnTo>
                  <a:lnTo>
                    <a:pt x="17" y="105"/>
                  </a:lnTo>
                  <a:lnTo>
                    <a:pt x="7" y="113"/>
                  </a:lnTo>
                  <a:lnTo>
                    <a:pt x="2" y="118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8" y="125"/>
                  </a:lnTo>
                  <a:lnTo>
                    <a:pt x="15" y="122"/>
                  </a:lnTo>
                  <a:lnTo>
                    <a:pt x="25" y="115"/>
                  </a:lnTo>
                  <a:lnTo>
                    <a:pt x="37" y="108"/>
                  </a:lnTo>
                  <a:lnTo>
                    <a:pt x="50" y="102"/>
                  </a:lnTo>
                  <a:lnTo>
                    <a:pt x="63" y="95"/>
                  </a:lnTo>
                  <a:lnTo>
                    <a:pt x="75" y="88"/>
                  </a:lnTo>
                  <a:lnTo>
                    <a:pt x="87" y="83"/>
                  </a:lnTo>
                  <a:lnTo>
                    <a:pt x="95" y="82"/>
                  </a:lnTo>
                  <a:lnTo>
                    <a:pt x="90" y="98"/>
                  </a:lnTo>
                  <a:lnTo>
                    <a:pt x="85" y="120"/>
                  </a:lnTo>
                  <a:lnTo>
                    <a:pt x="82" y="140"/>
                  </a:lnTo>
                  <a:lnTo>
                    <a:pt x="78" y="154"/>
                  </a:lnTo>
                  <a:lnTo>
                    <a:pt x="70" y="162"/>
                  </a:lnTo>
                  <a:lnTo>
                    <a:pt x="60" y="172"/>
                  </a:lnTo>
                  <a:lnTo>
                    <a:pt x="50" y="184"/>
                  </a:lnTo>
                  <a:lnTo>
                    <a:pt x="38" y="195"/>
                  </a:lnTo>
                  <a:lnTo>
                    <a:pt x="27" y="209"/>
                  </a:lnTo>
                  <a:lnTo>
                    <a:pt x="17" y="219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5" y="240"/>
                  </a:lnTo>
                  <a:lnTo>
                    <a:pt x="7" y="244"/>
                  </a:lnTo>
                  <a:lnTo>
                    <a:pt x="10" y="244"/>
                  </a:lnTo>
                  <a:lnTo>
                    <a:pt x="15" y="239"/>
                  </a:lnTo>
                  <a:lnTo>
                    <a:pt x="20" y="232"/>
                  </a:lnTo>
                  <a:lnTo>
                    <a:pt x="28" y="225"/>
                  </a:lnTo>
                  <a:lnTo>
                    <a:pt x="37" y="215"/>
                  </a:lnTo>
                  <a:lnTo>
                    <a:pt x="47" y="205"/>
                  </a:lnTo>
                  <a:lnTo>
                    <a:pt x="57" y="197"/>
                  </a:lnTo>
                  <a:lnTo>
                    <a:pt x="65" y="189"/>
                  </a:lnTo>
                  <a:lnTo>
                    <a:pt x="73" y="182"/>
                  </a:lnTo>
                  <a:lnTo>
                    <a:pt x="80" y="179"/>
                  </a:lnTo>
                  <a:lnTo>
                    <a:pt x="82" y="205"/>
                  </a:lnTo>
                  <a:lnTo>
                    <a:pt x="85" y="249"/>
                  </a:lnTo>
                  <a:lnTo>
                    <a:pt x="88" y="292"/>
                  </a:lnTo>
                  <a:lnTo>
                    <a:pt x="92" y="319"/>
                  </a:lnTo>
                  <a:lnTo>
                    <a:pt x="95" y="327"/>
                  </a:lnTo>
                  <a:lnTo>
                    <a:pt x="97" y="329"/>
                  </a:lnTo>
                  <a:lnTo>
                    <a:pt x="97" y="325"/>
                  </a:lnTo>
                  <a:lnTo>
                    <a:pt x="99" y="315"/>
                  </a:lnTo>
                  <a:lnTo>
                    <a:pt x="99" y="287"/>
                  </a:lnTo>
                  <a:lnTo>
                    <a:pt x="97" y="239"/>
                  </a:lnTo>
                  <a:lnTo>
                    <a:pt x="95" y="192"/>
                  </a:lnTo>
                  <a:lnTo>
                    <a:pt x="99" y="164"/>
                  </a:lnTo>
                  <a:lnTo>
                    <a:pt x="100" y="160"/>
                  </a:lnTo>
                  <a:lnTo>
                    <a:pt x="104" y="160"/>
                  </a:lnTo>
                  <a:lnTo>
                    <a:pt x="105" y="165"/>
                  </a:lnTo>
                  <a:lnTo>
                    <a:pt x="107" y="172"/>
                  </a:lnTo>
                  <a:lnTo>
                    <a:pt x="110" y="179"/>
                  </a:lnTo>
                  <a:lnTo>
                    <a:pt x="117" y="189"/>
                  </a:lnTo>
                  <a:lnTo>
                    <a:pt x="125" y="200"/>
                  </a:lnTo>
                  <a:lnTo>
                    <a:pt x="135" y="214"/>
                  </a:lnTo>
                  <a:lnTo>
                    <a:pt x="147" y="225"/>
                  </a:lnTo>
                  <a:lnTo>
                    <a:pt x="157" y="235"/>
                  </a:lnTo>
                  <a:lnTo>
                    <a:pt x="165" y="244"/>
                  </a:lnTo>
                  <a:lnTo>
                    <a:pt x="172" y="247"/>
                  </a:lnTo>
                  <a:lnTo>
                    <a:pt x="177" y="247"/>
                  </a:lnTo>
                  <a:lnTo>
                    <a:pt x="177" y="242"/>
                  </a:lnTo>
                  <a:lnTo>
                    <a:pt x="170" y="234"/>
                  </a:lnTo>
                  <a:lnTo>
                    <a:pt x="162" y="224"/>
                  </a:lnTo>
                  <a:lnTo>
                    <a:pt x="155" y="217"/>
                  </a:lnTo>
                  <a:lnTo>
                    <a:pt x="149" y="209"/>
                  </a:lnTo>
                  <a:lnTo>
                    <a:pt x="142" y="199"/>
                  </a:lnTo>
                  <a:lnTo>
                    <a:pt x="134" y="187"/>
                  </a:lnTo>
                  <a:lnTo>
                    <a:pt x="125" y="177"/>
                  </a:lnTo>
                  <a:lnTo>
                    <a:pt x="119" y="167"/>
                  </a:lnTo>
                  <a:lnTo>
                    <a:pt x="115" y="159"/>
                  </a:lnTo>
                  <a:lnTo>
                    <a:pt x="112" y="152"/>
                  </a:lnTo>
                  <a:lnTo>
                    <a:pt x="110" y="137"/>
                  </a:lnTo>
                  <a:lnTo>
                    <a:pt x="112" y="117"/>
                  </a:lnTo>
                  <a:lnTo>
                    <a:pt x="114" y="98"/>
                  </a:lnTo>
                  <a:lnTo>
                    <a:pt x="117" y="87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25" y="87"/>
                  </a:lnTo>
                  <a:lnTo>
                    <a:pt x="132" y="93"/>
                  </a:lnTo>
                  <a:lnTo>
                    <a:pt x="137" y="98"/>
                  </a:lnTo>
                  <a:lnTo>
                    <a:pt x="145" y="105"/>
                  </a:lnTo>
                  <a:lnTo>
                    <a:pt x="154" y="113"/>
                  </a:lnTo>
                  <a:lnTo>
                    <a:pt x="162" y="122"/>
                  </a:lnTo>
                  <a:lnTo>
                    <a:pt x="172" y="128"/>
                  </a:lnTo>
                  <a:lnTo>
                    <a:pt x="179" y="135"/>
                  </a:lnTo>
                  <a:lnTo>
                    <a:pt x="185" y="142"/>
                  </a:lnTo>
                  <a:lnTo>
                    <a:pt x="190" y="145"/>
                  </a:lnTo>
                  <a:lnTo>
                    <a:pt x="192" y="145"/>
                  </a:lnTo>
                  <a:lnTo>
                    <a:pt x="187" y="138"/>
                  </a:lnTo>
                  <a:lnTo>
                    <a:pt x="179" y="127"/>
                  </a:lnTo>
                  <a:lnTo>
                    <a:pt x="170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42" y="82"/>
                  </a:lnTo>
                  <a:lnTo>
                    <a:pt x="137" y="75"/>
                  </a:lnTo>
                  <a:lnTo>
                    <a:pt x="135" y="67"/>
                  </a:lnTo>
                  <a:lnTo>
                    <a:pt x="134" y="50"/>
                  </a:lnTo>
                  <a:lnTo>
                    <a:pt x="134" y="33"/>
                  </a:lnTo>
                  <a:lnTo>
                    <a:pt x="140" y="17"/>
                  </a:lnTo>
                  <a:lnTo>
                    <a:pt x="145" y="5"/>
                  </a:lnTo>
                  <a:lnTo>
                    <a:pt x="145" y="0"/>
                  </a:lnTo>
                  <a:lnTo>
                    <a:pt x="139" y="2"/>
                  </a:lnTo>
                  <a:lnTo>
                    <a:pt x="134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8" name="Freeform 294"/>
            <p:cNvSpPr>
              <a:spLocks/>
            </p:cNvSpPr>
            <p:nvPr/>
          </p:nvSpPr>
          <p:spPr bwMode="auto">
            <a:xfrm>
              <a:off x="5544" y="3492"/>
              <a:ext cx="191" cy="151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40" y="57"/>
                </a:cxn>
                <a:cxn ang="0">
                  <a:pos x="60" y="65"/>
                </a:cxn>
                <a:cxn ang="0">
                  <a:pos x="82" y="77"/>
                </a:cxn>
                <a:cxn ang="0">
                  <a:pos x="85" y="138"/>
                </a:cxn>
                <a:cxn ang="0">
                  <a:pos x="95" y="197"/>
                </a:cxn>
                <a:cxn ang="0">
                  <a:pos x="95" y="180"/>
                </a:cxn>
                <a:cxn ang="0">
                  <a:pos x="102" y="98"/>
                </a:cxn>
                <a:cxn ang="0">
                  <a:pos x="120" y="93"/>
                </a:cxn>
                <a:cxn ang="0">
                  <a:pos x="150" y="122"/>
                </a:cxn>
                <a:cxn ang="0">
                  <a:pos x="175" y="140"/>
                </a:cxn>
                <a:cxn ang="0">
                  <a:pos x="198" y="267"/>
                </a:cxn>
                <a:cxn ang="0">
                  <a:pos x="217" y="295"/>
                </a:cxn>
                <a:cxn ang="0">
                  <a:pos x="205" y="247"/>
                </a:cxn>
                <a:cxn ang="0">
                  <a:pos x="193" y="152"/>
                </a:cxn>
                <a:cxn ang="0">
                  <a:pos x="264" y="190"/>
                </a:cxn>
                <a:cxn ang="0">
                  <a:pos x="347" y="238"/>
                </a:cxn>
                <a:cxn ang="0">
                  <a:pos x="380" y="258"/>
                </a:cxn>
                <a:cxn ang="0">
                  <a:pos x="367" y="240"/>
                </a:cxn>
                <a:cxn ang="0">
                  <a:pos x="312" y="203"/>
                </a:cxn>
                <a:cxn ang="0">
                  <a:pos x="235" y="155"/>
                </a:cxn>
                <a:cxn ang="0">
                  <a:pos x="193" y="135"/>
                </a:cxn>
                <a:cxn ang="0">
                  <a:pos x="220" y="128"/>
                </a:cxn>
                <a:cxn ang="0">
                  <a:pos x="274" y="117"/>
                </a:cxn>
                <a:cxn ang="0">
                  <a:pos x="340" y="117"/>
                </a:cxn>
                <a:cxn ang="0">
                  <a:pos x="382" y="128"/>
                </a:cxn>
                <a:cxn ang="0">
                  <a:pos x="364" y="110"/>
                </a:cxn>
                <a:cxn ang="0">
                  <a:pos x="309" y="107"/>
                </a:cxn>
                <a:cxn ang="0">
                  <a:pos x="228" y="108"/>
                </a:cxn>
                <a:cxn ang="0">
                  <a:pos x="192" y="110"/>
                </a:cxn>
                <a:cxn ang="0">
                  <a:pos x="162" y="90"/>
                </a:cxn>
                <a:cxn ang="0">
                  <a:pos x="133" y="68"/>
                </a:cxn>
                <a:cxn ang="0">
                  <a:pos x="153" y="50"/>
                </a:cxn>
                <a:cxn ang="0">
                  <a:pos x="200" y="23"/>
                </a:cxn>
                <a:cxn ang="0">
                  <a:pos x="237" y="8"/>
                </a:cxn>
                <a:cxn ang="0">
                  <a:pos x="234" y="0"/>
                </a:cxn>
                <a:cxn ang="0">
                  <a:pos x="193" y="13"/>
                </a:cxn>
                <a:cxn ang="0">
                  <a:pos x="145" y="37"/>
                </a:cxn>
                <a:cxn ang="0">
                  <a:pos x="112" y="53"/>
                </a:cxn>
                <a:cxn ang="0">
                  <a:pos x="83" y="55"/>
                </a:cxn>
                <a:cxn ang="0">
                  <a:pos x="53" y="40"/>
                </a:cxn>
                <a:cxn ang="0">
                  <a:pos x="22" y="27"/>
                </a:cxn>
                <a:cxn ang="0">
                  <a:pos x="0" y="23"/>
                </a:cxn>
              </a:cxnLst>
              <a:rect l="0" t="0" r="r" b="b"/>
              <a:pathLst>
                <a:path w="382" h="300">
                  <a:moveTo>
                    <a:pt x="0" y="23"/>
                  </a:moveTo>
                  <a:lnTo>
                    <a:pt x="8" y="30"/>
                  </a:lnTo>
                  <a:lnTo>
                    <a:pt x="20" y="40"/>
                  </a:lnTo>
                  <a:lnTo>
                    <a:pt x="30" y="50"/>
                  </a:lnTo>
                  <a:lnTo>
                    <a:pt x="37" y="55"/>
                  </a:lnTo>
                  <a:lnTo>
                    <a:pt x="40" y="57"/>
                  </a:lnTo>
                  <a:lnTo>
                    <a:pt x="45" y="58"/>
                  </a:lnTo>
                  <a:lnTo>
                    <a:pt x="52" y="62"/>
                  </a:lnTo>
                  <a:lnTo>
                    <a:pt x="60" y="65"/>
                  </a:lnTo>
                  <a:lnTo>
                    <a:pt x="68" y="70"/>
                  </a:lnTo>
                  <a:lnTo>
                    <a:pt x="75" y="73"/>
                  </a:lnTo>
                  <a:lnTo>
                    <a:pt x="82" y="77"/>
                  </a:lnTo>
                  <a:lnTo>
                    <a:pt x="87" y="80"/>
                  </a:lnTo>
                  <a:lnTo>
                    <a:pt x="87" y="107"/>
                  </a:lnTo>
                  <a:lnTo>
                    <a:pt x="85" y="138"/>
                  </a:lnTo>
                  <a:lnTo>
                    <a:pt x="87" y="167"/>
                  </a:lnTo>
                  <a:lnTo>
                    <a:pt x="90" y="188"/>
                  </a:lnTo>
                  <a:lnTo>
                    <a:pt x="95" y="197"/>
                  </a:lnTo>
                  <a:lnTo>
                    <a:pt x="97" y="197"/>
                  </a:lnTo>
                  <a:lnTo>
                    <a:pt x="97" y="190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8" y="128"/>
                  </a:lnTo>
                  <a:lnTo>
                    <a:pt x="102" y="98"/>
                  </a:lnTo>
                  <a:lnTo>
                    <a:pt x="105" y="82"/>
                  </a:lnTo>
                  <a:lnTo>
                    <a:pt x="112" y="87"/>
                  </a:lnTo>
                  <a:lnTo>
                    <a:pt x="120" y="93"/>
                  </a:lnTo>
                  <a:lnTo>
                    <a:pt x="130" y="103"/>
                  </a:lnTo>
                  <a:lnTo>
                    <a:pt x="140" y="113"/>
                  </a:lnTo>
                  <a:lnTo>
                    <a:pt x="150" y="122"/>
                  </a:lnTo>
                  <a:lnTo>
                    <a:pt x="160" y="130"/>
                  </a:lnTo>
                  <a:lnTo>
                    <a:pt x="168" y="137"/>
                  </a:lnTo>
                  <a:lnTo>
                    <a:pt x="175" y="140"/>
                  </a:lnTo>
                  <a:lnTo>
                    <a:pt x="178" y="173"/>
                  </a:lnTo>
                  <a:lnTo>
                    <a:pt x="187" y="222"/>
                  </a:lnTo>
                  <a:lnTo>
                    <a:pt x="198" y="267"/>
                  </a:lnTo>
                  <a:lnTo>
                    <a:pt x="208" y="294"/>
                  </a:lnTo>
                  <a:lnTo>
                    <a:pt x="215" y="300"/>
                  </a:lnTo>
                  <a:lnTo>
                    <a:pt x="217" y="295"/>
                  </a:lnTo>
                  <a:lnTo>
                    <a:pt x="213" y="283"/>
                  </a:lnTo>
                  <a:lnTo>
                    <a:pt x="210" y="270"/>
                  </a:lnTo>
                  <a:lnTo>
                    <a:pt x="205" y="247"/>
                  </a:lnTo>
                  <a:lnTo>
                    <a:pt x="198" y="212"/>
                  </a:lnTo>
                  <a:lnTo>
                    <a:pt x="193" y="175"/>
                  </a:lnTo>
                  <a:lnTo>
                    <a:pt x="193" y="152"/>
                  </a:lnTo>
                  <a:lnTo>
                    <a:pt x="210" y="162"/>
                  </a:lnTo>
                  <a:lnTo>
                    <a:pt x="235" y="175"/>
                  </a:lnTo>
                  <a:lnTo>
                    <a:pt x="264" y="190"/>
                  </a:lnTo>
                  <a:lnTo>
                    <a:pt x="294" y="207"/>
                  </a:lnTo>
                  <a:lnTo>
                    <a:pt x="322" y="223"/>
                  </a:lnTo>
                  <a:lnTo>
                    <a:pt x="347" y="238"/>
                  </a:lnTo>
                  <a:lnTo>
                    <a:pt x="365" y="248"/>
                  </a:lnTo>
                  <a:lnTo>
                    <a:pt x="375" y="255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77" y="250"/>
                  </a:lnTo>
                  <a:lnTo>
                    <a:pt x="367" y="240"/>
                  </a:lnTo>
                  <a:lnTo>
                    <a:pt x="355" y="232"/>
                  </a:lnTo>
                  <a:lnTo>
                    <a:pt x="335" y="218"/>
                  </a:lnTo>
                  <a:lnTo>
                    <a:pt x="312" y="203"/>
                  </a:lnTo>
                  <a:lnTo>
                    <a:pt x="285" y="187"/>
                  </a:lnTo>
                  <a:lnTo>
                    <a:pt x="259" y="170"/>
                  </a:lnTo>
                  <a:lnTo>
                    <a:pt x="235" y="155"/>
                  </a:lnTo>
                  <a:lnTo>
                    <a:pt x="215" y="145"/>
                  </a:lnTo>
                  <a:lnTo>
                    <a:pt x="203" y="138"/>
                  </a:lnTo>
                  <a:lnTo>
                    <a:pt x="193" y="135"/>
                  </a:lnTo>
                  <a:lnTo>
                    <a:pt x="197" y="133"/>
                  </a:lnTo>
                  <a:lnTo>
                    <a:pt x="207" y="132"/>
                  </a:lnTo>
                  <a:lnTo>
                    <a:pt x="220" y="128"/>
                  </a:lnTo>
                  <a:lnTo>
                    <a:pt x="234" y="123"/>
                  </a:lnTo>
                  <a:lnTo>
                    <a:pt x="252" y="120"/>
                  </a:lnTo>
                  <a:lnTo>
                    <a:pt x="274" y="117"/>
                  </a:lnTo>
                  <a:lnTo>
                    <a:pt x="295" y="115"/>
                  </a:lnTo>
                  <a:lnTo>
                    <a:pt x="319" y="115"/>
                  </a:lnTo>
                  <a:lnTo>
                    <a:pt x="340" y="117"/>
                  </a:lnTo>
                  <a:lnTo>
                    <a:pt x="357" y="118"/>
                  </a:lnTo>
                  <a:lnTo>
                    <a:pt x="370" y="123"/>
                  </a:lnTo>
                  <a:lnTo>
                    <a:pt x="382" y="128"/>
                  </a:lnTo>
                  <a:lnTo>
                    <a:pt x="382" y="125"/>
                  </a:lnTo>
                  <a:lnTo>
                    <a:pt x="375" y="118"/>
                  </a:lnTo>
                  <a:lnTo>
                    <a:pt x="364" y="110"/>
                  </a:lnTo>
                  <a:lnTo>
                    <a:pt x="354" y="108"/>
                  </a:lnTo>
                  <a:lnTo>
                    <a:pt x="334" y="107"/>
                  </a:lnTo>
                  <a:lnTo>
                    <a:pt x="309" y="107"/>
                  </a:lnTo>
                  <a:lnTo>
                    <a:pt x="282" y="107"/>
                  </a:lnTo>
                  <a:lnTo>
                    <a:pt x="254" y="108"/>
                  </a:lnTo>
                  <a:lnTo>
                    <a:pt x="228" y="108"/>
                  </a:lnTo>
                  <a:lnTo>
                    <a:pt x="210" y="110"/>
                  </a:lnTo>
                  <a:lnTo>
                    <a:pt x="198" y="110"/>
                  </a:lnTo>
                  <a:lnTo>
                    <a:pt x="192" y="110"/>
                  </a:lnTo>
                  <a:lnTo>
                    <a:pt x="182" y="105"/>
                  </a:lnTo>
                  <a:lnTo>
                    <a:pt x="172" y="98"/>
                  </a:lnTo>
                  <a:lnTo>
                    <a:pt x="162" y="90"/>
                  </a:lnTo>
                  <a:lnTo>
                    <a:pt x="150" y="82"/>
                  </a:lnTo>
                  <a:lnTo>
                    <a:pt x="140" y="75"/>
                  </a:lnTo>
                  <a:lnTo>
                    <a:pt x="133" y="68"/>
                  </a:lnTo>
                  <a:lnTo>
                    <a:pt x="128" y="65"/>
                  </a:lnTo>
                  <a:lnTo>
                    <a:pt x="140" y="58"/>
                  </a:lnTo>
                  <a:lnTo>
                    <a:pt x="153" y="50"/>
                  </a:lnTo>
                  <a:lnTo>
                    <a:pt x="168" y="42"/>
                  </a:lnTo>
                  <a:lnTo>
                    <a:pt x="185" y="32"/>
                  </a:lnTo>
                  <a:lnTo>
                    <a:pt x="200" y="23"/>
                  </a:lnTo>
                  <a:lnTo>
                    <a:pt x="215" y="15"/>
                  </a:lnTo>
                  <a:lnTo>
                    <a:pt x="227" y="10"/>
                  </a:lnTo>
                  <a:lnTo>
                    <a:pt x="237" y="8"/>
                  </a:lnTo>
                  <a:lnTo>
                    <a:pt x="247" y="5"/>
                  </a:lnTo>
                  <a:lnTo>
                    <a:pt x="245" y="2"/>
                  </a:lnTo>
                  <a:lnTo>
                    <a:pt x="234" y="0"/>
                  </a:lnTo>
                  <a:lnTo>
                    <a:pt x="218" y="3"/>
                  </a:lnTo>
                  <a:lnTo>
                    <a:pt x="208" y="8"/>
                  </a:lnTo>
                  <a:lnTo>
                    <a:pt x="193" y="13"/>
                  </a:lnTo>
                  <a:lnTo>
                    <a:pt x="177" y="20"/>
                  </a:lnTo>
                  <a:lnTo>
                    <a:pt x="160" y="28"/>
                  </a:lnTo>
                  <a:lnTo>
                    <a:pt x="145" y="37"/>
                  </a:lnTo>
                  <a:lnTo>
                    <a:pt x="130" y="43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3" y="57"/>
                  </a:lnTo>
                  <a:lnTo>
                    <a:pt x="93" y="57"/>
                  </a:lnTo>
                  <a:lnTo>
                    <a:pt x="83" y="55"/>
                  </a:lnTo>
                  <a:lnTo>
                    <a:pt x="70" y="48"/>
                  </a:lnTo>
                  <a:lnTo>
                    <a:pt x="62" y="43"/>
                  </a:lnTo>
                  <a:lnTo>
                    <a:pt x="53" y="40"/>
                  </a:lnTo>
                  <a:lnTo>
                    <a:pt x="42" y="35"/>
                  </a:lnTo>
                  <a:lnTo>
                    <a:pt x="32" y="30"/>
                  </a:lnTo>
                  <a:lnTo>
                    <a:pt x="22" y="27"/>
                  </a:lnTo>
                  <a:lnTo>
                    <a:pt x="12" y="25"/>
                  </a:lnTo>
                  <a:lnTo>
                    <a:pt x="5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9" name="Freeform 295"/>
            <p:cNvSpPr>
              <a:spLocks/>
            </p:cNvSpPr>
            <p:nvPr/>
          </p:nvSpPr>
          <p:spPr bwMode="auto">
            <a:xfrm>
              <a:off x="4496" y="3812"/>
              <a:ext cx="484" cy="480"/>
            </a:xfrm>
            <a:custGeom>
              <a:avLst/>
              <a:gdLst/>
              <a:ahLst/>
              <a:cxnLst>
                <a:cxn ang="0">
                  <a:pos x="384" y="223"/>
                </a:cxn>
                <a:cxn ang="0">
                  <a:pos x="267" y="143"/>
                </a:cxn>
                <a:cxn ang="0">
                  <a:pos x="112" y="110"/>
                </a:cxn>
                <a:cxn ang="0">
                  <a:pos x="57" y="92"/>
                </a:cxn>
                <a:cxn ang="0">
                  <a:pos x="95" y="222"/>
                </a:cxn>
                <a:cxn ang="0">
                  <a:pos x="155" y="335"/>
                </a:cxn>
                <a:cxn ang="0">
                  <a:pos x="272" y="405"/>
                </a:cxn>
                <a:cxn ang="0">
                  <a:pos x="360" y="457"/>
                </a:cxn>
                <a:cxn ang="0">
                  <a:pos x="322" y="475"/>
                </a:cxn>
                <a:cxn ang="0">
                  <a:pos x="247" y="460"/>
                </a:cxn>
                <a:cxn ang="0">
                  <a:pos x="148" y="505"/>
                </a:cxn>
                <a:cxn ang="0">
                  <a:pos x="82" y="591"/>
                </a:cxn>
                <a:cxn ang="0">
                  <a:pos x="15" y="639"/>
                </a:cxn>
                <a:cxn ang="0">
                  <a:pos x="25" y="671"/>
                </a:cxn>
                <a:cxn ang="0">
                  <a:pos x="82" y="694"/>
                </a:cxn>
                <a:cxn ang="0">
                  <a:pos x="200" y="711"/>
                </a:cxn>
                <a:cxn ang="0">
                  <a:pos x="334" y="629"/>
                </a:cxn>
                <a:cxn ang="0">
                  <a:pos x="364" y="562"/>
                </a:cxn>
                <a:cxn ang="0">
                  <a:pos x="405" y="504"/>
                </a:cxn>
                <a:cxn ang="0">
                  <a:pos x="430" y="532"/>
                </a:cxn>
                <a:cxn ang="0">
                  <a:pos x="389" y="612"/>
                </a:cxn>
                <a:cxn ang="0">
                  <a:pos x="354" y="632"/>
                </a:cxn>
                <a:cxn ang="0">
                  <a:pos x="307" y="682"/>
                </a:cxn>
                <a:cxn ang="0">
                  <a:pos x="273" y="789"/>
                </a:cxn>
                <a:cxn ang="0">
                  <a:pos x="282" y="864"/>
                </a:cxn>
                <a:cxn ang="0">
                  <a:pos x="265" y="956"/>
                </a:cxn>
                <a:cxn ang="0">
                  <a:pos x="359" y="946"/>
                </a:cxn>
                <a:cxn ang="0">
                  <a:pos x="477" y="866"/>
                </a:cxn>
                <a:cxn ang="0">
                  <a:pos x="525" y="741"/>
                </a:cxn>
                <a:cxn ang="0">
                  <a:pos x="495" y="609"/>
                </a:cxn>
                <a:cxn ang="0">
                  <a:pos x="494" y="554"/>
                </a:cxn>
                <a:cxn ang="0">
                  <a:pos x="537" y="617"/>
                </a:cxn>
                <a:cxn ang="0">
                  <a:pos x="564" y="731"/>
                </a:cxn>
                <a:cxn ang="0">
                  <a:pos x="674" y="807"/>
                </a:cxn>
                <a:cxn ang="0">
                  <a:pos x="796" y="868"/>
                </a:cxn>
                <a:cxn ang="0">
                  <a:pos x="837" y="786"/>
                </a:cxn>
                <a:cxn ang="0">
                  <a:pos x="722" y="592"/>
                </a:cxn>
                <a:cxn ang="0">
                  <a:pos x="649" y="574"/>
                </a:cxn>
                <a:cxn ang="0">
                  <a:pos x="634" y="552"/>
                </a:cxn>
                <a:cxn ang="0">
                  <a:pos x="736" y="574"/>
                </a:cxn>
                <a:cxn ang="0">
                  <a:pos x="867" y="569"/>
                </a:cxn>
                <a:cxn ang="0">
                  <a:pos x="941" y="539"/>
                </a:cxn>
                <a:cxn ang="0">
                  <a:pos x="931" y="517"/>
                </a:cxn>
                <a:cxn ang="0">
                  <a:pos x="859" y="445"/>
                </a:cxn>
                <a:cxn ang="0">
                  <a:pos x="761" y="367"/>
                </a:cxn>
                <a:cxn ang="0">
                  <a:pos x="640" y="380"/>
                </a:cxn>
                <a:cxn ang="0">
                  <a:pos x="592" y="407"/>
                </a:cxn>
                <a:cxn ang="0">
                  <a:pos x="580" y="380"/>
                </a:cxn>
                <a:cxn ang="0">
                  <a:pos x="609" y="360"/>
                </a:cxn>
                <a:cxn ang="0">
                  <a:pos x="665" y="335"/>
                </a:cxn>
                <a:cxn ang="0">
                  <a:pos x="719" y="183"/>
                </a:cxn>
                <a:cxn ang="0">
                  <a:pos x="685" y="28"/>
                </a:cxn>
                <a:cxn ang="0">
                  <a:pos x="627" y="72"/>
                </a:cxn>
                <a:cxn ang="0">
                  <a:pos x="537" y="118"/>
                </a:cxn>
                <a:cxn ang="0">
                  <a:pos x="447" y="269"/>
                </a:cxn>
                <a:cxn ang="0">
                  <a:pos x="430" y="349"/>
                </a:cxn>
              </a:cxnLst>
              <a:rect l="0" t="0" r="r" b="b"/>
              <a:pathLst>
                <a:path w="967" h="959">
                  <a:moveTo>
                    <a:pt x="422" y="350"/>
                  </a:moveTo>
                  <a:lnTo>
                    <a:pt x="419" y="319"/>
                  </a:lnTo>
                  <a:lnTo>
                    <a:pt x="412" y="285"/>
                  </a:lnTo>
                  <a:lnTo>
                    <a:pt x="399" y="253"/>
                  </a:lnTo>
                  <a:lnTo>
                    <a:pt x="384" y="223"/>
                  </a:lnTo>
                  <a:lnTo>
                    <a:pt x="364" y="197"/>
                  </a:lnTo>
                  <a:lnTo>
                    <a:pt x="342" y="175"/>
                  </a:lnTo>
                  <a:lnTo>
                    <a:pt x="319" y="160"/>
                  </a:lnTo>
                  <a:lnTo>
                    <a:pt x="293" y="150"/>
                  </a:lnTo>
                  <a:lnTo>
                    <a:pt x="267" y="143"/>
                  </a:lnTo>
                  <a:lnTo>
                    <a:pt x="235" y="138"/>
                  </a:lnTo>
                  <a:lnTo>
                    <a:pt x="202" y="132"/>
                  </a:lnTo>
                  <a:lnTo>
                    <a:pt x="168" y="123"/>
                  </a:lnTo>
                  <a:lnTo>
                    <a:pt x="138" y="117"/>
                  </a:lnTo>
                  <a:lnTo>
                    <a:pt x="112" y="110"/>
                  </a:lnTo>
                  <a:lnTo>
                    <a:pt x="90" y="103"/>
                  </a:lnTo>
                  <a:lnTo>
                    <a:pt x="77" y="97"/>
                  </a:lnTo>
                  <a:lnTo>
                    <a:pt x="63" y="87"/>
                  </a:lnTo>
                  <a:lnTo>
                    <a:pt x="57" y="87"/>
                  </a:lnTo>
                  <a:lnTo>
                    <a:pt x="57" y="92"/>
                  </a:lnTo>
                  <a:lnTo>
                    <a:pt x="65" y="103"/>
                  </a:lnTo>
                  <a:lnTo>
                    <a:pt x="75" y="123"/>
                  </a:lnTo>
                  <a:lnTo>
                    <a:pt x="83" y="152"/>
                  </a:lnTo>
                  <a:lnTo>
                    <a:pt x="90" y="187"/>
                  </a:lnTo>
                  <a:lnTo>
                    <a:pt x="95" y="222"/>
                  </a:lnTo>
                  <a:lnTo>
                    <a:pt x="100" y="242"/>
                  </a:lnTo>
                  <a:lnTo>
                    <a:pt x="108" y="264"/>
                  </a:lnTo>
                  <a:lnTo>
                    <a:pt x="122" y="287"/>
                  </a:lnTo>
                  <a:lnTo>
                    <a:pt x="137" y="312"/>
                  </a:lnTo>
                  <a:lnTo>
                    <a:pt x="155" y="335"/>
                  </a:lnTo>
                  <a:lnTo>
                    <a:pt x="175" y="357"/>
                  </a:lnTo>
                  <a:lnTo>
                    <a:pt x="198" y="375"/>
                  </a:lnTo>
                  <a:lnTo>
                    <a:pt x="223" y="389"/>
                  </a:lnTo>
                  <a:lnTo>
                    <a:pt x="248" y="399"/>
                  </a:lnTo>
                  <a:lnTo>
                    <a:pt x="272" y="405"/>
                  </a:lnTo>
                  <a:lnTo>
                    <a:pt x="293" y="414"/>
                  </a:lnTo>
                  <a:lnTo>
                    <a:pt x="312" y="420"/>
                  </a:lnTo>
                  <a:lnTo>
                    <a:pt x="330" y="430"/>
                  </a:lnTo>
                  <a:lnTo>
                    <a:pt x="345" y="442"/>
                  </a:lnTo>
                  <a:lnTo>
                    <a:pt x="360" y="457"/>
                  </a:lnTo>
                  <a:lnTo>
                    <a:pt x="374" y="477"/>
                  </a:lnTo>
                  <a:lnTo>
                    <a:pt x="360" y="480"/>
                  </a:lnTo>
                  <a:lnTo>
                    <a:pt x="347" y="480"/>
                  </a:lnTo>
                  <a:lnTo>
                    <a:pt x="334" y="479"/>
                  </a:lnTo>
                  <a:lnTo>
                    <a:pt x="322" y="475"/>
                  </a:lnTo>
                  <a:lnTo>
                    <a:pt x="309" y="472"/>
                  </a:lnTo>
                  <a:lnTo>
                    <a:pt x="295" y="467"/>
                  </a:lnTo>
                  <a:lnTo>
                    <a:pt x="282" y="464"/>
                  </a:lnTo>
                  <a:lnTo>
                    <a:pt x="267" y="460"/>
                  </a:lnTo>
                  <a:lnTo>
                    <a:pt x="247" y="460"/>
                  </a:lnTo>
                  <a:lnTo>
                    <a:pt x="225" y="462"/>
                  </a:lnTo>
                  <a:lnTo>
                    <a:pt x="205" y="469"/>
                  </a:lnTo>
                  <a:lnTo>
                    <a:pt x="185" y="479"/>
                  </a:lnTo>
                  <a:lnTo>
                    <a:pt x="167" y="490"/>
                  </a:lnTo>
                  <a:lnTo>
                    <a:pt x="148" y="505"/>
                  </a:lnTo>
                  <a:lnTo>
                    <a:pt x="133" y="522"/>
                  </a:lnTo>
                  <a:lnTo>
                    <a:pt x="122" y="540"/>
                  </a:lnTo>
                  <a:lnTo>
                    <a:pt x="110" y="559"/>
                  </a:lnTo>
                  <a:lnTo>
                    <a:pt x="97" y="576"/>
                  </a:lnTo>
                  <a:lnTo>
                    <a:pt x="82" y="591"/>
                  </a:lnTo>
                  <a:lnTo>
                    <a:pt x="67" y="604"/>
                  </a:lnTo>
                  <a:lnTo>
                    <a:pt x="52" y="616"/>
                  </a:lnTo>
                  <a:lnTo>
                    <a:pt x="38" y="626"/>
                  </a:lnTo>
                  <a:lnTo>
                    <a:pt x="25" y="632"/>
                  </a:lnTo>
                  <a:lnTo>
                    <a:pt x="15" y="639"/>
                  </a:lnTo>
                  <a:lnTo>
                    <a:pt x="3" y="646"/>
                  </a:lnTo>
                  <a:lnTo>
                    <a:pt x="0" y="651"/>
                  </a:lnTo>
                  <a:lnTo>
                    <a:pt x="5" y="657"/>
                  </a:lnTo>
                  <a:lnTo>
                    <a:pt x="20" y="667"/>
                  </a:lnTo>
                  <a:lnTo>
                    <a:pt x="25" y="671"/>
                  </a:lnTo>
                  <a:lnTo>
                    <a:pt x="32" y="674"/>
                  </a:lnTo>
                  <a:lnTo>
                    <a:pt x="42" y="679"/>
                  </a:lnTo>
                  <a:lnTo>
                    <a:pt x="53" y="684"/>
                  </a:lnTo>
                  <a:lnTo>
                    <a:pt x="67" y="689"/>
                  </a:lnTo>
                  <a:lnTo>
                    <a:pt x="82" y="694"/>
                  </a:lnTo>
                  <a:lnTo>
                    <a:pt x="97" y="699"/>
                  </a:lnTo>
                  <a:lnTo>
                    <a:pt x="115" y="704"/>
                  </a:lnTo>
                  <a:lnTo>
                    <a:pt x="142" y="709"/>
                  </a:lnTo>
                  <a:lnTo>
                    <a:pt x="170" y="712"/>
                  </a:lnTo>
                  <a:lnTo>
                    <a:pt x="200" y="711"/>
                  </a:lnTo>
                  <a:lnTo>
                    <a:pt x="230" y="706"/>
                  </a:lnTo>
                  <a:lnTo>
                    <a:pt x="258" y="696"/>
                  </a:lnTo>
                  <a:lnTo>
                    <a:pt x="285" y="681"/>
                  </a:lnTo>
                  <a:lnTo>
                    <a:pt x="310" y="659"/>
                  </a:lnTo>
                  <a:lnTo>
                    <a:pt x="334" y="629"/>
                  </a:lnTo>
                  <a:lnTo>
                    <a:pt x="340" y="617"/>
                  </a:lnTo>
                  <a:lnTo>
                    <a:pt x="345" y="606"/>
                  </a:lnTo>
                  <a:lnTo>
                    <a:pt x="352" y="592"/>
                  </a:lnTo>
                  <a:lnTo>
                    <a:pt x="357" y="579"/>
                  </a:lnTo>
                  <a:lnTo>
                    <a:pt x="364" y="562"/>
                  </a:lnTo>
                  <a:lnTo>
                    <a:pt x="370" y="545"/>
                  </a:lnTo>
                  <a:lnTo>
                    <a:pt x="379" y="532"/>
                  </a:lnTo>
                  <a:lnTo>
                    <a:pt x="387" y="520"/>
                  </a:lnTo>
                  <a:lnTo>
                    <a:pt x="395" y="512"/>
                  </a:lnTo>
                  <a:lnTo>
                    <a:pt x="405" y="504"/>
                  </a:lnTo>
                  <a:lnTo>
                    <a:pt x="415" y="499"/>
                  </a:lnTo>
                  <a:lnTo>
                    <a:pt x="427" y="497"/>
                  </a:lnTo>
                  <a:lnTo>
                    <a:pt x="427" y="510"/>
                  </a:lnTo>
                  <a:lnTo>
                    <a:pt x="427" y="522"/>
                  </a:lnTo>
                  <a:lnTo>
                    <a:pt x="430" y="532"/>
                  </a:lnTo>
                  <a:lnTo>
                    <a:pt x="435" y="539"/>
                  </a:lnTo>
                  <a:lnTo>
                    <a:pt x="434" y="564"/>
                  </a:lnTo>
                  <a:lnTo>
                    <a:pt x="427" y="584"/>
                  </a:lnTo>
                  <a:lnTo>
                    <a:pt x="412" y="601"/>
                  </a:lnTo>
                  <a:lnTo>
                    <a:pt x="389" y="612"/>
                  </a:lnTo>
                  <a:lnTo>
                    <a:pt x="382" y="616"/>
                  </a:lnTo>
                  <a:lnTo>
                    <a:pt x="374" y="619"/>
                  </a:lnTo>
                  <a:lnTo>
                    <a:pt x="367" y="622"/>
                  </a:lnTo>
                  <a:lnTo>
                    <a:pt x="360" y="627"/>
                  </a:lnTo>
                  <a:lnTo>
                    <a:pt x="354" y="632"/>
                  </a:lnTo>
                  <a:lnTo>
                    <a:pt x="347" y="637"/>
                  </a:lnTo>
                  <a:lnTo>
                    <a:pt x="340" y="642"/>
                  </a:lnTo>
                  <a:lnTo>
                    <a:pt x="335" y="647"/>
                  </a:lnTo>
                  <a:lnTo>
                    <a:pt x="320" y="664"/>
                  </a:lnTo>
                  <a:lnTo>
                    <a:pt x="307" y="682"/>
                  </a:lnTo>
                  <a:lnTo>
                    <a:pt x="295" y="702"/>
                  </a:lnTo>
                  <a:lnTo>
                    <a:pt x="285" y="722"/>
                  </a:lnTo>
                  <a:lnTo>
                    <a:pt x="278" y="744"/>
                  </a:lnTo>
                  <a:lnTo>
                    <a:pt x="273" y="766"/>
                  </a:lnTo>
                  <a:lnTo>
                    <a:pt x="273" y="789"/>
                  </a:lnTo>
                  <a:lnTo>
                    <a:pt x="275" y="811"/>
                  </a:lnTo>
                  <a:lnTo>
                    <a:pt x="277" y="826"/>
                  </a:lnTo>
                  <a:lnTo>
                    <a:pt x="280" y="839"/>
                  </a:lnTo>
                  <a:lnTo>
                    <a:pt x="282" y="852"/>
                  </a:lnTo>
                  <a:lnTo>
                    <a:pt x="282" y="864"/>
                  </a:lnTo>
                  <a:lnTo>
                    <a:pt x="283" y="893"/>
                  </a:lnTo>
                  <a:lnTo>
                    <a:pt x="282" y="914"/>
                  </a:lnTo>
                  <a:lnTo>
                    <a:pt x="277" y="931"/>
                  </a:lnTo>
                  <a:lnTo>
                    <a:pt x="270" y="944"/>
                  </a:lnTo>
                  <a:lnTo>
                    <a:pt x="265" y="956"/>
                  </a:lnTo>
                  <a:lnTo>
                    <a:pt x="268" y="959"/>
                  </a:lnTo>
                  <a:lnTo>
                    <a:pt x="278" y="959"/>
                  </a:lnTo>
                  <a:lnTo>
                    <a:pt x="293" y="958"/>
                  </a:lnTo>
                  <a:lnTo>
                    <a:pt x="327" y="954"/>
                  </a:lnTo>
                  <a:lnTo>
                    <a:pt x="359" y="946"/>
                  </a:lnTo>
                  <a:lnTo>
                    <a:pt x="387" y="936"/>
                  </a:lnTo>
                  <a:lnTo>
                    <a:pt x="414" y="923"/>
                  </a:lnTo>
                  <a:lnTo>
                    <a:pt x="437" y="906"/>
                  </a:lnTo>
                  <a:lnTo>
                    <a:pt x="459" y="886"/>
                  </a:lnTo>
                  <a:lnTo>
                    <a:pt x="477" y="866"/>
                  </a:lnTo>
                  <a:lnTo>
                    <a:pt x="492" y="842"/>
                  </a:lnTo>
                  <a:lnTo>
                    <a:pt x="505" y="819"/>
                  </a:lnTo>
                  <a:lnTo>
                    <a:pt x="515" y="792"/>
                  </a:lnTo>
                  <a:lnTo>
                    <a:pt x="522" y="767"/>
                  </a:lnTo>
                  <a:lnTo>
                    <a:pt x="525" y="741"/>
                  </a:lnTo>
                  <a:lnTo>
                    <a:pt x="525" y="712"/>
                  </a:lnTo>
                  <a:lnTo>
                    <a:pt x="522" y="686"/>
                  </a:lnTo>
                  <a:lnTo>
                    <a:pt x="517" y="659"/>
                  </a:lnTo>
                  <a:lnTo>
                    <a:pt x="507" y="634"/>
                  </a:lnTo>
                  <a:lnTo>
                    <a:pt x="495" y="609"/>
                  </a:lnTo>
                  <a:lnTo>
                    <a:pt x="485" y="591"/>
                  </a:lnTo>
                  <a:lnTo>
                    <a:pt x="477" y="576"/>
                  </a:lnTo>
                  <a:lnTo>
                    <a:pt x="474" y="562"/>
                  </a:lnTo>
                  <a:lnTo>
                    <a:pt x="484" y="559"/>
                  </a:lnTo>
                  <a:lnTo>
                    <a:pt x="494" y="554"/>
                  </a:lnTo>
                  <a:lnTo>
                    <a:pt x="502" y="550"/>
                  </a:lnTo>
                  <a:lnTo>
                    <a:pt x="507" y="545"/>
                  </a:lnTo>
                  <a:lnTo>
                    <a:pt x="522" y="562"/>
                  </a:lnTo>
                  <a:lnTo>
                    <a:pt x="532" y="587"/>
                  </a:lnTo>
                  <a:lnTo>
                    <a:pt x="537" y="617"/>
                  </a:lnTo>
                  <a:lnTo>
                    <a:pt x="542" y="647"/>
                  </a:lnTo>
                  <a:lnTo>
                    <a:pt x="545" y="669"/>
                  </a:lnTo>
                  <a:lnTo>
                    <a:pt x="549" y="689"/>
                  </a:lnTo>
                  <a:lnTo>
                    <a:pt x="555" y="711"/>
                  </a:lnTo>
                  <a:lnTo>
                    <a:pt x="564" y="731"/>
                  </a:lnTo>
                  <a:lnTo>
                    <a:pt x="577" y="749"/>
                  </a:lnTo>
                  <a:lnTo>
                    <a:pt x="594" y="767"/>
                  </a:lnTo>
                  <a:lnTo>
                    <a:pt x="615" y="782"/>
                  </a:lnTo>
                  <a:lnTo>
                    <a:pt x="644" y="796"/>
                  </a:lnTo>
                  <a:lnTo>
                    <a:pt x="674" y="807"/>
                  </a:lnTo>
                  <a:lnTo>
                    <a:pt x="702" y="817"/>
                  </a:lnTo>
                  <a:lnTo>
                    <a:pt x="729" y="829"/>
                  </a:lnTo>
                  <a:lnTo>
                    <a:pt x="754" y="839"/>
                  </a:lnTo>
                  <a:lnTo>
                    <a:pt x="776" y="852"/>
                  </a:lnTo>
                  <a:lnTo>
                    <a:pt x="796" y="868"/>
                  </a:lnTo>
                  <a:lnTo>
                    <a:pt x="811" y="884"/>
                  </a:lnTo>
                  <a:lnTo>
                    <a:pt x="824" y="904"/>
                  </a:lnTo>
                  <a:lnTo>
                    <a:pt x="831" y="874"/>
                  </a:lnTo>
                  <a:lnTo>
                    <a:pt x="836" y="832"/>
                  </a:lnTo>
                  <a:lnTo>
                    <a:pt x="837" y="786"/>
                  </a:lnTo>
                  <a:lnTo>
                    <a:pt x="834" y="736"/>
                  </a:lnTo>
                  <a:lnTo>
                    <a:pt x="822" y="689"/>
                  </a:lnTo>
                  <a:lnTo>
                    <a:pt x="801" y="646"/>
                  </a:lnTo>
                  <a:lnTo>
                    <a:pt x="769" y="612"/>
                  </a:lnTo>
                  <a:lnTo>
                    <a:pt x="722" y="592"/>
                  </a:lnTo>
                  <a:lnTo>
                    <a:pt x="706" y="589"/>
                  </a:lnTo>
                  <a:lnTo>
                    <a:pt x="690" y="586"/>
                  </a:lnTo>
                  <a:lnTo>
                    <a:pt x="675" y="581"/>
                  </a:lnTo>
                  <a:lnTo>
                    <a:pt x="662" y="577"/>
                  </a:lnTo>
                  <a:lnTo>
                    <a:pt x="649" y="574"/>
                  </a:lnTo>
                  <a:lnTo>
                    <a:pt x="639" y="572"/>
                  </a:lnTo>
                  <a:lnTo>
                    <a:pt x="629" y="569"/>
                  </a:lnTo>
                  <a:lnTo>
                    <a:pt x="622" y="567"/>
                  </a:lnTo>
                  <a:lnTo>
                    <a:pt x="629" y="561"/>
                  </a:lnTo>
                  <a:lnTo>
                    <a:pt x="634" y="552"/>
                  </a:lnTo>
                  <a:lnTo>
                    <a:pt x="639" y="544"/>
                  </a:lnTo>
                  <a:lnTo>
                    <a:pt x="640" y="537"/>
                  </a:lnTo>
                  <a:lnTo>
                    <a:pt x="672" y="552"/>
                  </a:lnTo>
                  <a:lnTo>
                    <a:pt x="706" y="566"/>
                  </a:lnTo>
                  <a:lnTo>
                    <a:pt x="736" y="574"/>
                  </a:lnTo>
                  <a:lnTo>
                    <a:pt x="767" y="579"/>
                  </a:lnTo>
                  <a:lnTo>
                    <a:pt x="796" y="582"/>
                  </a:lnTo>
                  <a:lnTo>
                    <a:pt x="822" y="581"/>
                  </a:lnTo>
                  <a:lnTo>
                    <a:pt x="846" y="576"/>
                  </a:lnTo>
                  <a:lnTo>
                    <a:pt x="867" y="569"/>
                  </a:lnTo>
                  <a:lnTo>
                    <a:pt x="887" y="561"/>
                  </a:lnTo>
                  <a:lnTo>
                    <a:pt x="904" y="554"/>
                  </a:lnTo>
                  <a:lnTo>
                    <a:pt x="917" y="547"/>
                  </a:lnTo>
                  <a:lnTo>
                    <a:pt x="931" y="542"/>
                  </a:lnTo>
                  <a:lnTo>
                    <a:pt x="941" y="539"/>
                  </a:lnTo>
                  <a:lnTo>
                    <a:pt x="951" y="537"/>
                  </a:lnTo>
                  <a:lnTo>
                    <a:pt x="959" y="535"/>
                  </a:lnTo>
                  <a:lnTo>
                    <a:pt x="967" y="535"/>
                  </a:lnTo>
                  <a:lnTo>
                    <a:pt x="947" y="527"/>
                  </a:lnTo>
                  <a:lnTo>
                    <a:pt x="931" y="517"/>
                  </a:lnTo>
                  <a:lnTo>
                    <a:pt x="914" y="507"/>
                  </a:lnTo>
                  <a:lnTo>
                    <a:pt x="897" y="494"/>
                  </a:lnTo>
                  <a:lnTo>
                    <a:pt x="884" y="479"/>
                  </a:lnTo>
                  <a:lnTo>
                    <a:pt x="871" y="462"/>
                  </a:lnTo>
                  <a:lnTo>
                    <a:pt x="859" y="445"/>
                  </a:lnTo>
                  <a:lnTo>
                    <a:pt x="847" y="427"/>
                  </a:lnTo>
                  <a:lnTo>
                    <a:pt x="832" y="409"/>
                  </a:lnTo>
                  <a:lnTo>
                    <a:pt x="812" y="392"/>
                  </a:lnTo>
                  <a:lnTo>
                    <a:pt x="787" y="379"/>
                  </a:lnTo>
                  <a:lnTo>
                    <a:pt x="761" y="367"/>
                  </a:lnTo>
                  <a:lnTo>
                    <a:pt x="731" y="360"/>
                  </a:lnTo>
                  <a:lnTo>
                    <a:pt x="702" y="357"/>
                  </a:lnTo>
                  <a:lnTo>
                    <a:pt x="675" y="360"/>
                  </a:lnTo>
                  <a:lnTo>
                    <a:pt x="654" y="370"/>
                  </a:lnTo>
                  <a:lnTo>
                    <a:pt x="640" y="380"/>
                  </a:lnTo>
                  <a:lnTo>
                    <a:pt x="627" y="387"/>
                  </a:lnTo>
                  <a:lnTo>
                    <a:pt x="617" y="394"/>
                  </a:lnTo>
                  <a:lnTo>
                    <a:pt x="607" y="399"/>
                  </a:lnTo>
                  <a:lnTo>
                    <a:pt x="599" y="404"/>
                  </a:lnTo>
                  <a:lnTo>
                    <a:pt x="592" y="407"/>
                  </a:lnTo>
                  <a:lnTo>
                    <a:pt x="587" y="409"/>
                  </a:lnTo>
                  <a:lnTo>
                    <a:pt x="582" y="410"/>
                  </a:lnTo>
                  <a:lnTo>
                    <a:pt x="582" y="402"/>
                  </a:lnTo>
                  <a:lnTo>
                    <a:pt x="582" y="392"/>
                  </a:lnTo>
                  <a:lnTo>
                    <a:pt x="580" y="380"/>
                  </a:lnTo>
                  <a:lnTo>
                    <a:pt x="577" y="374"/>
                  </a:lnTo>
                  <a:lnTo>
                    <a:pt x="585" y="369"/>
                  </a:lnTo>
                  <a:lnTo>
                    <a:pt x="594" y="364"/>
                  </a:lnTo>
                  <a:lnTo>
                    <a:pt x="600" y="362"/>
                  </a:lnTo>
                  <a:lnTo>
                    <a:pt x="609" y="360"/>
                  </a:lnTo>
                  <a:lnTo>
                    <a:pt x="617" y="360"/>
                  </a:lnTo>
                  <a:lnTo>
                    <a:pt x="625" y="359"/>
                  </a:lnTo>
                  <a:lnTo>
                    <a:pt x="635" y="355"/>
                  </a:lnTo>
                  <a:lnTo>
                    <a:pt x="644" y="352"/>
                  </a:lnTo>
                  <a:lnTo>
                    <a:pt x="665" y="335"/>
                  </a:lnTo>
                  <a:lnTo>
                    <a:pt x="684" y="310"/>
                  </a:lnTo>
                  <a:lnTo>
                    <a:pt x="699" y="280"/>
                  </a:lnTo>
                  <a:lnTo>
                    <a:pt x="709" y="248"/>
                  </a:lnTo>
                  <a:lnTo>
                    <a:pt x="717" y="215"/>
                  </a:lnTo>
                  <a:lnTo>
                    <a:pt x="719" y="183"/>
                  </a:lnTo>
                  <a:lnTo>
                    <a:pt x="717" y="157"/>
                  </a:lnTo>
                  <a:lnTo>
                    <a:pt x="709" y="135"/>
                  </a:lnTo>
                  <a:lnTo>
                    <a:pt x="695" y="102"/>
                  </a:lnTo>
                  <a:lnTo>
                    <a:pt x="687" y="63"/>
                  </a:lnTo>
                  <a:lnTo>
                    <a:pt x="685" y="28"/>
                  </a:lnTo>
                  <a:lnTo>
                    <a:pt x="689" y="0"/>
                  </a:lnTo>
                  <a:lnTo>
                    <a:pt x="674" y="22"/>
                  </a:lnTo>
                  <a:lnTo>
                    <a:pt x="659" y="40"/>
                  </a:lnTo>
                  <a:lnTo>
                    <a:pt x="644" y="57"/>
                  </a:lnTo>
                  <a:lnTo>
                    <a:pt x="627" y="72"/>
                  </a:lnTo>
                  <a:lnTo>
                    <a:pt x="610" y="85"/>
                  </a:lnTo>
                  <a:lnTo>
                    <a:pt x="595" y="95"/>
                  </a:lnTo>
                  <a:lnTo>
                    <a:pt x="580" y="102"/>
                  </a:lnTo>
                  <a:lnTo>
                    <a:pt x="565" y="107"/>
                  </a:lnTo>
                  <a:lnTo>
                    <a:pt x="537" y="118"/>
                  </a:lnTo>
                  <a:lnTo>
                    <a:pt x="512" y="138"/>
                  </a:lnTo>
                  <a:lnTo>
                    <a:pt x="487" y="163"/>
                  </a:lnTo>
                  <a:lnTo>
                    <a:pt x="469" y="195"/>
                  </a:lnTo>
                  <a:lnTo>
                    <a:pt x="454" y="230"/>
                  </a:lnTo>
                  <a:lnTo>
                    <a:pt x="447" y="269"/>
                  </a:lnTo>
                  <a:lnTo>
                    <a:pt x="449" y="309"/>
                  </a:lnTo>
                  <a:lnTo>
                    <a:pt x="459" y="350"/>
                  </a:lnTo>
                  <a:lnTo>
                    <a:pt x="450" y="349"/>
                  </a:lnTo>
                  <a:lnTo>
                    <a:pt x="440" y="347"/>
                  </a:lnTo>
                  <a:lnTo>
                    <a:pt x="430" y="349"/>
                  </a:lnTo>
                  <a:lnTo>
                    <a:pt x="422" y="35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0" name="Freeform 296"/>
            <p:cNvSpPr>
              <a:spLocks/>
            </p:cNvSpPr>
            <p:nvPr/>
          </p:nvSpPr>
          <p:spPr bwMode="auto">
            <a:xfrm>
              <a:off x="4632" y="3779"/>
              <a:ext cx="147" cy="208"/>
            </a:xfrm>
            <a:custGeom>
              <a:avLst/>
              <a:gdLst/>
              <a:ahLst/>
              <a:cxnLst>
                <a:cxn ang="0">
                  <a:pos x="295" y="172"/>
                </a:cxn>
                <a:cxn ang="0">
                  <a:pos x="277" y="178"/>
                </a:cxn>
                <a:cxn ang="0">
                  <a:pos x="259" y="190"/>
                </a:cxn>
                <a:cxn ang="0">
                  <a:pos x="242" y="203"/>
                </a:cxn>
                <a:cxn ang="0">
                  <a:pos x="225" y="218"/>
                </a:cxn>
                <a:cxn ang="0">
                  <a:pos x="212" y="237"/>
                </a:cxn>
                <a:cxn ang="0">
                  <a:pos x="199" y="258"/>
                </a:cxn>
                <a:cxn ang="0">
                  <a:pos x="189" y="280"/>
                </a:cxn>
                <a:cxn ang="0">
                  <a:pos x="182" y="305"/>
                </a:cxn>
                <a:cxn ang="0">
                  <a:pos x="180" y="313"/>
                </a:cxn>
                <a:cxn ang="0">
                  <a:pos x="179" y="320"/>
                </a:cxn>
                <a:cxn ang="0">
                  <a:pos x="177" y="329"/>
                </a:cxn>
                <a:cxn ang="0">
                  <a:pos x="177" y="337"/>
                </a:cxn>
                <a:cxn ang="0">
                  <a:pos x="177" y="355"/>
                </a:cxn>
                <a:cxn ang="0">
                  <a:pos x="179" y="375"/>
                </a:cxn>
                <a:cxn ang="0">
                  <a:pos x="182" y="395"/>
                </a:cxn>
                <a:cxn ang="0">
                  <a:pos x="189" y="415"/>
                </a:cxn>
                <a:cxn ang="0">
                  <a:pos x="180" y="414"/>
                </a:cxn>
                <a:cxn ang="0">
                  <a:pos x="170" y="412"/>
                </a:cxn>
                <a:cxn ang="0">
                  <a:pos x="160" y="414"/>
                </a:cxn>
                <a:cxn ang="0">
                  <a:pos x="152" y="415"/>
                </a:cxn>
                <a:cxn ang="0">
                  <a:pos x="149" y="384"/>
                </a:cxn>
                <a:cxn ang="0">
                  <a:pos x="142" y="350"/>
                </a:cxn>
                <a:cxn ang="0">
                  <a:pos x="129" y="318"/>
                </a:cxn>
                <a:cxn ang="0">
                  <a:pos x="114" y="288"/>
                </a:cxn>
                <a:cxn ang="0">
                  <a:pos x="94" y="262"/>
                </a:cxn>
                <a:cxn ang="0">
                  <a:pos x="72" y="240"/>
                </a:cxn>
                <a:cxn ang="0">
                  <a:pos x="49" y="225"/>
                </a:cxn>
                <a:cxn ang="0">
                  <a:pos x="23" y="215"/>
                </a:cxn>
                <a:cxn ang="0">
                  <a:pos x="27" y="195"/>
                </a:cxn>
                <a:cxn ang="0">
                  <a:pos x="25" y="175"/>
                </a:cxn>
                <a:cxn ang="0">
                  <a:pos x="17" y="158"/>
                </a:cxn>
                <a:cxn ang="0">
                  <a:pos x="0" y="148"/>
                </a:cxn>
                <a:cxn ang="0">
                  <a:pos x="8" y="137"/>
                </a:cxn>
                <a:cxn ang="0">
                  <a:pos x="18" y="120"/>
                </a:cxn>
                <a:cxn ang="0">
                  <a:pos x="27" y="100"/>
                </a:cxn>
                <a:cxn ang="0">
                  <a:pos x="34" y="78"/>
                </a:cxn>
                <a:cxn ang="0">
                  <a:pos x="39" y="57"/>
                </a:cxn>
                <a:cxn ang="0">
                  <a:pos x="39" y="37"/>
                </a:cxn>
                <a:cxn ang="0">
                  <a:pos x="35" y="16"/>
                </a:cxn>
                <a:cxn ang="0">
                  <a:pos x="27" y="0"/>
                </a:cxn>
                <a:cxn ang="0">
                  <a:pos x="40" y="11"/>
                </a:cxn>
                <a:cxn ang="0">
                  <a:pos x="55" y="25"/>
                </a:cxn>
                <a:cxn ang="0">
                  <a:pos x="70" y="38"/>
                </a:cxn>
                <a:cxn ang="0">
                  <a:pos x="89" y="48"/>
                </a:cxn>
                <a:cxn ang="0">
                  <a:pos x="107" y="58"/>
                </a:cxn>
                <a:cxn ang="0">
                  <a:pos x="130" y="65"/>
                </a:cxn>
                <a:cxn ang="0">
                  <a:pos x="154" y="67"/>
                </a:cxn>
                <a:cxn ang="0">
                  <a:pos x="182" y="65"/>
                </a:cxn>
                <a:cxn ang="0">
                  <a:pos x="182" y="85"/>
                </a:cxn>
                <a:cxn ang="0">
                  <a:pos x="184" y="107"/>
                </a:cxn>
                <a:cxn ang="0">
                  <a:pos x="189" y="128"/>
                </a:cxn>
                <a:cxn ang="0">
                  <a:pos x="197" y="148"/>
                </a:cxn>
                <a:cxn ang="0">
                  <a:pos x="212" y="165"/>
                </a:cxn>
                <a:cxn ang="0">
                  <a:pos x="232" y="175"/>
                </a:cxn>
                <a:cxn ang="0">
                  <a:pos x="260" y="178"/>
                </a:cxn>
                <a:cxn ang="0">
                  <a:pos x="295" y="172"/>
                </a:cxn>
              </a:cxnLst>
              <a:rect l="0" t="0" r="r" b="b"/>
              <a:pathLst>
                <a:path w="295" h="415">
                  <a:moveTo>
                    <a:pt x="295" y="172"/>
                  </a:moveTo>
                  <a:lnTo>
                    <a:pt x="277" y="178"/>
                  </a:lnTo>
                  <a:lnTo>
                    <a:pt x="259" y="190"/>
                  </a:lnTo>
                  <a:lnTo>
                    <a:pt x="242" y="203"/>
                  </a:lnTo>
                  <a:lnTo>
                    <a:pt x="225" y="218"/>
                  </a:lnTo>
                  <a:lnTo>
                    <a:pt x="212" y="237"/>
                  </a:lnTo>
                  <a:lnTo>
                    <a:pt x="199" y="258"/>
                  </a:lnTo>
                  <a:lnTo>
                    <a:pt x="189" y="280"/>
                  </a:lnTo>
                  <a:lnTo>
                    <a:pt x="182" y="305"/>
                  </a:lnTo>
                  <a:lnTo>
                    <a:pt x="180" y="313"/>
                  </a:lnTo>
                  <a:lnTo>
                    <a:pt x="179" y="320"/>
                  </a:lnTo>
                  <a:lnTo>
                    <a:pt x="177" y="329"/>
                  </a:lnTo>
                  <a:lnTo>
                    <a:pt x="177" y="337"/>
                  </a:lnTo>
                  <a:lnTo>
                    <a:pt x="177" y="355"/>
                  </a:lnTo>
                  <a:lnTo>
                    <a:pt x="179" y="375"/>
                  </a:lnTo>
                  <a:lnTo>
                    <a:pt x="182" y="395"/>
                  </a:lnTo>
                  <a:lnTo>
                    <a:pt x="189" y="415"/>
                  </a:lnTo>
                  <a:lnTo>
                    <a:pt x="180" y="414"/>
                  </a:lnTo>
                  <a:lnTo>
                    <a:pt x="170" y="412"/>
                  </a:lnTo>
                  <a:lnTo>
                    <a:pt x="160" y="414"/>
                  </a:lnTo>
                  <a:lnTo>
                    <a:pt x="152" y="415"/>
                  </a:lnTo>
                  <a:lnTo>
                    <a:pt x="149" y="384"/>
                  </a:lnTo>
                  <a:lnTo>
                    <a:pt x="142" y="350"/>
                  </a:lnTo>
                  <a:lnTo>
                    <a:pt x="129" y="318"/>
                  </a:lnTo>
                  <a:lnTo>
                    <a:pt x="114" y="288"/>
                  </a:lnTo>
                  <a:lnTo>
                    <a:pt x="94" y="262"/>
                  </a:lnTo>
                  <a:lnTo>
                    <a:pt x="72" y="240"/>
                  </a:lnTo>
                  <a:lnTo>
                    <a:pt x="49" y="225"/>
                  </a:lnTo>
                  <a:lnTo>
                    <a:pt x="23" y="215"/>
                  </a:lnTo>
                  <a:lnTo>
                    <a:pt x="27" y="195"/>
                  </a:lnTo>
                  <a:lnTo>
                    <a:pt x="25" y="175"/>
                  </a:lnTo>
                  <a:lnTo>
                    <a:pt x="17" y="158"/>
                  </a:lnTo>
                  <a:lnTo>
                    <a:pt x="0" y="148"/>
                  </a:lnTo>
                  <a:lnTo>
                    <a:pt x="8" y="137"/>
                  </a:lnTo>
                  <a:lnTo>
                    <a:pt x="18" y="120"/>
                  </a:lnTo>
                  <a:lnTo>
                    <a:pt x="27" y="100"/>
                  </a:lnTo>
                  <a:lnTo>
                    <a:pt x="34" y="78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5" y="16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5" y="25"/>
                  </a:lnTo>
                  <a:lnTo>
                    <a:pt x="70" y="38"/>
                  </a:lnTo>
                  <a:lnTo>
                    <a:pt x="89" y="48"/>
                  </a:lnTo>
                  <a:lnTo>
                    <a:pt x="107" y="58"/>
                  </a:lnTo>
                  <a:lnTo>
                    <a:pt x="130" y="65"/>
                  </a:lnTo>
                  <a:lnTo>
                    <a:pt x="154" y="67"/>
                  </a:lnTo>
                  <a:lnTo>
                    <a:pt x="182" y="65"/>
                  </a:lnTo>
                  <a:lnTo>
                    <a:pt x="182" y="85"/>
                  </a:lnTo>
                  <a:lnTo>
                    <a:pt x="184" y="107"/>
                  </a:lnTo>
                  <a:lnTo>
                    <a:pt x="189" y="128"/>
                  </a:lnTo>
                  <a:lnTo>
                    <a:pt x="197" y="148"/>
                  </a:lnTo>
                  <a:lnTo>
                    <a:pt x="212" y="165"/>
                  </a:lnTo>
                  <a:lnTo>
                    <a:pt x="232" y="175"/>
                  </a:lnTo>
                  <a:lnTo>
                    <a:pt x="260" y="178"/>
                  </a:lnTo>
                  <a:lnTo>
                    <a:pt x="295" y="17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1" name="Freeform 297"/>
            <p:cNvSpPr>
              <a:spLocks/>
            </p:cNvSpPr>
            <p:nvPr/>
          </p:nvSpPr>
          <p:spPr bwMode="auto">
            <a:xfrm>
              <a:off x="4499" y="4126"/>
              <a:ext cx="165" cy="194"/>
            </a:xfrm>
            <a:custGeom>
              <a:avLst/>
              <a:gdLst/>
              <a:ahLst/>
              <a:cxnLst>
                <a:cxn ang="0">
                  <a:pos x="120" y="77"/>
                </a:cxn>
                <a:cxn ang="0">
                  <a:pos x="138" y="80"/>
                </a:cxn>
                <a:cxn ang="0">
                  <a:pos x="158" y="82"/>
                </a:cxn>
                <a:cxn ang="0">
                  <a:pos x="180" y="82"/>
                </a:cxn>
                <a:cxn ang="0">
                  <a:pos x="202" y="82"/>
                </a:cxn>
                <a:cxn ang="0">
                  <a:pos x="222" y="77"/>
                </a:cxn>
                <a:cxn ang="0">
                  <a:pos x="247" y="70"/>
                </a:cxn>
                <a:cxn ang="0">
                  <a:pos x="272" y="57"/>
                </a:cxn>
                <a:cxn ang="0">
                  <a:pos x="295" y="38"/>
                </a:cxn>
                <a:cxn ang="0">
                  <a:pos x="319" y="15"/>
                </a:cxn>
                <a:cxn ang="0">
                  <a:pos x="330" y="5"/>
                </a:cxn>
                <a:cxn ang="0">
                  <a:pos x="330" y="13"/>
                </a:cxn>
                <a:cxn ang="0">
                  <a:pos x="315" y="35"/>
                </a:cxn>
                <a:cxn ang="0">
                  <a:pos x="290" y="73"/>
                </a:cxn>
                <a:cxn ang="0">
                  <a:pos x="273" y="115"/>
                </a:cxn>
                <a:cxn ang="0">
                  <a:pos x="268" y="160"/>
                </a:cxn>
                <a:cxn ang="0">
                  <a:pos x="272" y="197"/>
                </a:cxn>
                <a:cxn ang="0">
                  <a:pos x="277" y="223"/>
                </a:cxn>
                <a:cxn ang="0">
                  <a:pos x="267" y="233"/>
                </a:cxn>
                <a:cxn ang="0">
                  <a:pos x="242" y="245"/>
                </a:cxn>
                <a:cxn ang="0">
                  <a:pos x="217" y="277"/>
                </a:cxn>
                <a:cxn ang="0">
                  <a:pos x="203" y="327"/>
                </a:cxn>
                <a:cxn ang="0">
                  <a:pos x="192" y="347"/>
                </a:cxn>
                <a:cxn ang="0">
                  <a:pos x="150" y="335"/>
                </a:cxn>
                <a:cxn ang="0">
                  <a:pos x="105" y="340"/>
                </a:cxn>
                <a:cxn ang="0">
                  <a:pos x="68" y="365"/>
                </a:cxn>
                <a:cxn ang="0">
                  <a:pos x="58" y="367"/>
                </a:cxn>
                <a:cxn ang="0">
                  <a:pos x="53" y="324"/>
                </a:cxn>
                <a:cxn ang="0">
                  <a:pos x="40" y="282"/>
                </a:cxn>
                <a:cxn ang="0">
                  <a:pos x="17" y="252"/>
                </a:cxn>
                <a:cxn ang="0">
                  <a:pos x="18" y="220"/>
                </a:cxn>
                <a:cxn ang="0">
                  <a:pos x="33" y="158"/>
                </a:cxn>
                <a:cxn ang="0">
                  <a:pos x="40" y="135"/>
                </a:cxn>
                <a:cxn ang="0">
                  <a:pos x="65" y="123"/>
                </a:cxn>
                <a:cxn ang="0">
                  <a:pos x="88" y="108"/>
                </a:cxn>
                <a:cxn ang="0">
                  <a:pos x="105" y="88"/>
                </a:cxn>
              </a:cxnLst>
              <a:rect l="0" t="0" r="r" b="b"/>
              <a:pathLst>
                <a:path w="330" h="387">
                  <a:moveTo>
                    <a:pt x="110" y="75"/>
                  </a:moveTo>
                  <a:lnTo>
                    <a:pt x="120" y="77"/>
                  </a:lnTo>
                  <a:lnTo>
                    <a:pt x="128" y="78"/>
                  </a:lnTo>
                  <a:lnTo>
                    <a:pt x="138" y="80"/>
                  </a:lnTo>
                  <a:lnTo>
                    <a:pt x="148" y="80"/>
                  </a:lnTo>
                  <a:lnTo>
                    <a:pt x="158" y="82"/>
                  </a:lnTo>
                  <a:lnTo>
                    <a:pt x="168" y="82"/>
                  </a:lnTo>
                  <a:lnTo>
                    <a:pt x="180" y="82"/>
                  </a:lnTo>
                  <a:lnTo>
                    <a:pt x="190" y="82"/>
                  </a:lnTo>
                  <a:lnTo>
                    <a:pt x="202" y="82"/>
                  </a:lnTo>
                  <a:lnTo>
                    <a:pt x="212" y="80"/>
                  </a:lnTo>
                  <a:lnTo>
                    <a:pt x="222" y="77"/>
                  </a:lnTo>
                  <a:lnTo>
                    <a:pt x="233" y="75"/>
                  </a:lnTo>
                  <a:lnTo>
                    <a:pt x="247" y="70"/>
                  </a:lnTo>
                  <a:lnTo>
                    <a:pt x="260" y="65"/>
                  </a:lnTo>
                  <a:lnTo>
                    <a:pt x="272" y="57"/>
                  </a:lnTo>
                  <a:lnTo>
                    <a:pt x="283" y="48"/>
                  </a:lnTo>
                  <a:lnTo>
                    <a:pt x="295" y="38"/>
                  </a:lnTo>
                  <a:lnTo>
                    <a:pt x="307" y="28"/>
                  </a:lnTo>
                  <a:lnTo>
                    <a:pt x="319" y="15"/>
                  </a:lnTo>
                  <a:lnTo>
                    <a:pt x="329" y="0"/>
                  </a:lnTo>
                  <a:lnTo>
                    <a:pt x="330" y="5"/>
                  </a:lnTo>
                  <a:lnTo>
                    <a:pt x="330" y="8"/>
                  </a:lnTo>
                  <a:lnTo>
                    <a:pt x="330" y="13"/>
                  </a:lnTo>
                  <a:lnTo>
                    <a:pt x="330" y="18"/>
                  </a:lnTo>
                  <a:lnTo>
                    <a:pt x="315" y="35"/>
                  </a:lnTo>
                  <a:lnTo>
                    <a:pt x="302" y="53"/>
                  </a:lnTo>
                  <a:lnTo>
                    <a:pt x="290" y="73"/>
                  </a:lnTo>
                  <a:lnTo>
                    <a:pt x="280" y="93"/>
                  </a:lnTo>
                  <a:lnTo>
                    <a:pt x="273" y="115"/>
                  </a:lnTo>
                  <a:lnTo>
                    <a:pt x="268" y="137"/>
                  </a:lnTo>
                  <a:lnTo>
                    <a:pt x="268" y="160"/>
                  </a:lnTo>
                  <a:lnTo>
                    <a:pt x="270" y="182"/>
                  </a:lnTo>
                  <a:lnTo>
                    <a:pt x="272" y="197"/>
                  </a:lnTo>
                  <a:lnTo>
                    <a:pt x="275" y="210"/>
                  </a:lnTo>
                  <a:lnTo>
                    <a:pt x="277" y="223"/>
                  </a:lnTo>
                  <a:lnTo>
                    <a:pt x="277" y="235"/>
                  </a:lnTo>
                  <a:lnTo>
                    <a:pt x="267" y="233"/>
                  </a:lnTo>
                  <a:lnTo>
                    <a:pt x="255" y="239"/>
                  </a:lnTo>
                  <a:lnTo>
                    <a:pt x="242" y="245"/>
                  </a:lnTo>
                  <a:lnTo>
                    <a:pt x="228" y="259"/>
                  </a:lnTo>
                  <a:lnTo>
                    <a:pt x="217" y="277"/>
                  </a:lnTo>
                  <a:lnTo>
                    <a:pt x="208" y="299"/>
                  </a:lnTo>
                  <a:lnTo>
                    <a:pt x="203" y="327"/>
                  </a:lnTo>
                  <a:lnTo>
                    <a:pt x="205" y="359"/>
                  </a:lnTo>
                  <a:lnTo>
                    <a:pt x="192" y="347"/>
                  </a:lnTo>
                  <a:lnTo>
                    <a:pt x="172" y="340"/>
                  </a:lnTo>
                  <a:lnTo>
                    <a:pt x="150" y="335"/>
                  </a:lnTo>
                  <a:lnTo>
                    <a:pt x="127" y="335"/>
                  </a:lnTo>
                  <a:lnTo>
                    <a:pt x="105" y="340"/>
                  </a:lnTo>
                  <a:lnTo>
                    <a:pt x="85" y="350"/>
                  </a:lnTo>
                  <a:lnTo>
                    <a:pt x="68" y="365"/>
                  </a:lnTo>
                  <a:lnTo>
                    <a:pt x="58" y="387"/>
                  </a:lnTo>
                  <a:lnTo>
                    <a:pt x="58" y="367"/>
                  </a:lnTo>
                  <a:lnTo>
                    <a:pt x="57" y="345"/>
                  </a:lnTo>
                  <a:lnTo>
                    <a:pt x="53" y="324"/>
                  </a:lnTo>
                  <a:lnTo>
                    <a:pt x="47" y="302"/>
                  </a:lnTo>
                  <a:lnTo>
                    <a:pt x="40" y="282"/>
                  </a:lnTo>
                  <a:lnTo>
                    <a:pt x="28" y="264"/>
                  </a:lnTo>
                  <a:lnTo>
                    <a:pt x="17" y="252"/>
                  </a:lnTo>
                  <a:lnTo>
                    <a:pt x="0" y="247"/>
                  </a:lnTo>
                  <a:lnTo>
                    <a:pt x="18" y="220"/>
                  </a:lnTo>
                  <a:lnTo>
                    <a:pt x="30" y="188"/>
                  </a:lnTo>
                  <a:lnTo>
                    <a:pt x="33" y="158"/>
                  </a:lnTo>
                  <a:lnTo>
                    <a:pt x="27" y="138"/>
                  </a:lnTo>
                  <a:lnTo>
                    <a:pt x="40" y="135"/>
                  </a:lnTo>
                  <a:lnTo>
                    <a:pt x="52" y="130"/>
                  </a:lnTo>
                  <a:lnTo>
                    <a:pt x="65" y="123"/>
                  </a:lnTo>
                  <a:lnTo>
                    <a:pt x="77" y="117"/>
                  </a:lnTo>
                  <a:lnTo>
                    <a:pt x="88" y="108"/>
                  </a:lnTo>
                  <a:lnTo>
                    <a:pt x="97" y="98"/>
                  </a:lnTo>
                  <a:lnTo>
                    <a:pt x="105" y="88"/>
                  </a:lnTo>
                  <a:lnTo>
                    <a:pt x="110" y="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2" name="Freeform 298"/>
            <p:cNvSpPr>
              <a:spLocks/>
            </p:cNvSpPr>
            <p:nvPr/>
          </p:nvSpPr>
          <p:spPr bwMode="auto">
            <a:xfrm>
              <a:off x="4639" y="3803"/>
              <a:ext cx="103" cy="145"/>
            </a:xfrm>
            <a:custGeom>
              <a:avLst/>
              <a:gdLst/>
              <a:ahLst/>
              <a:cxnLst>
                <a:cxn ang="0">
                  <a:pos x="165" y="266"/>
                </a:cxn>
                <a:cxn ang="0">
                  <a:pos x="162" y="282"/>
                </a:cxn>
                <a:cxn ang="0">
                  <a:pos x="152" y="273"/>
                </a:cxn>
                <a:cxn ang="0">
                  <a:pos x="135" y="235"/>
                </a:cxn>
                <a:cxn ang="0">
                  <a:pos x="125" y="220"/>
                </a:cxn>
                <a:cxn ang="0">
                  <a:pos x="107" y="211"/>
                </a:cxn>
                <a:cxn ang="0">
                  <a:pos x="87" y="205"/>
                </a:cxn>
                <a:cxn ang="0">
                  <a:pos x="69" y="198"/>
                </a:cxn>
                <a:cxn ang="0">
                  <a:pos x="59" y="196"/>
                </a:cxn>
                <a:cxn ang="0">
                  <a:pos x="54" y="191"/>
                </a:cxn>
                <a:cxn ang="0">
                  <a:pos x="59" y="190"/>
                </a:cxn>
                <a:cxn ang="0">
                  <a:pos x="80" y="193"/>
                </a:cxn>
                <a:cxn ang="0">
                  <a:pos x="105" y="195"/>
                </a:cxn>
                <a:cxn ang="0">
                  <a:pos x="124" y="198"/>
                </a:cxn>
                <a:cxn ang="0">
                  <a:pos x="124" y="183"/>
                </a:cxn>
                <a:cxn ang="0">
                  <a:pos x="114" y="160"/>
                </a:cxn>
                <a:cxn ang="0">
                  <a:pos x="92" y="145"/>
                </a:cxn>
                <a:cxn ang="0">
                  <a:pos x="62" y="131"/>
                </a:cxn>
                <a:cxn ang="0">
                  <a:pos x="37" y="115"/>
                </a:cxn>
                <a:cxn ang="0">
                  <a:pos x="15" y="105"/>
                </a:cxn>
                <a:cxn ang="0">
                  <a:pos x="3" y="98"/>
                </a:cxn>
                <a:cxn ang="0">
                  <a:pos x="2" y="93"/>
                </a:cxn>
                <a:cxn ang="0">
                  <a:pos x="19" y="98"/>
                </a:cxn>
                <a:cxn ang="0">
                  <a:pos x="40" y="110"/>
                </a:cxn>
                <a:cxn ang="0">
                  <a:pos x="69" y="121"/>
                </a:cxn>
                <a:cxn ang="0">
                  <a:pos x="94" y="131"/>
                </a:cxn>
                <a:cxn ang="0">
                  <a:pos x="104" y="121"/>
                </a:cxn>
                <a:cxn ang="0">
                  <a:pos x="90" y="85"/>
                </a:cxn>
                <a:cxn ang="0">
                  <a:pos x="72" y="46"/>
                </a:cxn>
                <a:cxn ang="0">
                  <a:pos x="54" y="18"/>
                </a:cxn>
                <a:cxn ang="0">
                  <a:pos x="44" y="3"/>
                </a:cxn>
                <a:cxn ang="0">
                  <a:pos x="54" y="3"/>
                </a:cxn>
                <a:cxn ang="0">
                  <a:pos x="70" y="21"/>
                </a:cxn>
                <a:cxn ang="0">
                  <a:pos x="87" y="50"/>
                </a:cxn>
                <a:cxn ang="0">
                  <a:pos x="105" y="81"/>
                </a:cxn>
                <a:cxn ang="0">
                  <a:pos x="117" y="111"/>
                </a:cxn>
                <a:cxn ang="0">
                  <a:pos x="134" y="106"/>
                </a:cxn>
                <a:cxn ang="0">
                  <a:pos x="152" y="56"/>
                </a:cxn>
                <a:cxn ang="0">
                  <a:pos x="155" y="30"/>
                </a:cxn>
                <a:cxn ang="0">
                  <a:pos x="159" y="35"/>
                </a:cxn>
                <a:cxn ang="0">
                  <a:pos x="160" y="63"/>
                </a:cxn>
                <a:cxn ang="0">
                  <a:pos x="149" y="120"/>
                </a:cxn>
                <a:cxn ang="0">
                  <a:pos x="137" y="161"/>
                </a:cxn>
                <a:cxn ang="0">
                  <a:pos x="144" y="190"/>
                </a:cxn>
                <a:cxn ang="0">
                  <a:pos x="154" y="196"/>
                </a:cxn>
                <a:cxn ang="0">
                  <a:pos x="169" y="186"/>
                </a:cxn>
                <a:cxn ang="0">
                  <a:pos x="182" y="176"/>
                </a:cxn>
                <a:cxn ang="0">
                  <a:pos x="192" y="163"/>
                </a:cxn>
                <a:cxn ang="0">
                  <a:pos x="200" y="146"/>
                </a:cxn>
                <a:cxn ang="0">
                  <a:pos x="207" y="150"/>
                </a:cxn>
                <a:cxn ang="0">
                  <a:pos x="204" y="166"/>
                </a:cxn>
                <a:cxn ang="0">
                  <a:pos x="192" y="185"/>
                </a:cxn>
                <a:cxn ang="0">
                  <a:pos x="177" y="203"/>
                </a:cxn>
                <a:cxn ang="0">
                  <a:pos x="160" y="218"/>
                </a:cxn>
                <a:cxn ang="0">
                  <a:pos x="157" y="233"/>
                </a:cxn>
                <a:cxn ang="0">
                  <a:pos x="164" y="251"/>
                </a:cxn>
              </a:cxnLst>
              <a:rect l="0" t="0" r="r" b="b"/>
              <a:pathLst>
                <a:path w="207" h="290">
                  <a:moveTo>
                    <a:pt x="167" y="258"/>
                  </a:moveTo>
                  <a:lnTo>
                    <a:pt x="165" y="266"/>
                  </a:lnTo>
                  <a:lnTo>
                    <a:pt x="164" y="273"/>
                  </a:lnTo>
                  <a:lnTo>
                    <a:pt x="162" y="282"/>
                  </a:lnTo>
                  <a:lnTo>
                    <a:pt x="162" y="290"/>
                  </a:lnTo>
                  <a:lnTo>
                    <a:pt x="152" y="273"/>
                  </a:lnTo>
                  <a:lnTo>
                    <a:pt x="144" y="253"/>
                  </a:lnTo>
                  <a:lnTo>
                    <a:pt x="135" y="235"/>
                  </a:lnTo>
                  <a:lnTo>
                    <a:pt x="132" y="223"/>
                  </a:lnTo>
                  <a:lnTo>
                    <a:pt x="125" y="220"/>
                  </a:lnTo>
                  <a:lnTo>
                    <a:pt x="117" y="216"/>
                  </a:lnTo>
                  <a:lnTo>
                    <a:pt x="107" y="211"/>
                  </a:lnTo>
                  <a:lnTo>
                    <a:pt x="97" y="208"/>
                  </a:lnTo>
                  <a:lnTo>
                    <a:pt x="87" y="205"/>
                  </a:lnTo>
                  <a:lnTo>
                    <a:pt x="77" y="201"/>
                  </a:lnTo>
                  <a:lnTo>
                    <a:pt x="69" y="198"/>
                  </a:lnTo>
                  <a:lnTo>
                    <a:pt x="60" y="198"/>
                  </a:lnTo>
                  <a:lnTo>
                    <a:pt x="59" y="196"/>
                  </a:lnTo>
                  <a:lnTo>
                    <a:pt x="57" y="193"/>
                  </a:lnTo>
                  <a:lnTo>
                    <a:pt x="54" y="191"/>
                  </a:lnTo>
                  <a:lnTo>
                    <a:pt x="52" y="190"/>
                  </a:lnTo>
                  <a:lnTo>
                    <a:pt x="59" y="190"/>
                  </a:lnTo>
                  <a:lnTo>
                    <a:pt x="69" y="191"/>
                  </a:lnTo>
                  <a:lnTo>
                    <a:pt x="80" y="193"/>
                  </a:lnTo>
                  <a:lnTo>
                    <a:pt x="94" y="193"/>
                  </a:lnTo>
                  <a:lnTo>
                    <a:pt x="105" y="195"/>
                  </a:lnTo>
                  <a:lnTo>
                    <a:pt x="115" y="196"/>
                  </a:lnTo>
                  <a:lnTo>
                    <a:pt x="124" y="198"/>
                  </a:lnTo>
                  <a:lnTo>
                    <a:pt x="129" y="200"/>
                  </a:lnTo>
                  <a:lnTo>
                    <a:pt x="124" y="183"/>
                  </a:lnTo>
                  <a:lnTo>
                    <a:pt x="119" y="170"/>
                  </a:lnTo>
                  <a:lnTo>
                    <a:pt x="114" y="160"/>
                  </a:lnTo>
                  <a:lnTo>
                    <a:pt x="109" y="151"/>
                  </a:lnTo>
                  <a:lnTo>
                    <a:pt x="92" y="145"/>
                  </a:lnTo>
                  <a:lnTo>
                    <a:pt x="77" y="138"/>
                  </a:lnTo>
                  <a:lnTo>
                    <a:pt x="62" y="131"/>
                  </a:lnTo>
                  <a:lnTo>
                    <a:pt x="49" y="123"/>
                  </a:lnTo>
                  <a:lnTo>
                    <a:pt x="37" y="115"/>
                  </a:lnTo>
                  <a:lnTo>
                    <a:pt x="25" y="108"/>
                  </a:lnTo>
                  <a:lnTo>
                    <a:pt x="15" y="105"/>
                  </a:lnTo>
                  <a:lnTo>
                    <a:pt x="8" y="101"/>
                  </a:lnTo>
                  <a:lnTo>
                    <a:pt x="3" y="98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10" y="95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40" y="110"/>
                  </a:lnTo>
                  <a:lnTo>
                    <a:pt x="54" y="115"/>
                  </a:lnTo>
                  <a:lnTo>
                    <a:pt x="69" y="121"/>
                  </a:lnTo>
                  <a:lnTo>
                    <a:pt x="82" y="126"/>
                  </a:lnTo>
                  <a:lnTo>
                    <a:pt x="94" y="131"/>
                  </a:lnTo>
                  <a:lnTo>
                    <a:pt x="105" y="133"/>
                  </a:lnTo>
                  <a:lnTo>
                    <a:pt x="104" y="121"/>
                  </a:lnTo>
                  <a:lnTo>
                    <a:pt x="99" y="105"/>
                  </a:lnTo>
                  <a:lnTo>
                    <a:pt x="90" y="85"/>
                  </a:lnTo>
                  <a:lnTo>
                    <a:pt x="82" y="66"/>
                  </a:lnTo>
                  <a:lnTo>
                    <a:pt x="72" y="46"/>
                  </a:lnTo>
                  <a:lnTo>
                    <a:pt x="62" y="30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54" y="3"/>
                  </a:lnTo>
                  <a:lnTo>
                    <a:pt x="64" y="13"/>
                  </a:lnTo>
                  <a:lnTo>
                    <a:pt x="70" y="21"/>
                  </a:lnTo>
                  <a:lnTo>
                    <a:pt x="79" y="35"/>
                  </a:lnTo>
                  <a:lnTo>
                    <a:pt x="87" y="50"/>
                  </a:lnTo>
                  <a:lnTo>
                    <a:pt x="97" y="65"/>
                  </a:lnTo>
                  <a:lnTo>
                    <a:pt x="105" y="81"/>
                  </a:lnTo>
                  <a:lnTo>
                    <a:pt x="112" y="96"/>
                  </a:lnTo>
                  <a:lnTo>
                    <a:pt x="117" y="111"/>
                  </a:lnTo>
                  <a:lnTo>
                    <a:pt x="120" y="121"/>
                  </a:lnTo>
                  <a:lnTo>
                    <a:pt x="134" y="106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5" y="38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59" y="35"/>
                  </a:lnTo>
                  <a:lnTo>
                    <a:pt x="160" y="45"/>
                  </a:lnTo>
                  <a:lnTo>
                    <a:pt x="160" y="63"/>
                  </a:lnTo>
                  <a:lnTo>
                    <a:pt x="157" y="91"/>
                  </a:lnTo>
                  <a:lnTo>
                    <a:pt x="149" y="120"/>
                  </a:lnTo>
                  <a:lnTo>
                    <a:pt x="129" y="145"/>
                  </a:lnTo>
                  <a:lnTo>
                    <a:pt x="137" y="161"/>
                  </a:lnTo>
                  <a:lnTo>
                    <a:pt x="142" y="176"/>
                  </a:lnTo>
                  <a:lnTo>
                    <a:pt x="144" y="190"/>
                  </a:lnTo>
                  <a:lnTo>
                    <a:pt x="145" y="200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69" y="186"/>
                  </a:lnTo>
                  <a:lnTo>
                    <a:pt x="175" y="181"/>
                  </a:lnTo>
                  <a:lnTo>
                    <a:pt x="182" y="176"/>
                  </a:lnTo>
                  <a:lnTo>
                    <a:pt x="187" y="170"/>
                  </a:lnTo>
                  <a:lnTo>
                    <a:pt x="192" y="163"/>
                  </a:lnTo>
                  <a:lnTo>
                    <a:pt x="195" y="155"/>
                  </a:lnTo>
                  <a:lnTo>
                    <a:pt x="200" y="146"/>
                  </a:lnTo>
                  <a:lnTo>
                    <a:pt x="205" y="145"/>
                  </a:lnTo>
                  <a:lnTo>
                    <a:pt x="207" y="150"/>
                  </a:lnTo>
                  <a:lnTo>
                    <a:pt x="207" y="160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2" y="185"/>
                  </a:lnTo>
                  <a:lnTo>
                    <a:pt x="185" y="195"/>
                  </a:lnTo>
                  <a:lnTo>
                    <a:pt x="177" y="203"/>
                  </a:lnTo>
                  <a:lnTo>
                    <a:pt x="169" y="211"/>
                  </a:lnTo>
                  <a:lnTo>
                    <a:pt x="160" y="218"/>
                  </a:lnTo>
                  <a:lnTo>
                    <a:pt x="154" y="221"/>
                  </a:lnTo>
                  <a:lnTo>
                    <a:pt x="157" y="233"/>
                  </a:lnTo>
                  <a:lnTo>
                    <a:pt x="160" y="241"/>
                  </a:lnTo>
                  <a:lnTo>
                    <a:pt x="164" y="251"/>
                  </a:lnTo>
                  <a:lnTo>
                    <a:pt x="167" y="25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3" name="Freeform 299"/>
            <p:cNvSpPr>
              <a:spLocks/>
            </p:cNvSpPr>
            <p:nvPr/>
          </p:nvSpPr>
          <p:spPr bwMode="auto">
            <a:xfrm>
              <a:off x="4514" y="4164"/>
              <a:ext cx="102" cy="131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72" y="7"/>
                </a:cxn>
                <a:cxn ang="0">
                  <a:pos x="158" y="18"/>
                </a:cxn>
                <a:cxn ang="0">
                  <a:pos x="143" y="42"/>
                </a:cxn>
                <a:cxn ang="0">
                  <a:pos x="122" y="48"/>
                </a:cxn>
                <a:cxn ang="0">
                  <a:pos x="93" y="52"/>
                </a:cxn>
                <a:cxn ang="0">
                  <a:pos x="63" y="60"/>
                </a:cxn>
                <a:cxn ang="0">
                  <a:pos x="40" y="70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45" y="75"/>
                </a:cxn>
                <a:cxn ang="0">
                  <a:pos x="63" y="68"/>
                </a:cxn>
                <a:cxn ang="0">
                  <a:pos x="87" y="63"/>
                </a:cxn>
                <a:cxn ang="0">
                  <a:pos x="113" y="63"/>
                </a:cxn>
                <a:cxn ang="0">
                  <a:pos x="117" y="83"/>
                </a:cxn>
                <a:cxn ang="0">
                  <a:pos x="100" y="118"/>
                </a:cxn>
                <a:cxn ang="0">
                  <a:pos x="83" y="132"/>
                </a:cxn>
                <a:cxn ang="0">
                  <a:pos x="62" y="138"/>
                </a:cxn>
                <a:cxn ang="0">
                  <a:pos x="37" y="145"/>
                </a:cxn>
                <a:cxn ang="0">
                  <a:pos x="15" y="150"/>
                </a:cxn>
                <a:cxn ang="0">
                  <a:pos x="2" y="153"/>
                </a:cxn>
                <a:cxn ang="0">
                  <a:pos x="2" y="155"/>
                </a:cxn>
                <a:cxn ang="0">
                  <a:pos x="17" y="155"/>
                </a:cxn>
                <a:cxn ang="0">
                  <a:pos x="35" y="153"/>
                </a:cxn>
                <a:cxn ang="0">
                  <a:pos x="55" y="150"/>
                </a:cxn>
                <a:cxn ang="0">
                  <a:pos x="77" y="147"/>
                </a:cxn>
                <a:cxn ang="0">
                  <a:pos x="72" y="162"/>
                </a:cxn>
                <a:cxn ang="0">
                  <a:pos x="48" y="210"/>
                </a:cxn>
                <a:cxn ang="0">
                  <a:pos x="50" y="250"/>
                </a:cxn>
                <a:cxn ang="0">
                  <a:pos x="63" y="220"/>
                </a:cxn>
                <a:cxn ang="0">
                  <a:pos x="78" y="189"/>
                </a:cxn>
                <a:cxn ang="0">
                  <a:pos x="93" y="162"/>
                </a:cxn>
                <a:cxn ang="0">
                  <a:pos x="107" y="175"/>
                </a:cxn>
                <a:cxn ang="0">
                  <a:pos x="125" y="220"/>
                </a:cxn>
                <a:cxn ang="0">
                  <a:pos x="142" y="242"/>
                </a:cxn>
                <a:cxn ang="0">
                  <a:pos x="142" y="235"/>
                </a:cxn>
                <a:cxn ang="0">
                  <a:pos x="128" y="205"/>
                </a:cxn>
                <a:cxn ang="0">
                  <a:pos x="117" y="158"/>
                </a:cxn>
                <a:cxn ang="0">
                  <a:pos x="122" y="122"/>
                </a:cxn>
                <a:cxn ang="0">
                  <a:pos x="142" y="82"/>
                </a:cxn>
                <a:cxn ang="0">
                  <a:pos x="163" y="85"/>
                </a:cxn>
                <a:cxn ang="0">
                  <a:pos x="190" y="127"/>
                </a:cxn>
                <a:cxn ang="0">
                  <a:pos x="197" y="167"/>
                </a:cxn>
                <a:cxn ang="0">
                  <a:pos x="202" y="160"/>
                </a:cxn>
                <a:cxn ang="0">
                  <a:pos x="198" y="122"/>
                </a:cxn>
                <a:cxn ang="0">
                  <a:pos x="180" y="68"/>
                </a:cxn>
                <a:cxn ang="0">
                  <a:pos x="180" y="43"/>
                </a:cxn>
                <a:cxn ang="0">
                  <a:pos x="197" y="13"/>
                </a:cxn>
                <a:cxn ang="0">
                  <a:pos x="203" y="0"/>
                </a:cxn>
              </a:cxnLst>
              <a:rect l="0" t="0" r="r" b="b"/>
              <a:pathLst>
                <a:path w="203" h="262">
                  <a:moveTo>
                    <a:pt x="203" y="0"/>
                  </a:moveTo>
                  <a:lnTo>
                    <a:pt x="192" y="2"/>
                  </a:lnTo>
                  <a:lnTo>
                    <a:pt x="182" y="5"/>
                  </a:lnTo>
                  <a:lnTo>
                    <a:pt x="172" y="7"/>
                  </a:lnTo>
                  <a:lnTo>
                    <a:pt x="160" y="7"/>
                  </a:lnTo>
                  <a:lnTo>
                    <a:pt x="158" y="18"/>
                  </a:lnTo>
                  <a:lnTo>
                    <a:pt x="152" y="32"/>
                  </a:lnTo>
                  <a:lnTo>
                    <a:pt x="143" y="42"/>
                  </a:lnTo>
                  <a:lnTo>
                    <a:pt x="133" y="47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3" y="52"/>
                  </a:lnTo>
                  <a:lnTo>
                    <a:pt x="78" y="57"/>
                  </a:lnTo>
                  <a:lnTo>
                    <a:pt x="63" y="60"/>
                  </a:lnTo>
                  <a:lnTo>
                    <a:pt x="50" y="65"/>
                  </a:lnTo>
                  <a:lnTo>
                    <a:pt x="40" y="70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8" y="78"/>
                  </a:lnTo>
                  <a:lnTo>
                    <a:pt x="45" y="75"/>
                  </a:lnTo>
                  <a:lnTo>
                    <a:pt x="53" y="72"/>
                  </a:lnTo>
                  <a:lnTo>
                    <a:pt x="63" y="68"/>
                  </a:lnTo>
                  <a:lnTo>
                    <a:pt x="75" y="67"/>
                  </a:lnTo>
                  <a:lnTo>
                    <a:pt x="87" y="63"/>
                  </a:lnTo>
                  <a:lnTo>
                    <a:pt x="100" y="63"/>
                  </a:lnTo>
                  <a:lnTo>
                    <a:pt x="113" y="63"/>
                  </a:lnTo>
                  <a:lnTo>
                    <a:pt x="125" y="65"/>
                  </a:lnTo>
                  <a:lnTo>
                    <a:pt x="117" y="83"/>
                  </a:lnTo>
                  <a:lnTo>
                    <a:pt x="108" y="103"/>
                  </a:lnTo>
                  <a:lnTo>
                    <a:pt x="100" y="118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3" y="135"/>
                  </a:lnTo>
                  <a:lnTo>
                    <a:pt x="62" y="138"/>
                  </a:lnTo>
                  <a:lnTo>
                    <a:pt x="48" y="142"/>
                  </a:lnTo>
                  <a:lnTo>
                    <a:pt x="37" y="145"/>
                  </a:lnTo>
                  <a:lnTo>
                    <a:pt x="25" y="148"/>
                  </a:lnTo>
                  <a:lnTo>
                    <a:pt x="15" y="150"/>
                  </a:lnTo>
                  <a:lnTo>
                    <a:pt x="7" y="152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2" y="155"/>
                  </a:lnTo>
                  <a:lnTo>
                    <a:pt x="10" y="155"/>
                  </a:lnTo>
                  <a:lnTo>
                    <a:pt x="17" y="155"/>
                  </a:lnTo>
                  <a:lnTo>
                    <a:pt x="25" y="153"/>
                  </a:lnTo>
                  <a:lnTo>
                    <a:pt x="35" y="153"/>
                  </a:lnTo>
                  <a:lnTo>
                    <a:pt x="45" y="152"/>
                  </a:lnTo>
                  <a:lnTo>
                    <a:pt x="55" y="150"/>
                  </a:lnTo>
                  <a:lnTo>
                    <a:pt x="67" y="148"/>
                  </a:lnTo>
                  <a:lnTo>
                    <a:pt x="77" y="147"/>
                  </a:lnTo>
                  <a:lnTo>
                    <a:pt x="87" y="145"/>
                  </a:lnTo>
                  <a:lnTo>
                    <a:pt x="72" y="162"/>
                  </a:lnTo>
                  <a:lnTo>
                    <a:pt x="58" y="180"/>
                  </a:lnTo>
                  <a:lnTo>
                    <a:pt x="48" y="210"/>
                  </a:lnTo>
                  <a:lnTo>
                    <a:pt x="45" y="262"/>
                  </a:lnTo>
                  <a:lnTo>
                    <a:pt x="50" y="250"/>
                  </a:lnTo>
                  <a:lnTo>
                    <a:pt x="57" y="237"/>
                  </a:lnTo>
                  <a:lnTo>
                    <a:pt x="63" y="220"/>
                  </a:lnTo>
                  <a:lnTo>
                    <a:pt x="70" y="205"/>
                  </a:lnTo>
                  <a:lnTo>
                    <a:pt x="78" y="189"/>
                  </a:lnTo>
                  <a:lnTo>
                    <a:pt x="87" y="174"/>
                  </a:lnTo>
                  <a:lnTo>
                    <a:pt x="93" y="162"/>
                  </a:lnTo>
                  <a:lnTo>
                    <a:pt x="102" y="153"/>
                  </a:lnTo>
                  <a:lnTo>
                    <a:pt x="107" y="175"/>
                  </a:lnTo>
                  <a:lnTo>
                    <a:pt x="115" y="199"/>
                  </a:lnTo>
                  <a:lnTo>
                    <a:pt x="125" y="220"/>
                  </a:lnTo>
                  <a:lnTo>
                    <a:pt x="135" y="235"/>
                  </a:lnTo>
                  <a:lnTo>
                    <a:pt x="142" y="242"/>
                  </a:lnTo>
                  <a:lnTo>
                    <a:pt x="143" y="240"/>
                  </a:lnTo>
                  <a:lnTo>
                    <a:pt x="142" y="235"/>
                  </a:lnTo>
                  <a:lnTo>
                    <a:pt x="137" y="229"/>
                  </a:lnTo>
                  <a:lnTo>
                    <a:pt x="128" y="205"/>
                  </a:lnTo>
                  <a:lnTo>
                    <a:pt x="122" y="180"/>
                  </a:lnTo>
                  <a:lnTo>
                    <a:pt x="117" y="158"/>
                  </a:lnTo>
                  <a:lnTo>
                    <a:pt x="117" y="140"/>
                  </a:lnTo>
                  <a:lnTo>
                    <a:pt x="122" y="122"/>
                  </a:lnTo>
                  <a:lnTo>
                    <a:pt x="132" y="102"/>
                  </a:lnTo>
                  <a:lnTo>
                    <a:pt x="142" y="82"/>
                  </a:lnTo>
                  <a:lnTo>
                    <a:pt x="148" y="70"/>
                  </a:lnTo>
                  <a:lnTo>
                    <a:pt x="163" y="85"/>
                  </a:lnTo>
                  <a:lnTo>
                    <a:pt x="178" y="103"/>
                  </a:lnTo>
                  <a:lnTo>
                    <a:pt x="190" y="127"/>
                  </a:lnTo>
                  <a:lnTo>
                    <a:pt x="195" y="157"/>
                  </a:lnTo>
                  <a:lnTo>
                    <a:pt x="197" y="167"/>
                  </a:lnTo>
                  <a:lnTo>
                    <a:pt x="198" y="167"/>
                  </a:lnTo>
                  <a:lnTo>
                    <a:pt x="202" y="160"/>
                  </a:lnTo>
                  <a:lnTo>
                    <a:pt x="202" y="152"/>
                  </a:lnTo>
                  <a:lnTo>
                    <a:pt x="198" y="122"/>
                  </a:lnTo>
                  <a:lnTo>
                    <a:pt x="190" y="92"/>
                  </a:lnTo>
                  <a:lnTo>
                    <a:pt x="180" y="68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8" y="28"/>
                  </a:lnTo>
                  <a:lnTo>
                    <a:pt x="197" y="13"/>
                  </a:lnTo>
                  <a:lnTo>
                    <a:pt x="202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Freeform 300"/>
            <p:cNvSpPr>
              <a:spLocks/>
            </p:cNvSpPr>
            <p:nvPr/>
          </p:nvSpPr>
          <p:spPr bwMode="auto">
            <a:xfrm>
              <a:off x="4672" y="3985"/>
              <a:ext cx="145" cy="112"/>
            </a:xfrm>
            <a:custGeom>
              <a:avLst/>
              <a:gdLst/>
              <a:ahLst/>
              <a:cxnLst>
                <a:cxn ang="0">
                  <a:pos x="172" y="15"/>
                </a:cxn>
                <a:cxn ang="0">
                  <a:pos x="200" y="13"/>
                </a:cxn>
                <a:cxn ang="0">
                  <a:pos x="227" y="28"/>
                </a:cxn>
                <a:cxn ang="0">
                  <a:pos x="230" y="45"/>
                </a:cxn>
                <a:cxn ang="0">
                  <a:pos x="227" y="70"/>
                </a:cxn>
                <a:cxn ang="0">
                  <a:pos x="185" y="78"/>
                </a:cxn>
                <a:cxn ang="0">
                  <a:pos x="167" y="93"/>
                </a:cxn>
                <a:cxn ang="0">
                  <a:pos x="167" y="102"/>
                </a:cxn>
                <a:cxn ang="0">
                  <a:pos x="172" y="98"/>
                </a:cxn>
                <a:cxn ang="0">
                  <a:pos x="202" y="92"/>
                </a:cxn>
                <a:cxn ang="0">
                  <a:pos x="217" y="102"/>
                </a:cxn>
                <a:cxn ang="0">
                  <a:pos x="222" y="112"/>
                </a:cxn>
                <a:cxn ang="0">
                  <a:pos x="222" y="122"/>
                </a:cxn>
                <a:cxn ang="0">
                  <a:pos x="213" y="138"/>
                </a:cxn>
                <a:cxn ang="0">
                  <a:pos x="222" y="145"/>
                </a:cxn>
                <a:cxn ang="0">
                  <a:pos x="238" y="140"/>
                </a:cxn>
                <a:cxn ang="0">
                  <a:pos x="260" y="142"/>
                </a:cxn>
                <a:cxn ang="0">
                  <a:pos x="278" y="155"/>
                </a:cxn>
                <a:cxn ang="0">
                  <a:pos x="285" y="198"/>
                </a:cxn>
                <a:cxn ang="0">
                  <a:pos x="265" y="219"/>
                </a:cxn>
                <a:cxn ang="0">
                  <a:pos x="242" y="224"/>
                </a:cxn>
                <a:cxn ang="0">
                  <a:pos x="222" y="215"/>
                </a:cxn>
                <a:cxn ang="0">
                  <a:pos x="208" y="183"/>
                </a:cxn>
                <a:cxn ang="0">
                  <a:pos x="188" y="155"/>
                </a:cxn>
                <a:cxn ang="0">
                  <a:pos x="163" y="137"/>
                </a:cxn>
                <a:cxn ang="0">
                  <a:pos x="162" y="142"/>
                </a:cxn>
                <a:cxn ang="0">
                  <a:pos x="162" y="187"/>
                </a:cxn>
                <a:cxn ang="0">
                  <a:pos x="142" y="207"/>
                </a:cxn>
                <a:cxn ang="0">
                  <a:pos x="110" y="212"/>
                </a:cxn>
                <a:cxn ang="0">
                  <a:pos x="83" y="192"/>
                </a:cxn>
                <a:cxn ang="0">
                  <a:pos x="75" y="163"/>
                </a:cxn>
                <a:cxn ang="0">
                  <a:pos x="83" y="138"/>
                </a:cxn>
                <a:cxn ang="0">
                  <a:pos x="83" y="128"/>
                </a:cxn>
                <a:cxn ang="0">
                  <a:pos x="62" y="105"/>
                </a:cxn>
                <a:cxn ang="0">
                  <a:pos x="45" y="132"/>
                </a:cxn>
                <a:cxn ang="0">
                  <a:pos x="7" y="113"/>
                </a:cxn>
                <a:cxn ang="0">
                  <a:pos x="2" y="88"/>
                </a:cxn>
                <a:cxn ang="0">
                  <a:pos x="17" y="60"/>
                </a:cxn>
                <a:cxn ang="0">
                  <a:pos x="28" y="53"/>
                </a:cxn>
                <a:cxn ang="0">
                  <a:pos x="43" y="50"/>
                </a:cxn>
                <a:cxn ang="0">
                  <a:pos x="48" y="38"/>
                </a:cxn>
                <a:cxn ang="0">
                  <a:pos x="70" y="3"/>
                </a:cxn>
                <a:cxn ang="0">
                  <a:pos x="98" y="2"/>
                </a:cxn>
                <a:cxn ang="0">
                  <a:pos x="127" y="23"/>
                </a:cxn>
                <a:cxn ang="0">
                  <a:pos x="125" y="55"/>
                </a:cxn>
                <a:cxn ang="0">
                  <a:pos x="143" y="80"/>
                </a:cxn>
                <a:cxn ang="0">
                  <a:pos x="142" y="90"/>
                </a:cxn>
                <a:cxn ang="0">
                  <a:pos x="155" y="78"/>
                </a:cxn>
                <a:cxn ang="0">
                  <a:pos x="158" y="57"/>
                </a:cxn>
                <a:cxn ang="0">
                  <a:pos x="158" y="23"/>
                </a:cxn>
              </a:cxnLst>
              <a:rect l="0" t="0" r="r" b="b"/>
              <a:pathLst>
                <a:path w="288" h="224">
                  <a:moveTo>
                    <a:pt x="158" y="23"/>
                  </a:moveTo>
                  <a:lnTo>
                    <a:pt x="163" y="18"/>
                  </a:lnTo>
                  <a:lnTo>
                    <a:pt x="172" y="15"/>
                  </a:lnTo>
                  <a:lnTo>
                    <a:pt x="182" y="13"/>
                  </a:lnTo>
                  <a:lnTo>
                    <a:pt x="192" y="13"/>
                  </a:lnTo>
                  <a:lnTo>
                    <a:pt x="200" y="13"/>
                  </a:lnTo>
                  <a:lnTo>
                    <a:pt x="210" y="15"/>
                  </a:lnTo>
                  <a:lnTo>
                    <a:pt x="218" y="20"/>
                  </a:lnTo>
                  <a:lnTo>
                    <a:pt x="227" y="28"/>
                  </a:lnTo>
                  <a:lnTo>
                    <a:pt x="225" y="27"/>
                  </a:lnTo>
                  <a:lnTo>
                    <a:pt x="228" y="33"/>
                  </a:lnTo>
                  <a:lnTo>
                    <a:pt x="230" y="45"/>
                  </a:lnTo>
                  <a:lnTo>
                    <a:pt x="230" y="55"/>
                  </a:lnTo>
                  <a:lnTo>
                    <a:pt x="230" y="63"/>
                  </a:lnTo>
                  <a:lnTo>
                    <a:pt x="227" y="70"/>
                  </a:lnTo>
                  <a:lnTo>
                    <a:pt x="220" y="77"/>
                  </a:lnTo>
                  <a:lnTo>
                    <a:pt x="207" y="80"/>
                  </a:lnTo>
                  <a:lnTo>
                    <a:pt x="185" y="78"/>
                  </a:lnTo>
                  <a:lnTo>
                    <a:pt x="180" y="83"/>
                  </a:lnTo>
                  <a:lnTo>
                    <a:pt x="173" y="88"/>
                  </a:lnTo>
                  <a:lnTo>
                    <a:pt x="167" y="93"/>
                  </a:lnTo>
                  <a:lnTo>
                    <a:pt x="163" y="97"/>
                  </a:lnTo>
                  <a:lnTo>
                    <a:pt x="165" y="98"/>
                  </a:lnTo>
                  <a:lnTo>
                    <a:pt x="167" y="102"/>
                  </a:lnTo>
                  <a:lnTo>
                    <a:pt x="168" y="103"/>
                  </a:lnTo>
                  <a:lnTo>
                    <a:pt x="168" y="105"/>
                  </a:lnTo>
                  <a:lnTo>
                    <a:pt x="172" y="98"/>
                  </a:lnTo>
                  <a:lnTo>
                    <a:pt x="180" y="92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08" y="95"/>
                  </a:lnTo>
                  <a:lnTo>
                    <a:pt x="213" y="98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2" y="108"/>
                  </a:lnTo>
                  <a:lnTo>
                    <a:pt x="222" y="112"/>
                  </a:lnTo>
                  <a:lnTo>
                    <a:pt x="222" y="113"/>
                  </a:lnTo>
                  <a:lnTo>
                    <a:pt x="222" y="117"/>
                  </a:lnTo>
                  <a:lnTo>
                    <a:pt x="222" y="122"/>
                  </a:lnTo>
                  <a:lnTo>
                    <a:pt x="220" y="128"/>
                  </a:lnTo>
                  <a:lnTo>
                    <a:pt x="217" y="135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8" y="142"/>
                  </a:lnTo>
                  <a:lnTo>
                    <a:pt x="222" y="145"/>
                  </a:lnTo>
                  <a:lnTo>
                    <a:pt x="225" y="147"/>
                  </a:lnTo>
                  <a:lnTo>
                    <a:pt x="232" y="143"/>
                  </a:lnTo>
                  <a:lnTo>
                    <a:pt x="238" y="140"/>
                  </a:lnTo>
                  <a:lnTo>
                    <a:pt x="245" y="140"/>
                  </a:lnTo>
                  <a:lnTo>
                    <a:pt x="252" y="140"/>
                  </a:lnTo>
                  <a:lnTo>
                    <a:pt x="260" y="142"/>
                  </a:lnTo>
                  <a:lnTo>
                    <a:pt x="267" y="145"/>
                  </a:lnTo>
                  <a:lnTo>
                    <a:pt x="273" y="150"/>
                  </a:lnTo>
                  <a:lnTo>
                    <a:pt x="278" y="155"/>
                  </a:lnTo>
                  <a:lnTo>
                    <a:pt x="285" y="168"/>
                  </a:lnTo>
                  <a:lnTo>
                    <a:pt x="288" y="183"/>
                  </a:lnTo>
                  <a:lnTo>
                    <a:pt x="285" y="198"/>
                  </a:lnTo>
                  <a:lnTo>
                    <a:pt x="277" y="210"/>
                  </a:lnTo>
                  <a:lnTo>
                    <a:pt x="272" y="215"/>
                  </a:lnTo>
                  <a:lnTo>
                    <a:pt x="265" y="219"/>
                  </a:lnTo>
                  <a:lnTo>
                    <a:pt x="257" y="222"/>
                  </a:lnTo>
                  <a:lnTo>
                    <a:pt x="250" y="222"/>
                  </a:lnTo>
                  <a:lnTo>
                    <a:pt x="242" y="224"/>
                  </a:lnTo>
                  <a:lnTo>
                    <a:pt x="235" y="222"/>
                  </a:lnTo>
                  <a:lnTo>
                    <a:pt x="228" y="219"/>
                  </a:lnTo>
                  <a:lnTo>
                    <a:pt x="222" y="215"/>
                  </a:lnTo>
                  <a:lnTo>
                    <a:pt x="213" y="205"/>
                  </a:lnTo>
                  <a:lnTo>
                    <a:pt x="210" y="193"/>
                  </a:lnTo>
                  <a:lnTo>
                    <a:pt x="208" y="183"/>
                  </a:lnTo>
                  <a:lnTo>
                    <a:pt x="212" y="173"/>
                  </a:lnTo>
                  <a:lnTo>
                    <a:pt x="203" y="167"/>
                  </a:lnTo>
                  <a:lnTo>
                    <a:pt x="188" y="155"/>
                  </a:lnTo>
                  <a:lnTo>
                    <a:pt x="173" y="145"/>
                  </a:lnTo>
                  <a:lnTo>
                    <a:pt x="165" y="138"/>
                  </a:lnTo>
                  <a:lnTo>
                    <a:pt x="163" y="137"/>
                  </a:lnTo>
                  <a:lnTo>
                    <a:pt x="162" y="137"/>
                  </a:lnTo>
                  <a:lnTo>
                    <a:pt x="160" y="138"/>
                  </a:lnTo>
                  <a:lnTo>
                    <a:pt x="162" y="142"/>
                  </a:lnTo>
                  <a:lnTo>
                    <a:pt x="167" y="157"/>
                  </a:lnTo>
                  <a:lnTo>
                    <a:pt x="167" y="173"/>
                  </a:lnTo>
                  <a:lnTo>
                    <a:pt x="162" y="187"/>
                  </a:lnTo>
                  <a:lnTo>
                    <a:pt x="155" y="198"/>
                  </a:lnTo>
                  <a:lnTo>
                    <a:pt x="150" y="203"/>
                  </a:lnTo>
                  <a:lnTo>
                    <a:pt x="142" y="207"/>
                  </a:lnTo>
                  <a:lnTo>
                    <a:pt x="132" y="212"/>
                  </a:lnTo>
                  <a:lnTo>
                    <a:pt x="122" y="215"/>
                  </a:lnTo>
                  <a:lnTo>
                    <a:pt x="110" y="212"/>
                  </a:lnTo>
                  <a:lnTo>
                    <a:pt x="98" y="207"/>
                  </a:lnTo>
                  <a:lnTo>
                    <a:pt x="90" y="200"/>
                  </a:lnTo>
                  <a:lnTo>
                    <a:pt x="83" y="192"/>
                  </a:lnTo>
                  <a:lnTo>
                    <a:pt x="78" y="185"/>
                  </a:lnTo>
                  <a:lnTo>
                    <a:pt x="75" y="175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78" y="145"/>
                  </a:lnTo>
                  <a:lnTo>
                    <a:pt x="83" y="138"/>
                  </a:lnTo>
                  <a:lnTo>
                    <a:pt x="88" y="133"/>
                  </a:lnTo>
                  <a:lnTo>
                    <a:pt x="93" y="130"/>
                  </a:lnTo>
                  <a:lnTo>
                    <a:pt x="83" y="128"/>
                  </a:lnTo>
                  <a:lnTo>
                    <a:pt x="75" y="122"/>
                  </a:lnTo>
                  <a:lnTo>
                    <a:pt x="67" y="113"/>
                  </a:lnTo>
                  <a:lnTo>
                    <a:pt x="62" y="105"/>
                  </a:lnTo>
                  <a:lnTo>
                    <a:pt x="60" y="117"/>
                  </a:lnTo>
                  <a:lnTo>
                    <a:pt x="55" y="127"/>
                  </a:lnTo>
                  <a:lnTo>
                    <a:pt x="45" y="132"/>
                  </a:lnTo>
                  <a:lnTo>
                    <a:pt x="27" y="128"/>
                  </a:lnTo>
                  <a:lnTo>
                    <a:pt x="15" y="122"/>
                  </a:lnTo>
                  <a:lnTo>
                    <a:pt x="7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7" y="77"/>
                  </a:lnTo>
                  <a:lnTo>
                    <a:pt x="13" y="67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5" y="55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7" y="48"/>
                  </a:lnTo>
                  <a:lnTo>
                    <a:pt x="50" y="48"/>
                  </a:lnTo>
                  <a:lnTo>
                    <a:pt x="48" y="38"/>
                  </a:lnTo>
                  <a:lnTo>
                    <a:pt x="50" y="25"/>
                  </a:lnTo>
                  <a:lnTo>
                    <a:pt x="57" y="13"/>
                  </a:lnTo>
                  <a:lnTo>
                    <a:pt x="70" y="3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8" y="10"/>
                  </a:lnTo>
                  <a:lnTo>
                    <a:pt x="127" y="23"/>
                  </a:lnTo>
                  <a:lnTo>
                    <a:pt x="125" y="40"/>
                  </a:lnTo>
                  <a:lnTo>
                    <a:pt x="115" y="53"/>
                  </a:lnTo>
                  <a:lnTo>
                    <a:pt x="125" y="55"/>
                  </a:lnTo>
                  <a:lnTo>
                    <a:pt x="135" y="62"/>
                  </a:lnTo>
                  <a:lnTo>
                    <a:pt x="142" y="70"/>
                  </a:lnTo>
                  <a:lnTo>
                    <a:pt x="143" y="80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5" y="88"/>
                  </a:lnTo>
                  <a:lnTo>
                    <a:pt x="150" y="83"/>
                  </a:lnTo>
                  <a:lnTo>
                    <a:pt x="155" y="78"/>
                  </a:lnTo>
                  <a:lnTo>
                    <a:pt x="158" y="73"/>
                  </a:lnTo>
                  <a:lnTo>
                    <a:pt x="162" y="67"/>
                  </a:lnTo>
                  <a:lnTo>
                    <a:pt x="158" y="57"/>
                  </a:lnTo>
                  <a:lnTo>
                    <a:pt x="155" y="47"/>
                  </a:lnTo>
                  <a:lnTo>
                    <a:pt x="153" y="35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5" name="Freeform 301"/>
            <p:cNvSpPr>
              <a:spLocks/>
            </p:cNvSpPr>
            <p:nvPr/>
          </p:nvSpPr>
          <p:spPr bwMode="auto">
            <a:xfrm>
              <a:off x="4555" y="3885"/>
              <a:ext cx="134" cy="130"/>
            </a:xfrm>
            <a:custGeom>
              <a:avLst/>
              <a:gdLst/>
              <a:ahLst/>
              <a:cxnLst>
                <a:cxn ang="0">
                  <a:pos x="260" y="255"/>
                </a:cxn>
                <a:cxn ang="0">
                  <a:pos x="243" y="248"/>
                </a:cxn>
                <a:cxn ang="0">
                  <a:pos x="218" y="242"/>
                </a:cxn>
                <a:cxn ang="0">
                  <a:pos x="190" y="245"/>
                </a:cxn>
                <a:cxn ang="0">
                  <a:pos x="160" y="243"/>
                </a:cxn>
                <a:cxn ang="0">
                  <a:pos x="140" y="235"/>
                </a:cxn>
                <a:cxn ang="0">
                  <a:pos x="151" y="230"/>
                </a:cxn>
                <a:cxn ang="0">
                  <a:pos x="176" y="230"/>
                </a:cxn>
                <a:cxn ang="0">
                  <a:pos x="200" y="225"/>
                </a:cxn>
                <a:cxn ang="0">
                  <a:pos x="200" y="207"/>
                </a:cxn>
                <a:cxn ang="0">
                  <a:pos x="168" y="175"/>
                </a:cxn>
                <a:cxn ang="0">
                  <a:pos x="126" y="182"/>
                </a:cxn>
                <a:cxn ang="0">
                  <a:pos x="80" y="183"/>
                </a:cxn>
                <a:cxn ang="0">
                  <a:pos x="51" y="170"/>
                </a:cxn>
                <a:cxn ang="0">
                  <a:pos x="66" y="167"/>
                </a:cxn>
                <a:cxn ang="0">
                  <a:pos x="95" y="168"/>
                </a:cxn>
                <a:cxn ang="0">
                  <a:pos x="128" y="163"/>
                </a:cxn>
                <a:cxn ang="0">
                  <a:pos x="138" y="145"/>
                </a:cxn>
                <a:cxn ang="0">
                  <a:pos x="108" y="118"/>
                </a:cxn>
                <a:cxn ang="0">
                  <a:pos x="63" y="127"/>
                </a:cxn>
                <a:cxn ang="0">
                  <a:pos x="20" y="117"/>
                </a:cxn>
                <a:cxn ang="0">
                  <a:pos x="1" y="96"/>
                </a:cxn>
                <a:cxn ang="0">
                  <a:pos x="10" y="100"/>
                </a:cxn>
                <a:cxn ang="0">
                  <a:pos x="35" y="106"/>
                </a:cxn>
                <a:cxn ang="0">
                  <a:pos x="70" y="106"/>
                </a:cxn>
                <a:cxn ang="0">
                  <a:pos x="78" y="93"/>
                </a:cxn>
                <a:cxn ang="0">
                  <a:pos x="41" y="56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0" y="13"/>
                </a:cxn>
                <a:cxn ang="0">
                  <a:pos x="51" y="46"/>
                </a:cxn>
                <a:cxn ang="0">
                  <a:pos x="86" y="80"/>
                </a:cxn>
                <a:cxn ang="0">
                  <a:pos x="103" y="56"/>
                </a:cxn>
                <a:cxn ang="0">
                  <a:pos x="101" y="20"/>
                </a:cxn>
                <a:cxn ang="0">
                  <a:pos x="110" y="20"/>
                </a:cxn>
                <a:cxn ang="0">
                  <a:pos x="121" y="88"/>
                </a:cxn>
                <a:cxn ang="0">
                  <a:pos x="143" y="122"/>
                </a:cxn>
                <a:cxn ang="0">
                  <a:pos x="173" y="135"/>
                </a:cxn>
                <a:cxn ang="0">
                  <a:pos x="190" y="83"/>
                </a:cxn>
                <a:cxn ang="0">
                  <a:pos x="193" y="63"/>
                </a:cxn>
                <a:cxn ang="0">
                  <a:pos x="203" y="120"/>
                </a:cxn>
                <a:cxn ang="0">
                  <a:pos x="208" y="173"/>
                </a:cxn>
                <a:cxn ang="0">
                  <a:pos x="233" y="205"/>
                </a:cxn>
                <a:cxn ang="0">
                  <a:pos x="252" y="182"/>
                </a:cxn>
                <a:cxn ang="0">
                  <a:pos x="260" y="168"/>
                </a:cxn>
                <a:cxn ang="0">
                  <a:pos x="263" y="192"/>
                </a:cxn>
                <a:cxn ang="0">
                  <a:pos x="252" y="222"/>
                </a:cxn>
                <a:cxn ang="0">
                  <a:pos x="263" y="243"/>
                </a:cxn>
              </a:cxnLst>
              <a:rect l="0" t="0" r="r" b="b"/>
              <a:pathLst>
                <a:path w="268" h="260">
                  <a:moveTo>
                    <a:pt x="268" y="252"/>
                  </a:moveTo>
                  <a:lnTo>
                    <a:pt x="263" y="253"/>
                  </a:lnTo>
                  <a:lnTo>
                    <a:pt x="260" y="255"/>
                  </a:lnTo>
                  <a:lnTo>
                    <a:pt x="255" y="257"/>
                  </a:lnTo>
                  <a:lnTo>
                    <a:pt x="252" y="260"/>
                  </a:lnTo>
                  <a:lnTo>
                    <a:pt x="243" y="248"/>
                  </a:lnTo>
                  <a:lnTo>
                    <a:pt x="238" y="242"/>
                  </a:lnTo>
                  <a:lnTo>
                    <a:pt x="230" y="240"/>
                  </a:lnTo>
                  <a:lnTo>
                    <a:pt x="218" y="242"/>
                  </a:lnTo>
                  <a:lnTo>
                    <a:pt x="210" y="243"/>
                  </a:lnTo>
                  <a:lnTo>
                    <a:pt x="200" y="245"/>
                  </a:lnTo>
                  <a:lnTo>
                    <a:pt x="190" y="245"/>
                  </a:lnTo>
                  <a:lnTo>
                    <a:pt x="180" y="245"/>
                  </a:lnTo>
                  <a:lnTo>
                    <a:pt x="170" y="245"/>
                  </a:lnTo>
                  <a:lnTo>
                    <a:pt x="160" y="243"/>
                  </a:lnTo>
                  <a:lnTo>
                    <a:pt x="153" y="242"/>
                  </a:lnTo>
                  <a:lnTo>
                    <a:pt x="146" y="240"/>
                  </a:lnTo>
                  <a:lnTo>
                    <a:pt x="140" y="235"/>
                  </a:lnTo>
                  <a:lnTo>
                    <a:pt x="136" y="232"/>
                  </a:lnTo>
                  <a:lnTo>
                    <a:pt x="141" y="228"/>
                  </a:lnTo>
                  <a:lnTo>
                    <a:pt x="151" y="230"/>
                  </a:lnTo>
                  <a:lnTo>
                    <a:pt x="158" y="232"/>
                  </a:lnTo>
                  <a:lnTo>
                    <a:pt x="166" y="232"/>
                  </a:lnTo>
                  <a:lnTo>
                    <a:pt x="176" y="230"/>
                  </a:lnTo>
                  <a:lnTo>
                    <a:pt x="185" y="228"/>
                  </a:lnTo>
                  <a:lnTo>
                    <a:pt x="193" y="227"/>
                  </a:lnTo>
                  <a:lnTo>
                    <a:pt x="200" y="225"/>
                  </a:lnTo>
                  <a:lnTo>
                    <a:pt x="207" y="222"/>
                  </a:lnTo>
                  <a:lnTo>
                    <a:pt x="210" y="220"/>
                  </a:lnTo>
                  <a:lnTo>
                    <a:pt x="200" y="207"/>
                  </a:lnTo>
                  <a:lnTo>
                    <a:pt x="187" y="192"/>
                  </a:lnTo>
                  <a:lnTo>
                    <a:pt x="175" y="182"/>
                  </a:lnTo>
                  <a:lnTo>
                    <a:pt x="168" y="175"/>
                  </a:lnTo>
                  <a:lnTo>
                    <a:pt x="156" y="178"/>
                  </a:lnTo>
                  <a:lnTo>
                    <a:pt x="143" y="180"/>
                  </a:lnTo>
                  <a:lnTo>
                    <a:pt x="126" y="182"/>
                  </a:lnTo>
                  <a:lnTo>
                    <a:pt x="111" y="183"/>
                  </a:lnTo>
                  <a:lnTo>
                    <a:pt x="95" y="185"/>
                  </a:lnTo>
                  <a:lnTo>
                    <a:pt x="80" y="183"/>
                  </a:lnTo>
                  <a:lnTo>
                    <a:pt x="66" y="182"/>
                  </a:lnTo>
                  <a:lnTo>
                    <a:pt x="58" y="177"/>
                  </a:lnTo>
                  <a:lnTo>
                    <a:pt x="51" y="170"/>
                  </a:lnTo>
                  <a:lnTo>
                    <a:pt x="51" y="165"/>
                  </a:lnTo>
                  <a:lnTo>
                    <a:pt x="56" y="163"/>
                  </a:lnTo>
                  <a:lnTo>
                    <a:pt x="66" y="167"/>
                  </a:lnTo>
                  <a:lnTo>
                    <a:pt x="73" y="168"/>
                  </a:lnTo>
                  <a:lnTo>
                    <a:pt x="83" y="170"/>
                  </a:lnTo>
                  <a:lnTo>
                    <a:pt x="95" y="168"/>
                  </a:lnTo>
                  <a:lnTo>
                    <a:pt x="106" y="168"/>
                  </a:lnTo>
                  <a:lnTo>
                    <a:pt x="116" y="167"/>
                  </a:lnTo>
                  <a:lnTo>
                    <a:pt x="128" y="163"/>
                  </a:lnTo>
                  <a:lnTo>
                    <a:pt x="138" y="160"/>
                  </a:lnTo>
                  <a:lnTo>
                    <a:pt x="145" y="157"/>
                  </a:lnTo>
                  <a:lnTo>
                    <a:pt x="138" y="145"/>
                  </a:lnTo>
                  <a:lnTo>
                    <a:pt x="130" y="135"/>
                  </a:lnTo>
                  <a:lnTo>
                    <a:pt x="118" y="127"/>
                  </a:lnTo>
                  <a:lnTo>
                    <a:pt x="108" y="118"/>
                  </a:lnTo>
                  <a:lnTo>
                    <a:pt x="93" y="123"/>
                  </a:lnTo>
                  <a:lnTo>
                    <a:pt x="78" y="125"/>
                  </a:lnTo>
                  <a:lnTo>
                    <a:pt x="63" y="127"/>
                  </a:lnTo>
                  <a:lnTo>
                    <a:pt x="46" y="125"/>
                  </a:lnTo>
                  <a:lnTo>
                    <a:pt x="33" y="122"/>
                  </a:lnTo>
                  <a:lnTo>
                    <a:pt x="20" y="117"/>
                  </a:lnTo>
                  <a:lnTo>
                    <a:pt x="10" y="110"/>
                  </a:lnTo>
                  <a:lnTo>
                    <a:pt x="3" y="101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6"/>
                  </a:lnTo>
                  <a:lnTo>
                    <a:pt x="10" y="100"/>
                  </a:lnTo>
                  <a:lnTo>
                    <a:pt x="16" y="103"/>
                  </a:lnTo>
                  <a:lnTo>
                    <a:pt x="25" y="105"/>
                  </a:lnTo>
                  <a:lnTo>
                    <a:pt x="35" y="106"/>
                  </a:lnTo>
                  <a:lnTo>
                    <a:pt x="46" y="108"/>
                  </a:lnTo>
                  <a:lnTo>
                    <a:pt x="58" y="108"/>
                  </a:lnTo>
                  <a:lnTo>
                    <a:pt x="70" y="106"/>
                  </a:lnTo>
                  <a:lnTo>
                    <a:pt x="80" y="106"/>
                  </a:lnTo>
                  <a:lnTo>
                    <a:pt x="88" y="103"/>
                  </a:lnTo>
                  <a:lnTo>
                    <a:pt x="78" y="93"/>
                  </a:lnTo>
                  <a:lnTo>
                    <a:pt x="66" y="81"/>
                  </a:lnTo>
                  <a:lnTo>
                    <a:pt x="55" y="70"/>
                  </a:lnTo>
                  <a:lnTo>
                    <a:pt x="41" y="56"/>
                  </a:lnTo>
                  <a:lnTo>
                    <a:pt x="30" y="45"/>
                  </a:lnTo>
                  <a:lnTo>
                    <a:pt x="20" y="33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8" y="33"/>
                  </a:lnTo>
                  <a:lnTo>
                    <a:pt x="51" y="46"/>
                  </a:lnTo>
                  <a:lnTo>
                    <a:pt x="63" y="60"/>
                  </a:lnTo>
                  <a:lnTo>
                    <a:pt x="75" y="71"/>
                  </a:lnTo>
                  <a:lnTo>
                    <a:pt x="86" y="80"/>
                  </a:lnTo>
                  <a:lnTo>
                    <a:pt x="93" y="86"/>
                  </a:lnTo>
                  <a:lnTo>
                    <a:pt x="100" y="73"/>
                  </a:lnTo>
                  <a:lnTo>
                    <a:pt x="103" y="56"/>
                  </a:lnTo>
                  <a:lnTo>
                    <a:pt x="105" y="41"/>
                  </a:lnTo>
                  <a:lnTo>
                    <a:pt x="103" y="28"/>
                  </a:lnTo>
                  <a:lnTo>
                    <a:pt x="101" y="2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6" y="45"/>
                  </a:lnTo>
                  <a:lnTo>
                    <a:pt x="120" y="68"/>
                  </a:lnTo>
                  <a:lnTo>
                    <a:pt x="121" y="88"/>
                  </a:lnTo>
                  <a:lnTo>
                    <a:pt x="120" y="98"/>
                  </a:lnTo>
                  <a:lnTo>
                    <a:pt x="131" y="110"/>
                  </a:lnTo>
                  <a:lnTo>
                    <a:pt x="143" y="122"/>
                  </a:lnTo>
                  <a:lnTo>
                    <a:pt x="153" y="132"/>
                  </a:lnTo>
                  <a:lnTo>
                    <a:pt x="160" y="140"/>
                  </a:lnTo>
                  <a:lnTo>
                    <a:pt x="173" y="135"/>
                  </a:lnTo>
                  <a:lnTo>
                    <a:pt x="183" y="122"/>
                  </a:lnTo>
                  <a:lnTo>
                    <a:pt x="190" y="103"/>
                  </a:lnTo>
                  <a:lnTo>
                    <a:pt x="190" y="83"/>
                  </a:lnTo>
                  <a:lnTo>
                    <a:pt x="188" y="68"/>
                  </a:lnTo>
                  <a:lnTo>
                    <a:pt x="190" y="61"/>
                  </a:lnTo>
                  <a:lnTo>
                    <a:pt x="193" y="63"/>
                  </a:lnTo>
                  <a:lnTo>
                    <a:pt x="197" y="73"/>
                  </a:lnTo>
                  <a:lnTo>
                    <a:pt x="202" y="95"/>
                  </a:lnTo>
                  <a:lnTo>
                    <a:pt x="203" y="120"/>
                  </a:lnTo>
                  <a:lnTo>
                    <a:pt x="203" y="143"/>
                  </a:lnTo>
                  <a:lnTo>
                    <a:pt x="195" y="160"/>
                  </a:lnTo>
                  <a:lnTo>
                    <a:pt x="208" y="173"/>
                  </a:lnTo>
                  <a:lnTo>
                    <a:pt x="220" y="185"/>
                  </a:lnTo>
                  <a:lnTo>
                    <a:pt x="227" y="197"/>
                  </a:lnTo>
                  <a:lnTo>
                    <a:pt x="233" y="205"/>
                  </a:lnTo>
                  <a:lnTo>
                    <a:pt x="240" y="198"/>
                  </a:lnTo>
                  <a:lnTo>
                    <a:pt x="247" y="190"/>
                  </a:lnTo>
                  <a:lnTo>
                    <a:pt x="252" y="182"/>
                  </a:lnTo>
                  <a:lnTo>
                    <a:pt x="253" y="173"/>
                  </a:lnTo>
                  <a:lnTo>
                    <a:pt x="257" y="170"/>
                  </a:lnTo>
                  <a:lnTo>
                    <a:pt x="260" y="168"/>
                  </a:lnTo>
                  <a:lnTo>
                    <a:pt x="263" y="172"/>
                  </a:lnTo>
                  <a:lnTo>
                    <a:pt x="265" y="180"/>
                  </a:lnTo>
                  <a:lnTo>
                    <a:pt x="263" y="192"/>
                  </a:lnTo>
                  <a:lnTo>
                    <a:pt x="258" y="205"/>
                  </a:lnTo>
                  <a:lnTo>
                    <a:pt x="255" y="215"/>
                  </a:lnTo>
                  <a:lnTo>
                    <a:pt x="252" y="222"/>
                  </a:lnTo>
                  <a:lnTo>
                    <a:pt x="255" y="228"/>
                  </a:lnTo>
                  <a:lnTo>
                    <a:pt x="260" y="237"/>
                  </a:lnTo>
                  <a:lnTo>
                    <a:pt x="263" y="243"/>
                  </a:lnTo>
                  <a:lnTo>
                    <a:pt x="268" y="25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6" name="Freeform 302"/>
            <p:cNvSpPr>
              <a:spLocks/>
            </p:cNvSpPr>
            <p:nvPr/>
          </p:nvSpPr>
          <p:spPr bwMode="auto">
            <a:xfrm>
              <a:off x="4729" y="3852"/>
              <a:ext cx="109" cy="14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22" y="264"/>
                </a:cxn>
                <a:cxn ang="0">
                  <a:pos x="7" y="235"/>
                </a:cxn>
                <a:cxn ang="0">
                  <a:pos x="0" y="202"/>
                </a:cxn>
                <a:cxn ang="0">
                  <a:pos x="5" y="175"/>
                </a:cxn>
                <a:cxn ang="0">
                  <a:pos x="10" y="177"/>
                </a:cxn>
                <a:cxn ang="0">
                  <a:pos x="15" y="209"/>
                </a:cxn>
                <a:cxn ang="0">
                  <a:pos x="34" y="257"/>
                </a:cxn>
                <a:cxn ang="0">
                  <a:pos x="57" y="265"/>
                </a:cxn>
                <a:cxn ang="0">
                  <a:pos x="64" y="249"/>
                </a:cxn>
                <a:cxn ang="0">
                  <a:pos x="57" y="219"/>
                </a:cxn>
                <a:cxn ang="0">
                  <a:pos x="49" y="158"/>
                </a:cxn>
                <a:cxn ang="0">
                  <a:pos x="52" y="127"/>
                </a:cxn>
                <a:cxn ang="0">
                  <a:pos x="59" y="125"/>
                </a:cxn>
                <a:cxn ang="0">
                  <a:pos x="59" y="157"/>
                </a:cxn>
                <a:cxn ang="0">
                  <a:pos x="67" y="207"/>
                </a:cxn>
                <a:cxn ang="0">
                  <a:pos x="87" y="207"/>
                </a:cxn>
                <a:cxn ang="0">
                  <a:pos x="102" y="172"/>
                </a:cxn>
                <a:cxn ang="0">
                  <a:pos x="94" y="127"/>
                </a:cxn>
                <a:cxn ang="0">
                  <a:pos x="95" y="62"/>
                </a:cxn>
                <a:cxn ang="0">
                  <a:pos x="114" y="33"/>
                </a:cxn>
                <a:cxn ang="0">
                  <a:pos x="117" y="37"/>
                </a:cxn>
                <a:cxn ang="0">
                  <a:pos x="110" y="68"/>
                </a:cxn>
                <a:cxn ang="0">
                  <a:pos x="110" y="117"/>
                </a:cxn>
                <a:cxn ang="0">
                  <a:pos x="132" y="115"/>
                </a:cxn>
                <a:cxn ang="0">
                  <a:pos x="145" y="80"/>
                </a:cxn>
                <a:cxn ang="0">
                  <a:pos x="154" y="52"/>
                </a:cxn>
                <a:cxn ang="0">
                  <a:pos x="172" y="18"/>
                </a:cxn>
                <a:cxn ang="0">
                  <a:pos x="187" y="2"/>
                </a:cxn>
                <a:cxn ang="0">
                  <a:pos x="197" y="3"/>
                </a:cxn>
                <a:cxn ang="0">
                  <a:pos x="180" y="28"/>
                </a:cxn>
                <a:cxn ang="0">
                  <a:pos x="159" y="63"/>
                </a:cxn>
                <a:cxn ang="0">
                  <a:pos x="154" y="93"/>
                </a:cxn>
                <a:cxn ang="0">
                  <a:pos x="142" y="127"/>
                </a:cxn>
                <a:cxn ang="0">
                  <a:pos x="147" y="135"/>
                </a:cxn>
                <a:cxn ang="0">
                  <a:pos x="169" y="127"/>
                </a:cxn>
                <a:cxn ang="0">
                  <a:pos x="189" y="115"/>
                </a:cxn>
                <a:cxn ang="0">
                  <a:pos x="204" y="105"/>
                </a:cxn>
                <a:cxn ang="0">
                  <a:pos x="212" y="95"/>
                </a:cxn>
                <a:cxn ang="0">
                  <a:pos x="217" y="97"/>
                </a:cxn>
                <a:cxn ang="0">
                  <a:pos x="207" y="117"/>
                </a:cxn>
                <a:cxn ang="0">
                  <a:pos x="185" y="135"/>
                </a:cxn>
                <a:cxn ang="0">
                  <a:pos x="162" y="148"/>
                </a:cxn>
                <a:cxn ang="0">
                  <a:pos x="140" y="155"/>
                </a:cxn>
                <a:cxn ang="0">
                  <a:pos x="124" y="172"/>
                </a:cxn>
                <a:cxn ang="0">
                  <a:pos x="102" y="219"/>
                </a:cxn>
                <a:cxn ang="0">
                  <a:pos x="107" y="235"/>
                </a:cxn>
                <a:cxn ang="0">
                  <a:pos x="129" y="237"/>
                </a:cxn>
                <a:cxn ang="0">
                  <a:pos x="150" y="232"/>
                </a:cxn>
                <a:cxn ang="0">
                  <a:pos x="170" y="220"/>
                </a:cxn>
                <a:cxn ang="0">
                  <a:pos x="184" y="204"/>
                </a:cxn>
                <a:cxn ang="0">
                  <a:pos x="190" y="204"/>
                </a:cxn>
                <a:cxn ang="0">
                  <a:pos x="180" y="224"/>
                </a:cxn>
                <a:cxn ang="0">
                  <a:pos x="159" y="244"/>
                </a:cxn>
                <a:cxn ang="0">
                  <a:pos x="134" y="254"/>
                </a:cxn>
                <a:cxn ang="0">
                  <a:pos x="107" y="255"/>
                </a:cxn>
                <a:cxn ang="0">
                  <a:pos x="89" y="260"/>
                </a:cxn>
                <a:cxn ang="0">
                  <a:pos x="80" y="272"/>
                </a:cxn>
                <a:cxn ang="0">
                  <a:pos x="69" y="280"/>
                </a:cxn>
                <a:cxn ang="0">
                  <a:pos x="50" y="285"/>
                </a:cxn>
              </a:cxnLst>
              <a:rect l="0" t="0" r="r" b="b"/>
              <a:pathLst>
                <a:path w="217" h="290">
                  <a:moveTo>
                    <a:pt x="45" y="290"/>
                  </a:moveTo>
                  <a:lnTo>
                    <a:pt x="39" y="285"/>
                  </a:lnTo>
                  <a:lnTo>
                    <a:pt x="30" y="277"/>
                  </a:lnTo>
                  <a:lnTo>
                    <a:pt x="22" y="264"/>
                  </a:lnTo>
                  <a:lnTo>
                    <a:pt x="14" y="250"/>
                  </a:lnTo>
                  <a:lnTo>
                    <a:pt x="7" y="235"/>
                  </a:lnTo>
                  <a:lnTo>
                    <a:pt x="2" y="219"/>
                  </a:lnTo>
                  <a:lnTo>
                    <a:pt x="0" y="202"/>
                  </a:lnTo>
                  <a:lnTo>
                    <a:pt x="2" y="185"/>
                  </a:lnTo>
                  <a:lnTo>
                    <a:pt x="5" y="175"/>
                  </a:lnTo>
                  <a:lnTo>
                    <a:pt x="9" y="173"/>
                  </a:lnTo>
                  <a:lnTo>
                    <a:pt x="10" y="177"/>
                  </a:lnTo>
                  <a:lnTo>
                    <a:pt x="12" y="185"/>
                  </a:lnTo>
                  <a:lnTo>
                    <a:pt x="15" y="209"/>
                  </a:lnTo>
                  <a:lnTo>
                    <a:pt x="22" y="234"/>
                  </a:lnTo>
                  <a:lnTo>
                    <a:pt x="34" y="257"/>
                  </a:lnTo>
                  <a:lnTo>
                    <a:pt x="50" y="272"/>
                  </a:lnTo>
                  <a:lnTo>
                    <a:pt x="57" y="265"/>
                  </a:lnTo>
                  <a:lnTo>
                    <a:pt x="62" y="255"/>
                  </a:lnTo>
                  <a:lnTo>
                    <a:pt x="64" y="249"/>
                  </a:lnTo>
                  <a:lnTo>
                    <a:pt x="67" y="245"/>
                  </a:lnTo>
                  <a:lnTo>
                    <a:pt x="57" y="219"/>
                  </a:lnTo>
                  <a:lnTo>
                    <a:pt x="50" y="187"/>
                  </a:lnTo>
                  <a:lnTo>
                    <a:pt x="49" y="158"/>
                  </a:lnTo>
                  <a:lnTo>
                    <a:pt x="49" y="138"/>
                  </a:lnTo>
                  <a:lnTo>
                    <a:pt x="52" y="127"/>
                  </a:lnTo>
                  <a:lnTo>
                    <a:pt x="55" y="122"/>
                  </a:lnTo>
                  <a:lnTo>
                    <a:pt x="59" y="125"/>
                  </a:lnTo>
                  <a:lnTo>
                    <a:pt x="59" y="137"/>
                  </a:lnTo>
                  <a:lnTo>
                    <a:pt x="59" y="157"/>
                  </a:lnTo>
                  <a:lnTo>
                    <a:pt x="62" y="182"/>
                  </a:lnTo>
                  <a:lnTo>
                    <a:pt x="67" y="207"/>
                  </a:lnTo>
                  <a:lnTo>
                    <a:pt x="77" y="222"/>
                  </a:lnTo>
                  <a:lnTo>
                    <a:pt x="87" y="207"/>
                  </a:lnTo>
                  <a:lnTo>
                    <a:pt x="97" y="190"/>
                  </a:lnTo>
                  <a:lnTo>
                    <a:pt x="102" y="172"/>
                  </a:lnTo>
                  <a:lnTo>
                    <a:pt x="105" y="158"/>
                  </a:lnTo>
                  <a:lnTo>
                    <a:pt x="94" y="127"/>
                  </a:lnTo>
                  <a:lnTo>
                    <a:pt x="92" y="93"/>
                  </a:lnTo>
                  <a:lnTo>
                    <a:pt x="95" y="62"/>
                  </a:lnTo>
                  <a:lnTo>
                    <a:pt x="107" y="38"/>
                  </a:lnTo>
                  <a:lnTo>
                    <a:pt x="114" y="33"/>
                  </a:lnTo>
                  <a:lnTo>
                    <a:pt x="117" y="33"/>
                  </a:lnTo>
                  <a:lnTo>
                    <a:pt x="117" y="37"/>
                  </a:lnTo>
                  <a:lnTo>
                    <a:pt x="117" y="43"/>
                  </a:lnTo>
                  <a:lnTo>
                    <a:pt x="110" y="68"/>
                  </a:lnTo>
                  <a:lnTo>
                    <a:pt x="109" y="95"/>
                  </a:lnTo>
                  <a:lnTo>
                    <a:pt x="110" y="117"/>
                  </a:lnTo>
                  <a:lnTo>
                    <a:pt x="119" y="133"/>
                  </a:lnTo>
                  <a:lnTo>
                    <a:pt x="132" y="115"/>
                  </a:lnTo>
                  <a:lnTo>
                    <a:pt x="140" y="97"/>
                  </a:lnTo>
                  <a:lnTo>
                    <a:pt x="145" y="80"/>
                  </a:lnTo>
                  <a:lnTo>
                    <a:pt x="149" y="67"/>
                  </a:lnTo>
                  <a:lnTo>
                    <a:pt x="154" y="52"/>
                  </a:lnTo>
                  <a:lnTo>
                    <a:pt x="162" y="33"/>
                  </a:lnTo>
                  <a:lnTo>
                    <a:pt x="172" y="18"/>
                  </a:lnTo>
                  <a:lnTo>
                    <a:pt x="180" y="7"/>
                  </a:lnTo>
                  <a:lnTo>
                    <a:pt x="187" y="2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5" y="10"/>
                  </a:lnTo>
                  <a:lnTo>
                    <a:pt x="180" y="28"/>
                  </a:lnTo>
                  <a:lnTo>
                    <a:pt x="167" y="47"/>
                  </a:lnTo>
                  <a:lnTo>
                    <a:pt x="159" y="63"/>
                  </a:lnTo>
                  <a:lnTo>
                    <a:pt x="155" y="78"/>
                  </a:lnTo>
                  <a:lnTo>
                    <a:pt x="154" y="93"/>
                  </a:lnTo>
                  <a:lnTo>
                    <a:pt x="149" y="110"/>
                  </a:lnTo>
                  <a:lnTo>
                    <a:pt x="142" y="127"/>
                  </a:lnTo>
                  <a:lnTo>
                    <a:pt x="135" y="138"/>
                  </a:lnTo>
                  <a:lnTo>
                    <a:pt x="147" y="135"/>
                  </a:lnTo>
                  <a:lnTo>
                    <a:pt x="157" y="132"/>
                  </a:lnTo>
                  <a:lnTo>
                    <a:pt x="169" y="127"/>
                  </a:lnTo>
                  <a:lnTo>
                    <a:pt x="179" y="122"/>
                  </a:lnTo>
                  <a:lnTo>
                    <a:pt x="189" y="115"/>
                  </a:lnTo>
                  <a:lnTo>
                    <a:pt x="197" y="110"/>
                  </a:lnTo>
                  <a:lnTo>
                    <a:pt x="204" y="105"/>
                  </a:lnTo>
                  <a:lnTo>
                    <a:pt x="207" y="100"/>
                  </a:lnTo>
                  <a:lnTo>
                    <a:pt x="212" y="95"/>
                  </a:lnTo>
                  <a:lnTo>
                    <a:pt x="217" y="93"/>
                  </a:lnTo>
                  <a:lnTo>
                    <a:pt x="217" y="97"/>
                  </a:lnTo>
                  <a:lnTo>
                    <a:pt x="215" y="103"/>
                  </a:lnTo>
                  <a:lnTo>
                    <a:pt x="207" y="117"/>
                  </a:lnTo>
                  <a:lnTo>
                    <a:pt x="197" y="127"/>
                  </a:lnTo>
                  <a:lnTo>
                    <a:pt x="185" y="135"/>
                  </a:lnTo>
                  <a:lnTo>
                    <a:pt x="174" y="143"/>
                  </a:lnTo>
                  <a:lnTo>
                    <a:pt x="162" y="148"/>
                  </a:lnTo>
                  <a:lnTo>
                    <a:pt x="150" y="152"/>
                  </a:lnTo>
                  <a:lnTo>
                    <a:pt x="140" y="155"/>
                  </a:lnTo>
                  <a:lnTo>
                    <a:pt x="134" y="155"/>
                  </a:lnTo>
                  <a:lnTo>
                    <a:pt x="124" y="172"/>
                  </a:lnTo>
                  <a:lnTo>
                    <a:pt x="112" y="195"/>
                  </a:lnTo>
                  <a:lnTo>
                    <a:pt x="102" y="219"/>
                  </a:lnTo>
                  <a:lnTo>
                    <a:pt x="99" y="232"/>
                  </a:lnTo>
                  <a:lnTo>
                    <a:pt x="107" y="235"/>
                  </a:lnTo>
                  <a:lnTo>
                    <a:pt x="117" y="237"/>
                  </a:lnTo>
                  <a:lnTo>
                    <a:pt x="129" y="237"/>
                  </a:lnTo>
                  <a:lnTo>
                    <a:pt x="139" y="235"/>
                  </a:lnTo>
                  <a:lnTo>
                    <a:pt x="150" y="232"/>
                  </a:lnTo>
                  <a:lnTo>
                    <a:pt x="160" y="227"/>
                  </a:lnTo>
                  <a:lnTo>
                    <a:pt x="170" y="220"/>
                  </a:lnTo>
                  <a:lnTo>
                    <a:pt x="177" y="212"/>
                  </a:lnTo>
                  <a:lnTo>
                    <a:pt x="184" y="204"/>
                  </a:lnTo>
                  <a:lnTo>
                    <a:pt x="189" y="200"/>
                  </a:lnTo>
                  <a:lnTo>
                    <a:pt x="190" y="204"/>
                  </a:lnTo>
                  <a:lnTo>
                    <a:pt x="187" y="212"/>
                  </a:lnTo>
                  <a:lnTo>
                    <a:pt x="180" y="224"/>
                  </a:lnTo>
                  <a:lnTo>
                    <a:pt x="170" y="235"/>
                  </a:lnTo>
                  <a:lnTo>
                    <a:pt x="159" y="244"/>
                  </a:lnTo>
                  <a:lnTo>
                    <a:pt x="147" y="249"/>
                  </a:lnTo>
                  <a:lnTo>
                    <a:pt x="134" y="254"/>
                  </a:lnTo>
                  <a:lnTo>
                    <a:pt x="120" y="255"/>
                  </a:lnTo>
                  <a:lnTo>
                    <a:pt x="107" y="255"/>
                  </a:lnTo>
                  <a:lnTo>
                    <a:pt x="95" y="252"/>
                  </a:lnTo>
                  <a:lnTo>
                    <a:pt x="89" y="260"/>
                  </a:lnTo>
                  <a:lnTo>
                    <a:pt x="84" y="265"/>
                  </a:lnTo>
                  <a:lnTo>
                    <a:pt x="80" y="272"/>
                  </a:lnTo>
                  <a:lnTo>
                    <a:pt x="79" y="280"/>
                  </a:lnTo>
                  <a:lnTo>
                    <a:pt x="69" y="280"/>
                  </a:lnTo>
                  <a:lnTo>
                    <a:pt x="59" y="282"/>
                  </a:lnTo>
                  <a:lnTo>
                    <a:pt x="50" y="285"/>
                  </a:lnTo>
                  <a:lnTo>
                    <a:pt x="45" y="2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7" name="Freeform 303"/>
            <p:cNvSpPr>
              <a:spLocks/>
            </p:cNvSpPr>
            <p:nvPr/>
          </p:nvSpPr>
          <p:spPr bwMode="auto">
            <a:xfrm>
              <a:off x="4783" y="4015"/>
              <a:ext cx="171" cy="79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55"/>
                </a:cxn>
                <a:cxn ang="0">
                  <a:pos x="15" y="59"/>
                </a:cxn>
                <a:cxn ang="0">
                  <a:pos x="45" y="59"/>
                </a:cxn>
                <a:cxn ang="0">
                  <a:pos x="75" y="64"/>
                </a:cxn>
                <a:cxn ang="0">
                  <a:pos x="97" y="70"/>
                </a:cxn>
                <a:cxn ang="0">
                  <a:pos x="105" y="79"/>
                </a:cxn>
                <a:cxn ang="0">
                  <a:pos x="112" y="95"/>
                </a:cxn>
                <a:cxn ang="0">
                  <a:pos x="123" y="117"/>
                </a:cxn>
                <a:cxn ang="0">
                  <a:pos x="140" y="135"/>
                </a:cxn>
                <a:cxn ang="0">
                  <a:pos x="162" y="145"/>
                </a:cxn>
                <a:cxn ang="0">
                  <a:pos x="162" y="139"/>
                </a:cxn>
                <a:cxn ang="0">
                  <a:pos x="144" y="117"/>
                </a:cxn>
                <a:cxn ang="0">
                  <a:pos x="132" y="87"/>
                </a:cxn>
                <a:cxn ang="0">
                  <a:pos x="139" y="75"/>
                </a:cxn>
                <a:cxn ang="0">
                  <a:pos x="155" y="77"/>
                </a:cxn>
                <a:cxn ang="0">
                  <a:pos x="174" y="80"/>
                </a:cxn>
                <a:cxn ang="0">
                  <a:pos x="187" y="85"/>
                </a:cxn>
                <a:cxn ang="0">
                  <a:pos x="194" y="95"/>
                </a:cxn>
                <a:cxn ang="0">
                  <a:pos x="204" y="114"/>
                </a:cxn>
                <a:cxn ang="0">
                  <a:pos x="219" y="134"/>
                </a:cxn>
                <a:cxn ang="0">
                  <a:pos x="237" y="149"/>
                </a:cxn>
                <a:cxn ang="0">
                  <a:pos x="264" y="159"/>
                </a:cxn>
                <a:cxn ang="0">
                  <a:pos x="277" y="156"/>
                </a:cxn>
                <a:cxn ang="0">
                  <a:pos x="257" y="144"/>
                </a:cxn>
                <a:cxn ang="0">
                  <a:pos x="237" y="129"/>
                </a:cxn>
                <a:cxn ang="0">
                  <a:pos x="224" y="114"/>
                </a:cxn>
                <a:cxn ang="0">
                  <a:pos x="214" y="100"/>
                </a:cxn>
                <a:cxn ang="0">
                  <a:pos x="225" y="102"/>
                </a:cxn>
                <a:cxn ang="0">
                  <a:pos x="260" y="110"/>
                </a:cxn>
                <a:cxn ang="0">
                  <a:pos x="297" y="117"/>
                </a:cxn>
                <a:cxn ang="0">
                  <a:pos x="325" y="120"/>
                </a:cxn>
                <a:cxn ang="0">
                  <a:pos x="342" y="120"/>
                </a:cxn>
                <a:cxn ang="0">
                  <a:pos x="339" y="112"/>
                </a:cxn>
                <a:cxn ang="0">
                  <a:pos x="317" y="109"/>
                </a:cxn>
                <a:cxn ang="0">
                  <a:pos x="285" y="100"/>
                </a:cxn>
                <a:cxn ang="0">
                  <a:pos x="254" y="90"/>
                </a:cxn>
                <a:cxn ang="0">
                  <a:pos x="229" y="82"/>
                </a:cxn>
                <a:cxn ang="0">
                  <a:pos x="234" y="69"/>
                </a:cxn>
                <a:cxn ang="0">
                  <a:pos x="257" y="57"/>
                </a:cxn>
                <a:cxn ang="0">
                  <a:pos x="275" y="54"/>
                </a:cxn>
                <a:cxn ang="0">
                  <a:pos x="274" y="45"/>
                </a:cxn>
                <a:cxn ang="0">
                  <a:pos x="257" y="40"/>
                </a:cxn>
                <a:cxn ang="0">
                  <a:pos x="240" y="44"/>
                </a:cxn>
                <a:cxn ang="0">
                  <a:pos x="224" y="52"/>
                </a:cxn>
                <a:cxn ang="0">
                  <a:pos x="210" y="62"/>
                </a:cxn>
                <a:cxn ang="0">
                  <a:pos x="199" y="67"/>
                </a:cxn>
                <a:cxn ang="0">
                  <a:pos x="179" y="65"/>
                </a:cxn>
                <a:cxn ang="0">
                  <a:pos x="159" y="62"/>
                </a:cxn>
                <a:cxn ang="0">
                  <a:pos x="142" y="62"/>
                </a:cxn>
                <a:cxn ang="0">
                  <a:pos x="137" y="47"/>
                </a:cxn>
                <a:cxn ang="0">
                  <a:pos x="152" y="20"/>
                </a:cxn>
                <a:cxn ang="0">
                  <a:pos x="179" y="5"/>
                </a:cxn>
                <a:cxn ang="0">
                  <a:pos x="175" y="0"/>
                </a:cxn>
                <a:cxn ang="0">
                  <a:pos x="160" y="2"/>
                </a:cxn>
                <a:cxn ang="0">
                  <a:pos x="142" y="12"/>
                </a:cxn>
                <a:cxn ang="0">
                  <a:pos x="120" y="27"/>
                </a:cxn>
                <a:cxn ang="0">
                  <a:pos x="105" y="40"/>
                </a:cxn>
                <a:cxn ang="0">
                  <a:pos x="92" y="45"/>
                </a:cxn>
                <a:cxn ang="0">
                  <a:pos x="65" y="45"/>
                </a:cxn>
                <a:cxn ang="0">
                  <a:pos x="35" y="45"/>
                </a:cxn>
                <a:cxn ang="0">
                  <a:pos x="8" y="47"/>
                </a:cxn>
              </a:cxnLst>
              <a:rect l="0" t="0" r="r" b="b"/>
              <a:pathLst>
                <a:path w="344" h="159">
                  <a:moveTo>
                    <a:pt x="0" y="49"/>
                  </a:moveTo>
                  <a:lnTo>
                    <a:pt x="2" y="50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15" y="59"/>
                  </a:lnTo>
                  <a:lnTo>
                    <a:pt x="28" y="59"/>
                  </a:lnTo>
                  <a:lnTo>
                    <a:pt x="45" y="59"/>
                  </a:lnTo>
                  <a:lnTo>
                    <a:pt x="60" y="60"/>
                  </a:lnTo>
                  <a:lnTo>
                    <a:pt x="75" y="64"/>
                  </a:lnTo>
                  <a:lnTo>
                    <a:pt x="87" y="67"/>
                  </a:lnTo>
                  <a:lnTo>
                    <a:pt x="97" y="70"/>
                  </a:lnTo>
                  <a:lnTo>
                    <a:pt x="102" y="74"/>
                  </a:lnTo>
                  <a:lnTo>
                    <a:pt x="105" y="79"/>
                  </a:lnTo>
                  <a:lnTo>
                    <a:pt x="108" y="87"/>
                  </a:lnTo>
                  <a:lnTo>
                    <a:pt x="112" y="95"/>
                  </a:lnTo>
                  <a:lnTo>
                    <a:pt x="117" y="107"/>
                  </a:lnTo>
                  <a:lnTo>
                    <a:pt x="123" y="117"/>
                  </a:lnTo>
                  <a:lnTo>
                    <a:pt x="132" y="127"/>
                  </a:lnTo>
                  <a:lnTo>
                    <a:pt x="140" y="135"/>
                  </a:lnTo>
                  <a:lnTo>
                    <a:pt x="152" y="142"/>
                  </a:lnTo>
                  <a:lnTo>
                    <a:pt x="162" y="145"/>
                  </a:lnTo>
                  <a:lnTo>
                    <a:pt x="165" y="144"/>
                  </a:lnTo>
                  <a:lnTo>
                    <a:pt x="162" y="139"/>
                  </a:lnTo>
                  <a:lnTo>
                    <a:pt x="154" y="129"/>
                  </a:lnTo>
                  <a:lnTo>
                    <a:pt x="144" y="117"/>
                  </a:lnTo>
                  <a:lnTo>
                    <a:pt x="135" y="102"/>
                  </a:lnTo>
                  <a:lnTo>
                    <a:pt x="132" y="87"/>
                  </a:lnTo>
                  <a:lnTo>
                    <a:pt x="130" y="75"/>
                  </a:lnTo>
                  <a:lnTo>
                    <a:pt x="139" y="75"/>
                  </a:lnTo>
                  <a:lnTo>
                    <a:pt x="147" y="75"/>
                  </a:lnTo>
                  <a:lnTo>
                    <a:pt x="155" y="77"/>
                  </a:lnTo>
                  <a:lnTo>
                    <a:pt x="165" y="79"/>
                  </a:lnTo>
                  <a:lnTo>
                    <a:pt x="174" y="80"/>
                  </a:lnTo>
                  <a:lnTo>
                    <a:pt x="182" y="82"/>
                  </a:lnTo>
                  <a:lnTo>
                    <a:pt x="187" y="85"/>
                  </a:lnTo>
                  <a:lnTo>
                    <a:pt x="192" y="87"/>
                  </a:lnTo>
                  <a:lnTo>
                    <a:pt x="194" y="95"/>
                  </a:lnTo>
                  <a:lnTo>
                    <a:pt x="197" y="104"/>
                  </a:lnTo>
                  <a:lnTo>
                    <a:pt x="204" y="114"/>
                  </a:lnTo>
                  <a:lnTo>
                    <a:pt x="210" y="124"/>
                  </a:lnTo>
                  <a:lnTo>
                    <a:pt x="219" y="134"/>
                  </a:lnTo>
                  <a:lnTo>
                    <a:pt x="229" y="142"/>
                  </a:lnTo>
                  <a:lnTo>
                    <a:pt x="237" y="149"/>
                  </a:lnTo>
                  <a:lnTo>
                    <a:pt x="247" y="154"/>
                  </a:lnTo>
                  <a:lnTo>
                    <a:pt x="264" y="159"/>
                  </a:lnTo>
                  <a:lnTo>
                    <a:pt x="274" y="159"/>
                  </a:lnTo>
                  <a:lnTo>
                    <a:pt x="277" y="156"/>
                  </a:lnTo>
                  <a:lnTo>
                    <a:pt x="269" y="150"/>
                  </a:lnTo>
                  <a:lnTo>
                    <a:pt x="257" y="144"/>
                  </a:lnTo>
                  <a:lnTo>
                    <a:pt x="247" y="137"/>
                  </a:lnTo>
                  <a:lnTo>
                    <a:pt x="237" y="129"/>
                  </a:lnTo>
                  <a:lnTo>
                    <a:pt x="230" y="122"/>
                  </a:lnTo>
                  <a:lnTo>
                    <a:pt x="224" y="114"/>
                  </a:lnTo>
                  <a:lnTo>
                    <a:pt x="217" y="107"/>
                  </a:lnTo>
                  <a:lnTo>
                    <a:pt x="214" y="100"/>
                  </a:lnTo>
                  <a:lnTo>
                    <a:pt x="212" y="95"/>
                  </a:lnTo>
                  <a:lnTo>
                    <a:pt x="225" y="102"/>
                  </a:lnTo>
                  <a:lnTo>
                    <a:pt x="242" y="107"/>
                  </a:lnTo>
                  <a:lnTo>
                    <a:pt x="260" y="110"/>
                  </a:lnTo>
                  <a:lnTo>
                    <a:pt x="279" y="114"/>
                  </a:lnTo>
                  <a:lnTo>
                    <a:pt x="297" y="117"/>
                  </a:lnTo>
                  <a:lnTo>
                    <a:pt x="312" y="119"/>
                  </a:lnTo>
                  <a:lnTo>
                    <a:pt x="325" y="120"/>
                  </a:lnTo>
                  <a:lnTo>
                    <a:pt x="334" y="120"/>
                  </a:lnTo>
                  <a:lnTo>
                    <a:pt x="342" y="120"/>
                  </a:lnTo>
                  <a:lnTo>
                    <a:pt x="344" y="117"/>
                  </a:lnTo>
                  <a:lnTo>
                    <a:pt x="339" y="112"/>
                  </a:lnTo>
                  <a:lnTo>
                    <a:pt x="329" y="110"/>
                  </a:lnTo>
                  <a:lnTo>
                    <a:pt x="317" y="109"/>
                  </a:lnTo>
                  <a:lnTo>
                    <a:pt x="302" y="105"/>
                  </a:lnTo>
                  <a:lnTo>
                    <a:pt x="285" y="100"/>
                  </a:lnTo>
                  <a:lnTo>
                    <a:pt x="269" y="95"/>
                  </a:lnTo>
                  <a:lnTo>
                    <a:pt x="254" y="90"/>
                  </a:lnTo>
                  <a:lnTo>
                    <a:pt x="240" y="85"/>
                  </a:lnTo>
                  <a:lnTo>
                    <a:pt x="229" y="82"/>
                  </a:lnTo>
                  <a:lnTo>
                    <a:pt x="224" y="79"/>
                  </a:lnTo>
                  <a:lnTo>
                    <a:pt x="234" y="69"/>
                  </a:lnTo>
                  <a:lnTo>
                    <a:pt x="245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5" y="54"/>
                  </a:lnTo>
                  <a:lnTo>
                    <a:pt x="277" y="50"/>
                  </a:lnTo>
                  <a:lnTo>
                    <a:pt x="274" y="45"/>
                  </a:lnTo>
                  <a:lnTo>
                    <a:pt x="264" y="42"/>
                  </a:lnTo>
                  <a:lnTo>
                    <a:pt x="257" y="40"/>
                  </a:lnTo>
                  <a:lnTo>
                    <a:pt x="249" y="42"/>
                  </a:lnTo>
                  <a:lnTo>
                    <a:pt x="240" y="44"/>
                  </a:lnTo>
                  <a:lnTo>
                    <a:pt x="232" y="47"/>
                  </a:lnTo>
                  <a:lnTo>
                    <a:pt x="224" y="52"/>
                  </a:lnTo>
                  <a:lnTo>
                    <a:pt x="217" y="55"/>
                  </a:lnTo>
                  <a:lnTo>
                    <a:pt x="210" y="62"/>
                  </a:lnTo>
                  <a:lnTo>
                    <a:pt x="207" y="67"/>
                  </a:lnTo>
                  <a:lnTo>
                    <a:pt x="199" y="67"/>
                  </a:lnTo>
                  <a:lnTo>
                    <a:pt x="189" y="65"/>
                  </a:lnTo>
                  <a:lnTo>
                    <a:pt x="179" y="65"/>
                  </a:lnTo>
                  <a:lnTo>
                    <a:pt x="169" y="64"/>
                  </a:lnTo>
                  <a:lnTo>
                    <a:pt x="159" y="62"/>
                  </a:lnTo>
                  <a:lnTo>
                    <a:pt x="149" y="62"/>
                  </a:lnTo>
                  <a:lnTo>
                    <a:pt x="142" y="62"/>
                  </a:lnTo>
                  <a:lnTo>
                    <a:pt x="139" y="62"/>
                  </a:lnTo>
                  <a:lnTo>
                    <a:pt x="137" y="47"/>
                  </a:lnTo>
                  <a:lnTo>
                    <a:pt x="142" y="34"/>
                  </a:lnTo>
                  <a:lnTo>
                    <a:pt x="152" y="20"/>
                  </a:lnTo>
                  <a:lnTo>
                    <a:pt x="167" y="10"/>
                  </a:lnTo>
                  <a:lnTo>
                    <a:pt x="179" y="5"/>
                  </a:lnTo>
                  <a:lnTo>
                    <a:pt x="180" y="2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60" y="2"/>
                  </a:lnTo>
                  <a:lnTo>
                    <a:pt x="152" y="7"/>
                  </a:lnTo>
                  <a:lnTo>
                    <a:pt x="142" y="12"/>
                  </a:lnTo>
                  <a:lnTo>
                    <a:pt x="132" y="20"/>
                  </a:lnTo>
                  <a:lnTo>
                    <a:pt x="120" y="27"/>
                  </a:lnTo>
                  <a:lnTo>
                    <a:pt x="112" y="35"/>
                  </a:lnTo>
                  <a:lnTo>
                    <a:pt x="105" y="40"/>
                  </a:lnTo>
                  <a:lnTo>
                    <a:pt x="102" y="45"/>
                  </a:lnTo>
                  <a:lnTo>
                    <a:pt x="92" y="45"/>
                  </a:lnTo>
                  <a:lnTo>
                    <a:pt x="80" y="45"/>
                  </a:lnTo>
                  <a:lnTo>
                    <a:pt x="65" y="45"/>
                  </a:lnTo>
                  <a:lnTo>
                    <a:pt x="50" y="45"/>
                  </a:lnTo>
                  <a:lnTo>
                    <a:pt x="35" y="45"/>
                  </a:lnTo>
                  <a:lnTo>
                    <a:pt x="20" y="45"/>
                  </a:lnTo>
                  <a:lnTo>
                    <a:pt x="8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8" name="Freeform 304"/>
            <p:cNvSpPr>
              <a:spLocks/>
            </p:cNvSpPr>
            <p:nvPr/>
          </p:nvSpPr>
          <p:spPr bwMode="auto">
            <a:xfrm>
              <a:off x="4765" y="4084"/>
              <a:ext cx="140" cy="16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38" y="42"/>
                </a:cxn>
                <a:cxn ang="0">
                  <a:pos x="40" y="77"/>
                </a:cxn>
                <a:cxn ang="0">
                  <a:pos x="42" y="147"/>
                </a:cxn>
                <a:cxn ang="0">
                  <a:pos x="50" y="143"/>
                </a:cxn>
                <a:cxn ang="0">
                  <a:pos x="55" y="87"/>
                </a:cxn>
                <a:cxn ang="0">
                  <a:pos x="70" y="68"/>
                </a:cxn>
                <a:cxn ang="0">
                  <a:pos x="77" y="73"/>
                </a:cxn>
                <a:cxn ang="0">
                  <a:pos x="92" y="92"/>
                </a:cxn>
                <a:cxn ang="0">
                  <a:pos x="120" y="123"/>
                </a:cxn>
                <a:cxn ang="0">
                  <a:pos x="123" y="160"/>
                </a:cxn>
                <a:cxn ang="0">
                  <a:pos x="123" y="218"/>
                </a:cxn>
                <a:cxn ang="0">
                  <a:pos x="137" y="215"/>
                </a:cxn>
                <a:cxn ang="0">
                  <a:pos x="140" y="162"/>
                </a:cxn>
                <a:cxn ang="0">
                  <a:pos x="162" y="157"/>
                </a:cxn>
                <a:cxn ang="0">
                  <a:pos x="194" y="197"/>
                </a:cxn>
                <a:cxn ang="0">
                  <a:pos x="230" y="248"/>
                </a:cxn>
                <a:cxn ang="0">
                  <a:pos x="260" y="293"/>
                </a:cxn>
                <a:cxn ang="0">
                  <a:pos x="275" y="320"/>
                </a:cxn>
                <a:cxn ang="0">
                  <a:pos x="280" y="317"/>
                </a:cxn>
                <a:cxn ang="0">
                  <a:pos x="272" y="292"/>
                </a:cxn>
                <a:cxn ang="0">
                  <a:pos x="245" y="247"/>
                </a:cxn>
                <a:cxn ang="0">
                  <a:pos x="212" y="193"/>
                </a:cxn>
                <a:cxn ang="0">
                  <a:pos x="180" y="152"/>
                </a:cxn>
                <a:cxn ang="0">
                  <a:pos x="177" y="135"/>
                </a:cxn>
                <a:cxn ang="0">
                  <a:pos x="194" y="127"/>
                </a:cxn>
                <a:cxn ang="0">
                  <a:pos x="210" y="122"/>
                </a:cxn>
                <a:cxn ang="0">
                  <a:pos x="225" y="125"/>
                </a:cxn>
                <a:cxn ang="0">
                  <a:pos x="247" y="135"/>
                </a:cxn>
                <a:cxn ang="0">
                  <a:pos x="255" y="135"/>
                </a:cxn>
                <a:cxn ang="0">
                  <a:pos x="242" y="120"/>
                </a:cxn>
                <a:cxn ang="0">
                  <a:pos x="219" y="112"/>
                </a:cxn>
                <a:cxn ang="0">
                  <a:pos x="190" y="108"/>
                </a:cxn>
                <a:cxn ang="0">
                  <a:pos x="165" y="115"/>
                </a:cxn>
                <a:cxn ang="0">
                  <a:pos x="147" y="113"/>
                </a:cxn>
                <a:cxn ang="0">
                  <a:pos x="130" y="98"/>
                </a:cxn>
                <a:cxn ang="0">
                  <a:pos x="113" y="83"/>
                </a:cxn>
                <a:cxn ang="0">
                  <a:pos x="102" y="72"/>
                </a:cxn>
                <a:cxn ang="0">
                  <a:pos x="103" y="65"/>
                </a:cxn>
                <a:cxn ang="0">
                  <a:pos x="117" y="60"/>
                </a:cxn>
                <a:cxn ang="0">
                  <a:pos x="132" y="58"/>
                </a:cxn>
                <a:cxn ang="0">
                  <a:pos x="148" y="60"/>
                </a:cxn>
                <a:cxn ang="0">
                  <a:pos x="165" y="62"/>
                </a:cxn>
                <a:cxn ang="0">
                  <a:pos x="162" y="57"/>
                </a:cxn>
                <a:cxn ang="0">
                  <a:pos x="147" y="53"/>
                </a:cxn>
                <a:cxn ang="0">
                  <a:pos x="127" y="50"/>
                </a:cxn>
                <a:cxn ang="0">
                  <a:pos x="105" y="48"/>
                </a:cxn>
                <a:cxn ang="0">
                  <a:pos x="85" y="48"/>
                </a:cxn>
                <a:cxn ang="0">
                  <a:pos x="68" y="47"/>
                </a:cxn>
                <a:cxn ang="0">
                  <a:pos x="48" y="32"/>
                </a:cxn>
                <a:cxn ang="0">
                  <a:pos x="27" y="11"/>
                </a:cxn>
                <a:cxn ang="0">
                  <a:pos x="8" y="0"/>
                </a:cxn>
              </a:cxnLst>
              <a:rect l="0" t="0" r="r" b="b"/>
              <a:pathLst>
                <a:path w="280" h="322">
                  <a:moveTo>
                    <a:pt x="0" y="1"/>
                  </a:moveTo>
                  <a:lnTo>
                    <a:pt x="12" y="11"/>
                  </a:lnTo>
                  <a:lnTo>
                    <a:pt x="25" y="27"/>
                  </a:lnTo>
                  <a:lnTo>
                    <a:pt x="38" y="42"/>
                  </a:lnTo>
                  <a:lnTo>
                    <a:pt x="47" y="52"/>
                  </a:lnTo>
                  <a:lnTo>
                    <a:pt x="40" y="77"/>
                  </a:lnTo>
                  <a:lnTo>
                    <a:pt x="38" y="112"/>
                  </a:lnTo>
                  <a:lnTo>
                    <a:pt x="42" y="147"/>
                  </a:lnTo>
                  <a:lnTo>
                    <a:pt x="52" y="170"/>
                  </a:lnTo>
                  <a:lnTo>
                    <a:pt x="50" y="143"/>
                  </a:lnTo>
                  <a:lnTo>
                    <a:pt x="52" y="113"/>
                  </a:lnTo>
                  <a:lnTo>
                    <a:pt x="55" y="8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80"/>
                  </a:lnTo>
                  <a:lnTo>
                    <a:pt x="92" y="92"/>
                  </a:lnTo>
                  <a:lnTo>
                    <a:pt x="105" y="107"/>
                  </a:lnTo>
                  <a:lnTo>
                    <a:pt x="120" y="123"/>
                  </a:lnTo>
                  <a:lnTo>
                    <a:pt x="128" y="133"/>
                  </a:lnTo>
                  <a:lnTo>
                    <a:pt x="123" y="160"/>
                  </a:lnTo>
                  <a:lnTo>
                    <a:pt x="120" y="190"/>
                  </a:lnTo>
                  <a:lnTo>
                    <a:pt x="123" y="218"/>
                  </a:lnTo>
                  <a:lnTo>
                    <a:pt x="140" y="242"/>
                  </a:lnTo>
                  <a:lnTo>
                    <a:pt x="137" y="215"/>
                  </a:lnTo>
                  <a:lnTo>
                    <a:pt x="135" y="187"/>
                  </a:lnTo>
                  <a:lnTo>
                    <a:pt x="140" y="162"/>
                  </a:lnTo>
                  <a:lnTo>
                    <a:pt x="152" y="147"/>
                  </a:lnTo>
                  <a:lnTo>
                    <a:pt x="162" y="157"/>
                  </a:lnTo>
                  <a:lnTo>
                    <a:pt x="177" y="175"/>
                  </a:lnTo>
                  <a:lnTo>
                    <a:pt x="194" y="197"/>
                  </a:lnTo>
                  <a:lnTo>
                    <a:pt x="212" y="222"/>
                  </a:lnTo>
                  <a:lnTo>
                    <a:pt x="230" y="248"/>
                  </a:lnTo>
                  <a:lnTo>
                    <a:pt x="247" y="273"/>
                  </a:lnTo>
                  <a:lnTo>
                    <a:pt x="260" y="293"/>
                  </a:lnTo>
                  <a:lnTo>
                    <a:pt x="269" y="310"/>
                  </a:lnTo>
                  <a:lnTo>
                    <a:pt x="275" y="320"/>
                  </a:lnTo>
                  <a:lnTo>
                    <a:pt x="279" y="322"/>
                  </a:lnTo>
                  <a:lnTo>
                    <a:pt x="280" y="317"/>
                  </a:lnTo>
                  <a:lnTo>
                    <a:pt x="277" y="303"/>
                  </a:lnTo>
                  <a:lnTo>
                    <a:pt x="272" y="292"/>
                  </a:lnTo>
                  <a:lnTo>
                    <a:pt x="260" y="272"/>
                  </a:lnTo>
                  <a:lnTo>
                    <a:pt x="245" y="247"/>
                  </a:lnTo>
                  <a:lnTo>
                    <a:pt x="229" y="220"/>
                  </a:lnTo>
                  <a:lnTo>
                    <a:pt x="212" y="193"/>
                  </a:lnTo>
                  <a:lnTo>
                    <a:pt x="195" y="168"/>
                  </a:lnTo>
                  <a:lnTo>
                    <a:pt x="180" y="152"/>
                  </a:lnTo>
                  <a:lnTo>
                    <a:pt x="170" y="142"/>
                  </a:lnTo>
                  <a:lnTo>
                    <a:pt x="177" y="135"/>
                  </a:lnTo>
                  <a:lnTo>
                    <a:pt x="185" y="130"/>
                  </a:lnTo>
                  <a:lnTo>
                    <a:pt x="194" y="127"/>
                  </a:lnTo>
                  <a:lnTo>
                    <a:pt x="202" y="123"/>
                  </a:lnTo>
                  <a:lnTo>
                    <a:pt x="210" y="122"/>
                  </a:lnTo>
                  <a:lnTo>
                    <a:pt x="219" y="122"/>
                  </a:lnTo>
                  <a:lnTo>
                    <a:pt x="225" y="125"/>
                  </a:lnTo>
                  <a:lnTo>
                    <a:pt x="234" y="128"/>
                  </a:lnTo>
                  <a:lnTo>
                    <a:pt x="247" y="135"/>
                  </a:lnTo>
                  <a:lnTo>
                    <a:pt x="254" y="138"/>
                  </a:lnTo>
                  <a:lnTo>
                    <a:pt x="255" y="135"/>
                  </a:lnTo>
                  <a:lnTo>
                    <a:pt x="250" y="127"/>
                  </a:lnTo>
                  <a:lnTo>
                    <a:pt x="242" y="120"/>
                  </a:lnTo>
                  <a:lnTo>
                    <a:pt x="232" y="115"/>
                  </a:lnTo>
                  <a:lnTo>
                    <a:pt x="219" y="112"/>
                  </a:lnTo>
                  <a:lnTo>
                    <a:pt x="205" y="108"/>
                  </a:lnTo>
                  <a:lnTo>
                    <a:pt x="190" y="108"/>
                  </a:lnTo>
                  <a:lnTo>
                    <a:pt x="177" y="110"/>
                  </a:lnTo>
                  <a:lnTo>
                    <a:pt x="165" y="115"/>
                  </a:lnTo>
                  <a:lnTo>
                    <a:pt x="155" y="120"/>
                  </a:lnTo>
                  <a:lnTo>
                    <a:pt x="147" y="113"/>
                  </a:lnTo>
                  <a:lnTo>
                    <a:pt x="138" y="107"/>
                  </a:lnTo>
                  <a:lnTo>
                    <a:pt x="130" y="98"/>
                  </a:lnTo>
                  <a:lnTo>
                    <a:pt x="122" y="92"/>
                  </a:lnTo>
                  <a:lnTo>
                    <a:pt x="113" y="83"/>
                  </a:lnTo>
                  <a:lnTo>
                    <a:pt x="107" y="77"/>
                  </a:lnTo>
                  <a:lnTo>
                    <a:pt x="102" y="72"/>
                  </a:lnTo>
                  <a:lnTo>
                    <a:pt x="98" y="68"/>
                  </a:lnTo>
                  <a:lnTo>
                    <a:pt x="103" y="65"/>
                  </a:lnTo>
                  <a:lnTo>
                    <a:pt x="108" y="63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2" y="58"/>
                  </a:lnTo>
                  <a:lnTo>
                    <a:pt x="140" y="58"/>
                  </a:lnTo>
                  <a:lnTo>
                    <a:pt x="148" y="60"/>
                  </a:lnTo>
                  <a:lnTo>
                    <a:pt x="157" y="62"/>
                  </a:lnTo>
                  <a:lnTo>
                    <a:pt x="165" y="62"/>
                  </a:lnTo>
                  <a:lnTo>
                    <a:pt x="167" y="60"/>
                  </a:lnTo>
                  <a:lnTo>
                    <a:pt x="162" y="57"/>
                  </a:lnTo>
                  <a:lnTo>
                    <a:pt x="153" y="53"/>
                  </a:lnTo>
                  <a:lnTo>
                    <a:pt x="147" y="53"/>
                  </a:lnTo>
                  <a:lnTo>
                    <a:pt x="138" y="52"/>
                  </a:lnTo>
                  <a:lnTo>
                    <a:pt x="127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5" y="47"/>
                  </a:lnTo>
                  <a:lnTo>
                    <a:pt x="85" y="48"/>
                  </a:lnTo>
                  <a:lnTo>
                    <a:pt x="78" y="48"/>
                  </a:lnTo>
                  <a:lnTo>
                    <a:pt x="68" y="47"/>
                  </a:lnTo>
                  <a:lnTo>
                    <a:pt x="58" y="40"/>
                  </a:lnTo>
                  <a:lnTo>
                    <a:pt x="48" y="32"/>
                  </a:lnTo>
                  <a:lnTo>
                    <a:pt x="37" y="22"/>
                  </a:lnTo>
                  <a:lnTo>
                    <a:pt x="27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9" name="Freeform 305"/>
            <p:cNvSpPr>
              <a:spLocks/>
            </p:cNvSpPr>
            <p:nvPr/>
          </p:nvSpPr>
          <p:spPr bwMode="auto">
            <a:xfrm>
              <a:off x="4644" y="4099"/>
              <a:ext cx="106" cy="185"/>
            </a:xfrm>
            <a:custGeom>
              <a:avLst/>
              <a:gdLst/>
              <a:ahLst/>
              <a:cxnLst>
                <a:cxn ang="0">
                  <a:pos x="137" y="45"/>
                </a:cxn>
                <a:cxn ang="0">
                  <a:pos x="117" y="68"/>
                </a:cxn>
                <a:cxn ang="0">
                  <a:pos x="67" y="92"/>
                </a:cxn>
                <a:cxn ang="0">
                  <a:pos x="27" y="120"/>
                </a:cxn>
                <a:cxn ang="0">
                  <a:pos x="24" y="138"/>
                </a:cxn>
                <a:cxn ang="0">
                  <a:pos x="39" y="125"/>
                </a:cxn>
                <a:cxn ang="0">
                  <a:pos x="70" y="105"/>
                </a:cxn>
                <a:cxn ang="0">
                  <a:pos x="107" y="93"/>
                </a:cxn>
                <a:cxn ang="0">
                  <a:pos x="110" y="128"/>
                </a:cxn>
                <a:cxn ang="0">
                  <a:pos x="85" y="157"/>
                </a:cxn>
                <a:cxn ang="0">
                  <a:pos x="40" y="177"/>
                </a:cxn>
                <a:cxn ang="0">
                  <a:pos x="14" y="205"/>
                </a:cxn>
                <a:cxn ang="0">
                  <a:pos x="15" y="223"/>
                </a:cxn>
                <a:cxn ang="0">
                  <a:pos x="25" y="207"/>
                </a:cxn>
                <a:cxn ang="0">
                  <a:pos x="55" y="188"/>
                </a:cxn>
                <a:cxn ang="0">
                  <a:pos x="94" y="173"/>
                </a:cxn>
                <a:cxn ang="0">
                  <a:pos x="99" y="212"/>
                </a:cxn>
                <a:cxn ang="0">
                  <a:pos x="75" y="242"/>
                </a:cxn>
                <a:cxn ang="0">
                  <a:pos x="40" y="260"/>
                </a:cxn>
                <a:cxn ang="0">
                  <a:pos x="19" y="287"/>
                </a:cxn>
                <a:cxn ang="0">
                  <a:pos x="32" y="283"/>
                </a:cxn>
                <a:cxn ang="0">
                  <a:pos x="60" y="263"/>
                </a:cxn>
                <a:cxn ang="0">
                  <a:pos x="82" y="253"/>
                </a:cxn>
                <a:cxn ang="0">
                  <a:pos x="67" y="292"/>
                </a:cxn>
                <a:cxn ang="0">
                  <a:pos x="35" y="342"/>
                </a:cxn>
                <a:cxn ang="0">
                  <a:pos x="2" y="365"/>
                </a:cxn>
                <a:cxn ang="0">
                  <a:pos x="12" y="369"/>
                </a:cxn>
                <a:cxn ang="0">
                  <a:pos x="44" y="347"/>
                </a:cxn>
                <a:cxn ang="0">
                  <a:pos x="84" y="295"/>
                </a:cxn>
                <a:cxn ang="0">
                  <a:pos x="114" y="258"/>
                </a:cxn>
                <a:cxn ang="0">
                  <a:pos x="135" y="297"/>
                </a:cxn>
                <a:cxn ang="0">
                  <a:pos x="134" y="320"/>
                </a:cxn>
                <a:cxn ang="0">
                  <a:pos x="149" y="300"/>
                </a:cxn>
                <a:cxn ang="0">
                  <a:pos x="140" y="270"/>
                </a:cxn>
                <a:cxn ang="0">
                  <a:pos x="117" y="238"/>
                </a:cxn>
                <a:cxn ang="0">
                  <a:pos x="127" y="182"/>
                </a:cxn>
                <a:cxn ang="0">
                  <a:pos x="134" y="160"/>
                </a:cxn>
                <a:cxn ang="0">
                  <a:pos x="162" y="175"/>
                </a:cxn>
                <a:cxn ang="0">
                  <a:pos x="190" y="228"/>
                </a:cxn>
                <a:cxn ang="0">
                  <a:pos x="195" y="237"/>
                </a:cxn>
                <a:cxn ang="0">
                  <a:pos x="194" y="207"/>
                </a:cxn>
                <a:cxn ang="0">
                  <a:pos x="175" y="165"/>
                </a:cxn>
                <a:cxn ang="0">
                  <a:pos x="132" y="140"/>
                </a:cxn>
                <a:cxn ang="0">
                  <a:pos x="145" y="100"/>
                </a:cxn>
                <a:cxn ang="0">
                  <a:pos x="164" y="95"/>
                </a:cxn>
                <a:cxn ang="0">
                  <a:pos x="189" y="108"/>
                </a:cxn>
                <a:cxn ang="0">
                  <a:pos x="204" y="133"/>
                </a:cxn>
                <a:cxn ang="0">
                  <a:pos x="212" y="140"/>
                </a:cxn>
                <a:cxn ang="0">
                  <a:pos x="205" y="112"/>
                </a:cxn>
                <a:cxn ang="0">
                  <a:pos x="184" y="83"/>
                </a:cxn>
                <a:cxn ang="0">
                  <a:pos x="157" y="67"/>
                </a:cxn>
                <a:cxn ang="0">
                  <a:pos x="157" y="22"/>
                </a:cxn>
                <a:cxn ang="0">
                  <a:pos x="147" y="2"/>
                </a:cxn>
              </a:cxnLst>
              <a:rect l="0" t="0" r="r" b="b"/>
              <a:pathLst>
                <a:path w="212" h="370">
                  <a:moveTo>
                    <a:pt x="140" y="18"/>
                  </a:moveTo>
                  <a:lnTo>
                    <a:pt x="139" y="33"/>
                  </a:lnTo>
                  <a:lnTo>
                    <a:pt x="137" y="45"/>
                  </a:lnTo>
                  <a:lnTo>
                    <a:pt x="134" y="55"/>
                  </a:lnTo>
                  <a:lnTo>
                    <a:pt x="129" y="62"/>
                  </a:lnTo>
                  <a:lnTo>
                    <a:pt x="117" y="68"/>
                  </a:lnTo>
                  <a:lnTo>
                    <a:pt x="102" y="75"/>
                  </a:lnTo>
                  <a:lnTo>
                    <a:pt x="85" y="83"/>
                  </a:lnTo>
                  <a:lnTo>
                    <a:pt x="67" y="92"/>
                  </a:lnTo>
                  <a:lnTo>
                    <a:pt x="50" y="102"/>
                  </a:lnTo>
                  <a:lnTo>
                    <a:pt x="37" y="112"/>
                  </a:lnTo>
                  <a:lnTo>
                    <a:pt x="27" y="120"/>
                  </a:lnTo>
                  <a:lnTo>
                    <a:pt x="22" y="130"/>
                  </a:lnTo>
                  <a:lnTo>
                    <a:pt x="22" y="137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2" y="133"/>
                  </a:lnTo>
                  <a:lnTo>
                    <a:pt x="39" y="125"/>
                  </a:lnTo>
                  <a:lnTo>
                    <a:pt x="49" y="118"/>
                  </a:lnTo>
                  <a:lnTo>
                    <a:pt x="59" y="110"/>
                  </a:lnTo>
                  <a:lnTo>
                    <a:pt x="70" y="105"/>
                  </a:lnTo>
                  <a:lnTo>
                    <a:pt x="82" y="98"/>
                  </a:lnTo>
                  <a:lnTo>
                    <a:pt x="95" y="95"/>
                  </a:lnTo>
                  <a:lnTo>
                    <a:pt x="107" y="93"/>
                  </a:lnTo>
                  <a:lnTo>
                    <a:pt x="119" y="92"/>
                  </a:lnTo>
                  <a:lnTo>
                    <a:pt x="115" y="112"/>
                  </a:lnTo>
                  <a:lnTo>
                    <a:pt x="110" y="128"/>
                  </a:lnTo>
                  <a:lnTo>
                    <a:pt x="107" y="143"/>
                  </a:lnTo>
                  <a:lnTo>
                    <a:pt x="102" y="153"/>
                  </a:lnTo>
                  <a:lnTo>
                    <a:pt x="85" y="157"/>
                  </a:lnTo>
                  <a:lnTo>
                    <a:pt x="69" y="162"/>
                  </a:lnTo>
                  <a:lnTo>
                    <a:pt x="54" y="168"/>
                  </a:lnTo>
                  <a:lnTo>
                    <a:pt x="40" y="177"/>
                  </a:lnTo>
                  <a:lnTo>
                    <a:pt x="29" y="185"/>
                  </a:lnTo>
                  <a:lnTo>
                    <a:pt x="20" y="195"/>
                  </a:lnTo>
                  <a:lnTo>
                    <a:pt x="14" y="205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5" y="223"/>
                  </a:lnTo>
                  <a:lnTo>
                    <a:pt x="19" y="220"/>
                  </a:lnTo>
                  <a:lnTo>
                    <a:pt x="22" y="212"/>
                  </a:lnTo>
                  <a:lnTo>
                    <a:pt x="25" y="207"/>
                  </a:lnTo>
                  <a:lnTo>
                    <a:pt x="34" y="202"/>
                  </a:lnTo>
                  <a:lnTo>
                    <a:pt x="44" y="195"/>
                  </a:lnTo>
                  <a:lnTo>
                    <a:pt x="55" y="188"/>
                  </a:lnTo>
                  <a:lnTo>
                    <a:pt x="69" y="182"/>
                  </a:lnTo>
                  <a:lnTo>
                    <a:pt x="80" y="177"/>
                  </a:lnTo>
                  <a:lnTo>
                    <a:pt x="94" y="173"/>
                  </a:lnTo>
                  <a:lnTo>
                    <a:pt x="104" y="173"/>
                  </a:lnTo>
                  <a:lnTo>
                    <a:pt x="102" y="193"/>
                  </a:lnTo>
                  <a:lnTo>
                    <a:pt x="99" y="212"/>
                  </a:lnTo>
                  <a:lnTo>
                    <a:pt x="94" y="227"/>
                  </a:lnTo>
                  <a:lnTo>
                    <a:pt x="89" y="237"/>
                  </a:lnTo>
                  <a:lnTo>
                    <a:pt x="75" y="242"/>
                  </a:lnTo>
                  <a:lnTo>
                    <a:pt x="64" y="247"/>
                  </a:lnTo>
                  <a:lnTo>
                    <a:pt x="50" y="253"/>
                  </a:lnTo>
                  <a:lnTo>
                    <a:pt x="40" y="260"/>
                  </a:lnTo>
                  <a:lnTo>
                    <a:pt x="32" y="267"/>
                  </a:lnTo>
                  <a:lnTo>
                    <a:pt x="24" y="277"/>
                  </a:lnTo>
                  <a:lnTo>
                    <a:pt x="19" y="287"/>
                  </a:lnTo>
                  <a:lnTo>
                    <a:pt x="17" y="299"/>
                  </a:lnTo>
                  <a:lnTo>
                    <a:pt x="24" y="290"/>
                  </a:lnTo>
                  <a:lnTo>
                    <a:pt x="32" y="283"/>
                  </a:lnTo>
                  <a:lnTo>
                    <a:pt x="42" y="275"/>
                  </a:lnTo>
                  <a:lnTo>
                    <a:pt x="50" y="268"/>
                  </a:lnTo>
                  <a:lnTo>
                    <a:pt x="60" y="263"/>
                  </a:lnTo>
                  <a:lnTo>
                    <a:pt x="69" y="258"/>
                  </a:lnTo>
                  <a:lnTo>
                    <a:pt x="75" y="255"/>
                  </a:lnTo>
                  <a:lnTo>
                    <a:pt x="82" y="253"/>
                  </a:lnTo>
                  <a:lnTo>
                    <a:pt x="80" y="263"/>
                  </a:lnTo>
                  <a:lnTo>
                    <a:pt x="75" y="277"/>
                  </a:lnTo>
                  <a:lnTo>
                    <a:pt x="67" y="292"/>
                  </a:lnTo>
                  <a:lnTo>
                    <a:pt x="59" y="310"/>
                  </a:lnTo>
                  <a:lnTo>
                    <a:pt x="47" y="327"/>
                  </a:lnTo>
                  <a:lnTo>
                    <a:pt x="35" y="342"/>
                  </a:lnTo>
                  <a:lnTo>
                    <a:pt x="22" y="354"/>
                  </a:lnTo>
                  <a:lnTo>
                    <a:pt x="9" y="362"/>
                  </a:lnTo>
                  <a:lnTo>
                    <a:pt x="2" y="365"/>
                  </a:lnTo>
                  <a:lnTo>
                    <a:pt x="0" y="369"/>
                  </a:lnTo>
                  <a:lnTo>
                    <a:pt x="2" y="370"/>
                  </a:lnTo>
                  <a:lnTo>
                    <a:pt x="12" y="369"/>
                  </a:lnTo>
                  <a:lnTo>
                    <a:pt x="20" y="365"/>
                  </a:lnTo>
                  <a:lnTo>
                    <a:pt x="30" y="357"/>
                  </a:lnTo>
                  <a:lnTo>
                    <a:pt x="44" y="347"/>
                  </a:lnTo>
                  <a:lnTo>
                    <a:pt x="59" y="332"/>
                  </a:lnTo>
                  <a:lnTo>
                    <a:pt x="72" y="315"/>
                  </a:lnTo>
                  <a:lnTo>
                    <a:pt x="84" y="295"/>
                  </a:lnTo>
                  <a:lnTo>
                    <a:pt x="94" y="275"/>
                  </a:lnTo>
                  <a:lnTo>
                    <a:pt x="100" y="252"/>
                  </a:lnTo>
                  <a:lnTo>
                    <a:pt x="114" y="258"/>
                  </a:lnTo>
                  <a:lnTo>
                    <a:pt x="127" y="270"/>
                  </a:lnTo>
                  <a:lnTo>
                    <a:pt x="135" y="283"/>
                  </a:lnTo>
                  <a:lnTo>
                    <a:pt x="135" y="297"/>
                  </a:lnTo>
                  <a:lnTo>
                    <a:pt x="132" y="310"/>
                  </a:lnTo>
                  <a:lnTo>
                    <a:pt x="130" y="319"/>
                  </a:lnTo>
                  <a:lnTo>
                    <a:pt x="134" y="320"/>
                  </a:lnTo>
                  <a:lnTo>
                    <a:pt x="140" y="315"/>
                  </a:lnTo>
                  <a:lnTo>
                    <a:pt x="145" y="307"/>
                  </a:lnTo>
                  <a:lnTo>
                    <a:pt x="149" y="300"/>
                  </a:lnTo>
                  <a:lnTo>
                    <a:pt x="149" y="295"/>
                  </a:lnTo>
                  <a:lnTo>
                    <a:pt x="147" y="287"/>
                  </a:lnTo>
                  <a:lnTo>
                    <a:pt x="140" y="270"/>
                  </a:lnTo>
                  <a:lnTo>
                    <a:pt x="132" y="255"/>
                  </a:lnTo>
                  <a:lnTo>
                    <a:pt x="124" y="245"/>
                  </a:lnTo>
                  <a:lnTo>
                    <a:pt x="117" y="238"/>
                  </a:lnTo>
                  <a:lnTo>
                    <a:pt x="120" y="222"/>
                  </a:lnTo>
                  <a:lnTo>
                    <a:pt x="124" y="200"/>
                  </a:lnTo>
                  <a:lnTo>
                    <a:pt x="127" y="182"/>
                  </a:lnTo>
                  <a:lnTo>
                    <a:pt x="129" y="167"/>
                  </a:lnTo>
                  <a:lnTo>
                    <a:pt x="130" y="162"/>
                  </a:lnTo>
                  <a:lnTo>
                    <a:pt x="134" y="160"/>
                  </a:lnTo>
                  <a:lnTo>
                    <a:pt x="140" y="162"/>
                  </a:lnTo>
                  <a:lnTo>
                    <a:pt x="150" y="167"/>
                  </a:lnTo>
                  <a:lnTo>
                    <a:pt x="162" y="175"/>
                  </a:lnTo>
                  <a:lnTo>
                    <a:pt x="175" y="187"/>
                  </a:lnTo>
                  <a:lnTo>
                    <a:pt x="185" y="205"/>
                  </a:lnTo>
                  <a:lnTo>
                    <a:pt x="190" y="228"/>
                  </a:lnTo>
                  <a:lnTo>
                    <a:pt x="192" y="238"/>
                  </a:lnTo>
                  <a:lnTo>
                    <a:pt x="194" y="240"/>
                  </a:lnTo>
                  <a:lnTo>
                    <a:pt x="195" y="237"/>
                  </a:lnTo>
                  <a:lnTo>
                    <a:pt x="197" y="227"/>
                  </a:lnTo>
                  <a:lnTo>
                    <a:pt x="197" y="218"/>
                  </a:lnTo>
                  <a:lnTo>
                    <a:pt x="194" y="207"/>
                  </a:lnTo>
                  <a:lnTo>
                    <a:pt x="190" y="193"/>
                  </a:lnTo>
                  <a:lnTo>
                    <a:pt x="184" y="178"/>
                  </a:lnTo>
                  <a:lnTo>
                    <a:pt x="175" y="165"/>
                  </a:lnTo>
                  <a:lnTo>
                    <a:pt x="164" y="155"/>
                  </a:lnTo>
                  <a:lnTo>
                    <a:pt x="150" y="145"/>
                  </a:lnTo>
                  <a:lnTo>
                    <a:pt x="132" y="140"/>
                  </a:lnTo>
                  <a:lnTo>
                    <a:pt x="137" y="128"/>
                  </a:lnTo>
                  <a:lnTo>
                    <a:pt x="142" y="113"/>
                  </a:lnTo>
                  <a:lnTo>
                    <a:pt x="145" y="100"/>
                  </a:lnTo>
                  <a:lnTo>
                    <a:pt x="145" y="90"/>
                  </a:lnTo>
                  <a:lnTo>
                    <a:pt x="154" y="92"/>
                  </a:lnTo>
                  <a:lnTo>
                    <a:pt x="164" y="95"/>
                  </a:lnTo>
                  <a:lnTo>
                    <a:pt x="172" y="98"/>
                  </a:lnTo>
                  <a:lnTo>
                    <a:pt x="182" y="102"/>
                  </a:lnTo>
                  <a:lnTo>
                    <a:pt x="189" y="108"/>
                  </a:lnTo>
                  <a:lnTo>
                    <a:pt x="195" y="115"/>
                  </a:lnTo>
                  <a:lnTo>
                    <a:pt x="200" y="123"/>
                  </a:lnTo>
                  <a:lnTo>
                    <a:pt x="204" y="133"/>
                  </a:lnTo>
                  <a:lnTo>
                    <a:pt x="207" y="143"/>
                  </a:lnTo>
                  <a:lnTo>
                    <a:pt x="210" y="145"/>
                  </a:lnTo>
                  <a:lnTo>
                    <a:pt x="212" y="140"/>
                  </a:lnTo>
                  <a:lnTo>
                    <a:pt x="212" y="128"/>
                  </a:lnTo>
                  <a:lnTo>
                    <a:pt x="210" y="120"/>
                  </a:lnTo>
                  <a:lnTo>
                    <a:pt x="205" y="112"/>
                  </a:lnTo>
                  <a:lnTo>
                    <a:pt x="199" y="102"/>
                  </a:lnTo>
                  <a:lnTo>
                    <a:pt x="192" y="92"/>
                  </a:lnTo>
                  <a:lnTo>
                    <a:pt x="184" y="83"/>
                  </a:lnTo>
                  <a:lnTo>
                    <a:pt x="175" y="75"/>
                  </a:lnTo>
                  <a:lnTo>
                    <a:pt x="165" y="70"/>
                  </a:lnTo>
                  <a:lnTo>
                    <a:pt x="157" y="67"/>
                  </a:lnTo>
                  <a:lnTo>
                    <a:pt x="157" y="50"/>
                  </a:lnTo>
                  <a:lnTo>
                    <a:pt x="157" y="35"/>
                  </a:lnTo>
                  <a:lnTo>
                    <a:pt x="157" y="22"/>
                  </a:lnTo>
                  <a:lnTo>
                    <a:pt x="155" y="8"/>
                  </a:lnTo>
                  <a:lnTo>
                    <a:pt x="152" y="0"/>
                  </a:lnTo>
                  <a:lnTo>
                    <a:pt x="147" y="2"/>
                  </a:lnTo>
                  <a:lnTo>
                    <a:pt x="144" y="8"/>
                  </a:lnTo>
                  <a:lnTo>
                    <a:pt x="14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Freeform 306"/>
            <p:cNvSpPr>
              <a:spLocks/>
            </p:cNvSpPr>
            <p:nvPr/>
          </p:nvSpPr>
          <p:spPr bwMode="auto">
            <a:xfrm>
              <a:off x="4527" y="4056"/>
              <a:ext cx="170" cy="95"/>
            </a:xfrm>
            <a:custGeom>
              <a:avLst/>
              <a:gdLst/>
              <a:ahLst/>
              <a:cxnLst>
                <a:cxn ang="0">
                  <a:pos x="292" y="8"/>
                </a:cxn>
                <a:cxn ang="0">
                  <a:pos x="262" y="20"/>
                </a:cxn>
                <a:cxn ang="0">
                  <a:pos x="230" y="33"/>
                </a:cxn>
                <a:cxn ang="0">
                  <a:pos x="205" y="46"/>
                </a:cxn>
                <a:cxn ang="0">
                  <a:pos x="193" y="43"/>
                </a:cxn>
                <a:cxn ang="0">
                  <a:pos x="173" y="35"/>
                </a:cxn>
                <a:cxn ang="0">
                  <a:pos x="150" y="31"/>
                </a:cxn>
                <a:cxn ang="0">
                  <a:pos x="126" y="31"/>
                </a:cxn>
                <a:cxn ang="0">
                  <a:pos x="110" y="38"/>
                </a:cxn>
                <a:cxn ang="0">
                  <a:pos x="116" y="41"/>
                </a:cxn>
                <a:cxn ang="0">
                  <a:pos x="131" y="41"/>
                </a:cxn>
                <a:cxn ang="0">
                  <a:pos x="148" y="46"/>
                </a:cxn>
                <a:cxn ang="0">
                  <a:pos x="166" y="55"/>
                </a:cxn>
                <a:cxn ang="0">
                  <a:pos x="180" y="63"/>
                </a:cxn>
                <a:cxn ang="0">
                  <a:pos x="176" y="73"/>
                </a:cxn>
                <a:cxn ang="0">
                  <a:pos x="158" y="92"/>
                </a:cxn>
                <a:cxn ang="0">
                  <a:pos x="138" y="93"/>
                </a:cxn>
                <a:cxn ang="0">
                  <a:pos x="110" y="88"/>
                </a:cxn>
                <a:cxn ang="0">
                  <a:pos x="78" y="87"/>
                </a:cxn>
                <a:cxn ang="0">
                  <a:pos x="53" y="87"/>
                </a:cxn>
                <a:cxn ang="0">
                  <a:pos x="53" y="90"/>
                </a:cxn>
                <a:cxn ang="0">
                  <a:pos x="73" y="93"/>
                </a:cxn>
                <a:cxn ang="0">
                  <a:pos x="98" y="98"/>
                </a:cxn>
                <a:cxn ang="0">
                  <a:pos x="118" y="105"/>
                </a:cxn>
                <a:cxn ang="0">
                  <a:pos x="115" y="120"/>
                </a:cxn>
                <a:cxn ang="0">
                  <a:pos x="86" y="137"/>
                </a:cxn>
                <a:cxn ang="0">
                  <a:pos x="55" y="147"/>
                </a:cxn>
                <a:cxn ang="0">
                  <a:pos x="25" y="152"/>
                </a:cxn>
                <a:cxn ang="0">
                  <a:pos x="3" y="152"/>
                </a:cxn>
                <a:cxn ang="0">
                  <a:pos x="1" y="157"/>
                </a:cxn>
                <a:cxn ang="0">
                  <a:pos x="21" y="160"/>
                </a:cxn>
                <a:cxn ang="0">
                  <a:pos x="51" y="158"/>
                </a:cxn>
                <a:cxn ang="0">
                  <a:pos x="90" y="152"/>
                </a:cxn>
                <a:cxn ang="0">
                  <a:pos x="125" y="135"/>
                </a:cxn>
                <a:cxn ang="0">
                  <a:pos x="148" y="138"/>
                </a:cxn>
                <a:cxn ang="0">
                  <a:pos x="148" y="170"/>
                </a:cxn>
                <a:cxn ang="0">
                  <a:pos x="133" y="188"/>
                </a:cxn>
                <a:cxn ang="0">
                  <a:pos x="140" y="190"/>
                </a:cxn>
                <a:cxn ang="0">
                  <a:pos x="156" y="177"/>
                </a:cxn>
                <a:cxn ang="0">
                  <a:pos x="165" y="140"/>
                </a:cxn>
                <a:cxn ang="0">
                  <a:pos x="168" y="113"/>
                </a:cxn>
                <a:cxn ang="0">
                  <a:pos x="185" y="97"/>
                </a:cxn>
                <a:cxn ang="0">
                  <a:pos x="201" y="82"/>
                </a:cxn>
                <a:cxn ang="0">
                  <a:pos x="218" y="70"/>
                </a:cxn>
                <a:cxn ang="0">
                  <a:pos x="235" y="80"/>
                </a:cxn>
                <a:cxn ang="0">
                  <a:pos x="240" y="118"/>
                </a:cxn>
                <a:cxn ang="0">
                  <a:pos x="233" y="143"/>
                </a:cxn>
                <a:cxn ang="0">
                  <a:pos x="240" y="145"/>
                </a:cxn>
                <a:cxn ang="0">
                  <a:pos x="250" y="125"/>
                </a:cxn>
                <a:cxn ang="0">
                  <a:pos x="253" y="80"/>
                </a:cxn>
                <a:cxn ang="0">
                  <a:pos x="252" y="50"/>
                </a:cxn>
                <a:cxn ang="0">
                  <a:pos x="275" y="33"/>
                </a:cxn>
                <a:cxn ang="0">
                  <a:pos x="303" y="16"/>
                </a:cxn>
                <a:cxn ang="0">
                  <a:pos x="330" y="3"/>
                </a:cxn>
                <a:cxn ang="0">
                  <a:pos x="332" y="0"/>
                </a:cxn>
                <a:cxn ang="0">
                  <a:pos x="308" y="3"/>
                </a:cxn>
              </a:cxnLst>
              <a:rect l="0" t="0" r="r" b="b"/>
              <a:pathLst>
                <a:path w="338" h="190">
                  <a:moveTo>
                    <a:pt x="302" y="5"/>
                  </a:moveTo>
                  <a:lnTo>
                    <a:pt x="292" y="8"/>
                  </a:lnTo>
                  <a:lnTo>
                    <a:pt x="278" y="13"/>
                  </a:lnTo>
                  <a:lnTo>
                    <a:pt x="262" y="20"/>
                  </a:lnTo>
                  <a:lnTo>
                    <a:pt x="245" y="26"/>
                  </a:lnTo>
                  <a:lnTo>
                    <a:pt x="230" y="33"/>
                  </a:lnTo>
                  <a:lnTo>
                    <a:pt x="215" y="40"/>
                  </a:lnTo>
                  <a:lnTo>
                    <a:pt x="205" y="46"/>
                  </a:lnTo>
                  <a:lnTo>
                    <a:pt x="200" y="50"/>
                  </a:lnTo>
                  <a:lnTo>
                    <a:pt x="193" y="43"/>
                  </a:lnTo>
                  <a:lnTo>
                    <a:pt x="183" y="40"/>
                  </a:lnTo>
                  <a:lnTo>
                    <a:pt x="173" y="35"/>
                  </a:lnTo>
                  <a:lnTo>
                    <a:pt x="161" y="31"/>
                  </a:lnTo>
                  <a:lnTo>
                    <a:pt x="150" y="31"/>
                  </a:lnTo>
                  <a:lnTo>
                    <a:pt x="136" y="30"/>
                  </a:lnTo>
                  <a:lnTo>
                    <a:pt x="126" y="31"/>
                  </a:lnTo>
                  <a:lnTo>
                    <a:pt x="116" y="35"/>
                  </a:lnTo>
                  <a:lnTo>
                    <a:pt x="110" y="38"/>
                  </a:lnTo>
                  <a:lnTo>
                    <a:pt x="111" y="40"/>
                  </a:lnTo>
                  <a:lnTo>
                    <a:pt x="116" y="41"/>
                  </a:lnTo>
                  <a:lnTo>
                    <a:pt x="125" y="41"/>
                  </a:lnTo>
                  <a:lnTo>
                    <a:pt x="131" y="41"/>
                  </a:lnTo>
                  <a:lnTo>
                    <a:pt x="138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6" y="55"/>
                  </a:lnTo>
                  <a:lnTo>
                    <a:pt x="173" y="58"/>
                  </a:lnTo>
                  <a:lnTo>
                    <a:pt x="180" y="63"/>
                  </a:lnTo>
                  <a:lnTo>
                    <a:pt x="183" y="66"/>
                  </a:lnTo>
                  <a:lnTo>
                    <a:pt x="176" y="73"/>
                  </a:lnTo>
                  <a:lnTo>
                    <a:pt x="168" y="83"/>
                  </a:lnTo>
                  <a:lnTo>
                    <a:pt x="158" y="92"/>
                  </a:lnTo>
                  <a:lnTo>
                    <a:pt x="150" y="97"/>
                  </a:lnTo>
                  <a:lnTo>
                    <a:pt x="138" y="93"/>
                  </a:lnTo>
                  <a:lnTo>
                    <a:pt x="125" y="92"/>
                  </a:lnTo>
                  <a:lnTo>
                    <a:pt x="110" y="88"/>
                  </a:lnTo>
                  <a:lnTo>
                    <a:pt x="93" y="87"/>
                  </a:lnTo>
                  <a:lnTo>
                    <a:pt x="78" y="87"/>
                  </a:lnTo>
                  <a:lnTo>
                    <a:pt x="65" y="87"/>
                  </a:lnTo>
                  <a:lnTo>
                    <a:pt x="53" y="87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63" y="92"/>
                  </a:lnTo>
                  <a:lnTo>
                    <a:pt x="73" y="93"/>
                  </a:lnTo>
                  <a:lnTo>
                    <a:pt x="86" y="95"/>
                  </a:lnTo>
                  <a:lnTo>
                    <a:pt x="98" y="98"/>
                  </a:lnTo>
                  <a:lnTo>
                    <a:pt x="108" y="100"/>
                  </a:lnTo>
                  <a:lnTo>
                    <a:pt x="118" y="105"/>
                  </a:lnTo>
                  <a:lnTo>
                    <a:pt x="126" y="108"/>
                  </a:lnTo>
                  <a:lnTo>
                    <a:pt x="115" y="120"/>
                  </a:lnTo>
                  <a:lnTo>
                    <a:pt x="101" y="130"/>
                  </a:lnTo>
                  <a:lnTo>
                    <a:pt x="86" y="137"/>
                  </a:lnTo>
                  <a:lnTo>
                    <a:pt x="70" y="143"/>
                  </a:lnTo>
                  <a:lnTo>
                    <a:pt x="55" y="147"/>
                  </a:lnTo>
                  <a:lnTo>
                    <a:pt x="38" y="150"/>
                  </a:lnTo>
                  <a:lnTo>
                    <a:pt x="25" y="152"/>
                  </a:lnTo>
                  <a:lnTo>
                    <a:pt x="13" y="152"/>
                  </a:lnTo>
                  <a:lnTo>
                    <a:pt x="3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11" y="160"/>
                  </a:lnTo>
                  <a:lnTo>
                    <a:pt x="21" y="160"/>
                  </a:lnTo>
                  <a:lnTo>
                    <a:pt x="35" y="160"/>
                  </a:lnTo>
                  <a:lnTo>
                    <a:pt x="51" y="158"/>
                  </a:lnTo>
                  <a:lnTo>
                    <a:pt x="70" y="155"/>
                  </a:lnTo>
                  <a:lnTo>
                    <a:pt x="90" y="152"/>
                  </a:lnTo>
                  <a:lnTo>
                    <a:pt x="108" y="145"/>
                  </a:lnTo>
                  <a:lnTo>
                    <a:pt x="125" y="135"/>
                  </a:lnTo>
                  <a:lnTo>
                    <a:pt x="140" y="125"/>
                  </a:lnTo>
                  <a:lnTo>
                    <a:pt x="148" y="138"/>
                  </a:lnTo>
                  <a:lnTo>
                    <a:pt x="150" y="153"/>
                  </a:lnTo>
                  <a:lnTo>
                    <a:pt x="148" y="170"/>
                  </a:lnTo>
                  <a:lnTo>
                    <a:pt x="138" y="183"/>
                  </a:lnTo>
                  <a:lnTo>
                    <a:pt x="133" y="188"/>
                  </a:lnTo>
                  <a:lnTo>
                    <a:pt x="135" y="190"/>
                  </a:lnTo>
                  <a:lnTo>
                    <a:pt x="140" y="190"/>
                  </a:lnTo>
                  <a:lnTo>
                    <a:pt x="148" y="187"/>
                  </a:lnTo>
                  <a:lnTo>
                    <a:pt x="156" y="177"/>
                  </a:lnTo>
                  <a:lnTo>
                    <a:pt x="163" y="160"/>
                  </a:lnTo>
                  <a:lnTo>
                    <a:pt x="165" y="140"/>
                  </a:lnTo>
                  <a:lnTo>
                    <a:pt x="161" y="120"/>
                  </a:lnTo>
                  <a:lnTo>
                    <a:pt x="168" y="113"/>
                  </a:lnTo>
                  <a:lnTo>
                    <a:pt x="176" y="105"/>
                  </a:lnTo>
                  <a:lnTo>
                    <a:pt x="185" y="97"/>
                  </a:lnTo>
                  <a:lnTo>
                    <a:pt x="193" y="88"/>
                  </a:lnTo>
                  <a:lnTo>
                    <a:pt x="201" y="82"/>
                  </a:lnTo>
                  <a:lnTo>
                    <a:pt x="210" y="75"/>
                  </a:lnTo>
                  <a:lnTo>
                    <a:pt x="218" y="70"/>
                  </a:lnTo>
                  <a:lnTo>
                    <a:pt x="226" y="66"/>
                  </a:lnTo>
                  <a:lnTo>
                    <a:pt x="235" y="80"/>
                  </a:lnTo>
                  <a:lnTo>
                    <a:pt x="240" y="98"/>
                  </a:lnTo>
                  <a:lnTo>
                    <a:pt x="240" y="118"/>
                  </a:lnTo>
                  <a:lnTo>
                    <a:pt x="235" y="138"/>
                  </a:lnTo>
                  <a:lnTo>
                    <a:pt x="233" y="143"/>
                  </a:lnTo>
                  <a:lnTo>
                    <a:pt x="235" y="147"/>
                  </a:lnTo>
                  <a:lnTo>
                    <a:pt x="240" y="145"/>
                  </a:lnTo>
                  <a:lnTo>
                    <a:pt x="245" y="140"/>
                  </a:lnTo>
                  <a:lnTo>
                    <a:pt x="250" y="125"/>
                  </a:lnTo>
                  <a:lnTo>
                    <a:pt x="253" y="105"/>
                  </a:lnTo>
                  <a:lnTo>
                    <a:pt x="253" y="80"/>
                  </a:lnTo>
                  <a:lnTo>
                    <a:pt x="245" y="56"/>
                  </a:lnTo>
                  <a:lnTo>
                    <a:pt x="252" y="50"/>
                  </a:lnTo>
                  <a:lnTo>
                    <a:pt x="262" y="41"/>
                  </a:lnTo>
                  <a:lnTo>
                    <a:pt x="275" y="33"/>
                  </a:lnTo>
                  <a:lnTo>
                    <a:pt x="290" y="25"/>
                  </a:lnTo>
                  <a:lnTo>
                    <a:pt x="303" y="16"/>
                  </a:lnTo>
                  <a:lnTo>
                    <a:pt x="318" y="10"/>
                  </a:lnTo>
                  <a:lnTo>
                    <a:pt x="330" y="3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1" name="Freeform 307"/>
            <p:cNvSpPr>
              <a:spLocks/>
            </p:cNvSpPr>
            <p:nvPr/>
          </p:nvSpPr>
          <p:spPr bwMode="auto">
            <a:xfrm>
              <a:off x="4763" y="4003"/>
              <a:ext cx="15" cy="1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3"/>
                </a:cxn>
                <a:cxn ang="0">
                  <a:pos x="30" y="8"/>
                </a:cxn>
                <a:cxn ang="0">
                  <a:pos x="32" y="15"/>
                </a:cxn>
                <a:cxn ang="0">
                  <a:pos x="32" y="22"/>
                </a:cxn>
                <a:cxn ang="0">
                  <a:pos x="30" y="27"/>
                </a:cxn>
                <a:cxn ang="0">
                  <a:pos x="27" y="30"/>
                </a:cxn>
                <a:cxn ang="0">
                  <a:pos x="23" y="32"/>
                </a:cxn>
                <a:cxn ang="0">
                  <a:pos x="17" y="33"/>
                </a:cxn>
                <a:cxn ang="0">
                  <a:pos x="10" y="32"/>
                </a:cxn>
                <a:cxn ang="0">
                  <a:pos x="5" y="28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5" y="2"/>
                </a:cxn>
              </a:cxnLst>
              <a:rect l="0" t="0" r="r" b="b"/>
              <a:pathLst>
                <a:path w="32" h="33">
                  <a:moveTo>
                    <a:pt x="5" y="2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3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2" name="Freeform 308"/>
            <p:cNvSpPr>
              <a:spLocks/>
            </p:cNvSpPr>
            <p:nvPr/>
          </p:nvSpPr>
          <p:spPr bwMode="auto">
            <a:xfrm>
              <a:off x="4759" y="4042"/>
              <a:ext cx="1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7" y="7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19" y="22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4" y="2"/>
                </a:cxn>
              </a:cxnLst>
              <a:rect l="0" t="0" r="r" b="b"/>
              <a:pathLst>
                <a:path w="27" h="22">
                  <a:moveTo>
                    <a:pt x="4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3" name="Freeform 309"/>
            <p:cNvSpPr>
              <a:spLocks/>
            </p:cNvSpPr>
            <p:nvPr/>
          </p:nvSpPr>
          <p:spPr bwMode="auto">
            <a:xfrm>
              <a:off x="4788" y="4068"/>
              <a:ext cx="18" cy="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8" y="5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5" y="22"/>
                </a:cxn>
                <a:cxn ang="0">
                  <a:pos x="31" y="27"/>
                </a:cxn>
                <a:cxn ang="0">
                  <a:pos x="26" y="32"/>
                </a:cxn>
                <a:cxn ang="0">
                  <a:pos x="18" y="33"/>
                </a:cxn>
                <a:cxn ang="0">
                  <a:pos x="10" y="33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35" h="33">
                  <a:moveTo>
                    <a:pt x="3" y="8"/>
                  </a:moveTo>
                  <a:lnTo>
                    <a:pt x="10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18" y="33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4" name="Freeform 310"/>
            <p:cNvSpPr>
              <a:spLocks/>
            </p:cNvSpPr>
            <p:nvPr/>
          </p:nvSpPr>
          <p:spPr bwMode="auto">
            <a:xfrm>
              <a:off x="4723" y="4062"/>
              <a:ext cx="19" cy="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6" y="25"/>
                </a:cxn>
                <a:cxn ang="0">
                  <a:pos x="33" y="32"/>
                </a:cxn>
                <a:cxn ang="0">
                  <a:pos x="28" y="35"/>
                </a:cxn>
                <a:cxn ang="0">
                  <a:pos x="21" y="37"/>
                </a:cxn>
                <a:cxn ang="0">
                  <a:pos x="13" y="35"/>
                </a:cxn>
                <a:cxn ang="0">
                  <a:pos x="6" y="30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6" y="25"/>
                  </a:lnTo>
                  <a:lnTo>
                    <a:pt x="33" y="32"/>
                  </a:lnTo>
                  <a:lnTo>
                    <a:pt x="28" y="35"/>
                  </a:lnTo>
                  <a:lnTo>
                    <a:pt x="21" y="37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5" name="Freeform 311"/>
            <p:cNvSpPr>
              <a:spLocks/>
            </p:cNvSpPr>
            <p:nvPr/>
          </p:nvSpPr>
          <p:spPr bwMode="auto">
            <a:xfrm>
              <a:off x="4713" y="4021"/>
              <a:ext cx="19" cy="1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38" y="12"/>
                </a:cxn>
                <a:cxn ang="0">
                  <a:pos x="38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6" y="37"/>
                </a:cxn>
                <a:cxn ang="0">
                  <a:pos x="20" y="37"/>
                </a:cxn>
                <a:cxn ang="0">
                  <a:pos x="11" y="33"/>
                </a:cxn>
                <a:cxn ang="0">
                  <a:pos x="3" y="28"/>
                </a:cxn>
                <a:cxn ang="0">
                  <a:pos x="0" y="20"/>
                </a:cxn>
              </a:cxnLst>
              <a:rect l="0" t="0" r="r" b="b"/>
              <a:pathLst>
                <a:path w="38" h="37">
                  <a:moveTo>
                    <a:pt x="0" y="2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6" y="37"/>
                  </a:lnTo>
                  <a:lnTo>
                    <a:pt x="20" y="37"/>
                  </a:lnTo>
                  <a:lnTo>
                    <a:pt x="11" y="33"/>
                  </a:lnTo>
                  <a:lnTo>
                    <a:pt x="3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6" name="Freeform 312"/>
            <p:cNvSpPr>
              <a:spLocks/>
            </p:cNvSpPr>
            <p:nvPr/>
          </p:nvSpPr>
          <p:spPr bwMode="auto">
            <a:xfrm>
              <a:off x="4683" y="4020"/>
              <a:ext cx="17" cy="1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8" y="4"/>
                </a:cxn>
                <a:cxn ang="0">
                  <a:pos x="31" y="9"/>
                </a:cxn>
                <a:cxn ang="0">
                  <a:pos x="33" y="14"/>
                </a:cxn>
                <a:cxn ang="0">
                  <a:pos x="31" y="20"/>
                </a:cxn>
                <a:cxn ang="0">
                  <a:pos x="30" y="25"/>
                </a:cxn>
                <a:cxn ang="0">
                  <a:pos x="25" y="29"/>
                </a:cxn>
                <a:cxn ang="0">
                  <a:pos x="20" y="32"/>
                </a:cxn>
                <a:cxn ang="0">
                  <a:pos x="13" y="32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20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1" y="20"/>
                  </a:lnTo>
                  <a:lnTo>
                    <a:pt x="30" y="25"/>
                  </a:lnTo>
                  <a:lnTo>
                    <a:pt x="25" y="2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7" name="Freeform 313"/>
            <p:cNvSpPr>
              <a:spLocks/>
            </p:cNvSpPr>
            <p:nvPr/>
          </p:nvSpPr>
          <p:spPr bwMode="auto">
            <a:xfrm>
              <a:off x="4708" y="3992"/>
              <a:ext cx="18" cy="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2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8" y="4"/>
                </a:cxn>
                <a:cxn ang="0">
                  <a:pos x="31" y="7"/>
                </a:cxn>
                <a:cxn ang="0">
                  <a:pos x="35" y="12"/>
                </a:cxn>
                <a:cxn ang="0">
                  <a:pos x="33" y="19"/>
                </a:cxn>
                <a:cxn ang="0">
                  <a:pos x="31" y="25"/>
                </a:cxn>
                <a:cxn ang="0">
                  <a:pos x="26" y="30"/>
                </a:cxn>
                <a:cxn ang="0">
                  <a:pos x="21" y="34"/>
                </a:cxn>
                <a:cxn ang="0">
                  <a:pos x="13" y="34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9"/>
                </a:cxn>
              </a:cxnLst>
              <a:rect l="0" t="0" r="r" b="b"/>
              <a:pathLst>
                <a:path w="35" h="34">
                  <a:moveTo>
                    <a:pt x="0" y="19"/>
                  </a:move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4"/>
                  </a:lnTo>
                  <a:lnTo>
                    <a:pt x="13" y="34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Freeform 314"/>
            <p:cNvSpPr>
              <a:spLocks/>
            </p:cNvSpPr>
            <p:nvPr/>
          </p:nvSpPr>
          <p:spPr bwMode="auto">
            <a:xfrm>
              <a:off x="5300" y="3926"/>
              <a:ext cx="142" cy="138"/>
            </a:xfrm>
            <a:custGeom>
              <a:avLst/>
              <a:gdLst/>
              <a:ahLst/>
              <a:cxnLst>
                <a:cxn ang="0">
                  <a:pos x="223" y="217"/>
                </a:cxn>
                <a:cxn ang="0">
                  <a:pos x="248" y="197"/>
                </a:cxn>
                <a:cxn ang="0">
                  <a:pos x="242" y="156"/>
                </a:cxn>
                <a:cxn ang="0">
                  <a:pos x="217" y="149"/>
                </a:cxn>
                <a:cxn ang="0">
                  <a:pos x="197" y="137"/>
                </a:cxn>
                <a:cxn ang="0">
                  <a:pos x="185" y="117"/>
                </a:cxn>
                <a:cxn ang="0">
                  <a:pos x="198" y="121"/>
                </a:cxn>
                <a:cxn ang="0">
                  <a:pos x="220" y="127"/>
                </a:cxn>
                <a:cxn ang="0">
                  <a:pos x="230" y="142"/>
                </a:cxn>
                <a:cxn ang="0">
                  <a:pos x="265" y="141"/>
                </a:cxn>
                <a:cxn ang="0">
                  <a:pos x="283" y="106"/>
                </a:cxn>
                <a:cxn ang="0">
                  <a:pos x="278" y="86"/>
                </a:cxn>
                <a:cxn ang="0">
                  <a:pos x="263" y="72"/>
                </a:cxn>
                <a:cxn ang="0">
                  <a:pos x="238" y="67"/>
                </a:cxn>
                <a:cxn ang="0">
                  <a:pos x="220" y="76"/>
                </a:cxn>
                <a:cxn ang="0">
                  <a:pos x="198" y="77"/>
                </a:cxn>
                <a:cxn ang="0">
                  <a:pos x="222" y="47"/>
                </a:cxn>
                <a:cxn ang="0">
                  <a:pos x="222" y="7"/>
                </a:cxn>
                <a:cxn ang="0">
                  <a:pos x="198" y="0"/>
                </a:cxn>
                <a:cxn ang="0">
                  <a:pos x="175" y="9"/>
                </a:cxn>
                <a:cxn ang="0">
                  <a:pos x="162" y="41"/>
                </a:cxn>
                <a:cxn ang="0">
                  <a:pos x="170" y="72"/>
                </a:cxn>
                <a:cxn ang="0">
                  <a:pos x="160" y="81"/>
                </a:cxn>
                <a:cxn ang="0">
                  <a:pos x="153" y="66"/>
                </a:cxn>
                <a:cxn ang="0">
                  <a:pos x="143" y="37"/>
                </a:cxn>
                <a:cxn ang="0">
                  <a:pos x="102" y="34"/>
                </a:cxn>
                <a:cxn ang="0">
                  <a:pos x="72" y="20"/>
                </a:cxn>
                <a:cxn ang="0">
                  <a:pos x="38" y="36"/>
                </a:cxn>
                <a:cxn ang="0">
                  <a:pos x="28" y="56"/>
                </a:cxn>
                <a:cxn ang="0">
                  <a:pos x="33" y="67"/>
                </a:cxn>
                <a:cxn ang="0">
                  <a:pos x="68" y="89"/>
                </a:cxn>
                <a:cxn ang="0">
                  <a:pos x="93" y="99"/>
                </a:cxn>
                <a:cxn ang="0">
                  <a:pos x="78" y="122"/>
                </a:cxn>
                <a:cxn ang="0">
                  <a:pos x="52" y="132"/>
                </a:cxn>
                <a:cxn ang="0">
                  <a:pos x="28" y="132"/>
                </a:cxn>
                <a:cxn ang="0">
                  <a:pos x="12" y="142"/>
                </a:cxn>
                <a:cxn ang="0">
                  <a:pos x="0" y="169"/>
                </a:cxn>
                <a:cxn ang="0">
                  <a:pos x="12" y="196"/>
                </a:cxn>
                <a:cxn ang="0">
                  <a:pos x="32" y="202"/>
                </a:cxn>
                <a:cxn ang="0">
                  <a:pos x="53" y="202"/>
                </a:cxn>
                <a:cxn ang="0">
                  <a:pos x="70" y="184"/>
                </a:cxn>
                <a:cxn ang="0">
                  <a:pos x="80" y="159"/>
                </a:cxn>
                <a:cxn ang="0">
                  <a:pos x="108" y="142"/>
                </a:cxn>
                <a:cxn ang="0">
                  <a:pos x="118" y="154"/>
                </a:cxn>
                <a:cxn ang="0">
                  <a:pos x="112" y="177"/>
                </a:cxn>
                <a:cxn ang="0">
                  <a:pos x="92" y="204"/>
                </a:cxn>
                <a:cxn ang="0">
                  <a:pos x="73" y="242"/>
                </a:cxn>
                <a:cxn ang="0">
                  <a:pos x="102" y="272"/>
                </a:cxn>
                <a:cxn ang="0">
                  <a:pos x="132" y="271"/>
                </a:cxn>
                <a:cxn ang="0">
                  <a:pos x="153" y="256"/>
                </a:cxn>
                <a:cxn ang="0">
                  <a:pos x="160" y="239"/>
                </a:cxn>
                <a:cxn ang="0">
                  <a:pos x="145" y="209"/>
                </a:cxn>
                <a:cxn ang="0">
                  <a:pos x="142" y="181"/>
                </a:cxn>
                <a:cxn ang="0">
                  <a:pos x="150" y="166"/>
                </a:cxn>
                <a:cxn ang="0">
                  <a:pos x="162" y="162"/>
                </a:cxn>
                <a:cxn ang="0">
                  <a:pos x="183" y="212"/>
                </a:cxn>
              </a:cxnLst>
              <a:rect l="0" t="0" r="r" b="b"/>
              <a:pathLst>
                <a:path w="283" h="276">
                  <a:moveTo>
                    <a:pt x="203" y="221"/>
                  </a:moveTo>
                  <a:lnTo>
                    <a:pt x="212" y="221"/>
                  </a:lnTo>
                  <a:lnTo>
                    <a:pt x="223" y="217"/>
                  </a:lnTo>
                  <a:lnTo>
                    <a:pt x="233" y="212"/>
                  </a:lnTo>
                  <a:lnTo>
                    <a:pt x="242" y="206"/>
                  </a:lnTo>
                  <a:lnTo>
                    <a:pt x="248" y="197"/>
                  </a:lnTo>
                  <a:lnTo>
                    <a:pt x="252" y="186"/>
                  </a:lnTo>
                  <a:lnTo>
                    <a:pt x="250" y="172"/>
                  </a:lnTo>
                  <a:lnTo>
                    <a:pt x="242" y="156"/>
                  </a:lnTo>
                  <a:lnTo>
                    <a:pt x="235" y="149"/>
                  </a:lnTo>
                  <a:lnTo>
                    <a:pt x="227" y="149"/>
                  </a:lnTo>
                  <a:lnTo>
                    <a:pt x="217" y="149"/>
                  </a:lnTo>
                  <a:lnTo>
                    <a:pt x="210" y="152"/>
                  </a:lnTo>
                  <a:lnTo>
                    <a:pt x="203" y="146"/>
                  </a:lnTo>
                  <a:lnTo>
                    <a:pt x="197" y="137"/>
                  </a:lnTo>
                  <a:lnTo>
                    <a:pt x="192" y="131"/>
                  </a:lnTo>
                  <a:lnTo>
                    <a:pt x="187" y="124"/>
                  </a:lnTo>
                  <a:lnTo>
                    <a:pt x="185" y="117"/>
                  </a:lnTo>
                  <a:lnTo>
                    <a:pt x="185" y="116"/>
                  </a:lnTo>
                  <a:lnTo>
                    <a:pt x="190" y="117"/>
                  </a:lnTo>
                  <a:lnTo>
                    <a:pt x="198" y="121"/>
                  </a:lnTo>
                  <a:lnTo>
                    <a:pt x="208" y="122"/>
                  </a:lnTo>
                  <a:lnTo>
                    <a:pt x="215" y="124"/>
                  </a:lnTo>
                  <a:lnTo>
                    <a:pt x="220" y="127"/>
                  </a:lnTo>
                  <a:lnTo>
                    <a:pt x="222" y="131"/>
                  </a:lnTo>
                  <a:lnTo>
                    <a:pt x="225" y="136"/>
                  </a:lnTo>
                  <a:lnTo>
                    <a:pt x="230" y="142"/>
                  </a:lnTo>
                  <a:lnTo>
                    <a:pt x="240" y="146"/>
                  </a:lnTo>
                  <a:lnTo>
                    <a:pt x="253" y="146"/>
                  </a:lnTo>
                  <a:lnTo>
                    <a:pt x="265" y="141"/>
                  </a:lnTo>
                  <a:lnTo>
                    <a:pt x="275" y="132"/>
                  </a:lnTo>
                  <a:lnTo>
                    <a:pt x="282" y="121"/>
                  </a:lnTo>
                  <a:lnTo>
                    <a:pt x="283" y="106"/>
                  </a:lnTo>
                  <a:lnTo>
                    <a:pt x="283" y="97"/>
                  </a:lnTo>
                  <a:lnTo>
                    <a:pt x="282" y="91"/>
                  </a:lnTo>
                  <a:lnTo>
                    <a:pt x="278" y="86"/>
                  </a:lnTo>
                  <a:lnTo>
                    <a:pt x="277" y="81"/>
                  </a:lnTo>
                  <a:lnTo>
                    <a:pt x="270" y="76"/>
                  </a:lnTo>
                  <a:lnTo>
                    <a:pt x="263" y="72"/>
                  </a:lnTo>
                  <a:lnTo>
                    <a:pt x="255" y="69"/>
                  </a:lnTo>
                  <a:lnTo>
                    <a:pt x="247" y="67"/>
                  </a:lnTo>
                  <a:lnTo>
                    <a:pt x="238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20" y="76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198" y="77"/>
                  </a:lnTo>
                  <a:lnTo>
                    <a:pt x="192" y="76"/>
                  </a:lnTo>
                  <a:lnTo>
                    <a:pt x="207" y="64"/>
                  </a:lnTo>
                  <a:lnTo>
                    <a:pt x="222" y="47"/>
                  </a:lnTo>
                  <a:lnTo>
                    <a:pt x="230" y="29"/>
                  </a:lnTo>
                  <a:lnTo>
                    <a:pt x="227" y="14"/>
                  </a:lnTo>
                  <a:lnTo>
                    <a:pt x="222" y="7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8" y="0"/>
                  </a:lnTo>
                  <a:lnTo>
                    <a:pt x="190" y="2"/>
                  </a:lnTo>
                  <a:lnTo>
                    <a:pt x="182" y="5"/>
                  </a:lnTo>
                  <a:lnTo>
                    <a:pt x="175" y="9"/>
                  </a:lnTo>
                  <a:lnTo>
                    <a:pt x="170" y="14"/>
                  </a:lnTo>
                  <a:lnTo>
                    <a:pt x="163" y="25"/>
                  </a:lnTo>
                  <a:lnTo>
                    <a:pt x="162" y="41"/>
                  </a:lnTo>
                  <a:lnTo>
                    <a:pt x="162" y="54"/>
                  </a:lnTo>
                  <a:lnTo>
                    <a:pt x="167" y="64"/>
                  </a:lnTo>
                  <a:lnTo>
                    <a:pt x="170" y="72"/>
                  </a:lnTo>
                  <a:lnTo>
                    <a:pt x="168" y="77"/>
                  </a:lnTo>
                  <a:lnTo>
                    <a:pt x="165" y="79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4"/>
                  </a:lnTo>
                  <a:lnTo>
                    <a:pt x="153" y="66"/>
                  </a:lnTo>
                  <a:lnTo>
                    <a:pt x="153" y="57"/>
                  </a:lnTo>
                  <a:lnTo>
                    <a:pt x="150" y="47"/>
                  </a:lnTo>
                  <a:lnTo>
                    <a:pt x="143" y="37"/>
                  </a:lnTo>
                  <a:lnTo>
                    <a:pt x="130" y="34"/>
                  </a:lnTo>
                  <a:lnTo>
                    <a:pt x="108" y="42"/>
                  </a:lnTo>
                  <a:lnTo>
                    <a:pt x="102" y="34"/>
                  </a:lnTo>
                  <a:lnTo>
                    <a:pt x="93" y="27"/>
                  </a:lnTo>
                  <a:lnTo>
                    <a:pt x="83" y="22"/>
                  </a:lnTo>
                  <a:lnTo>
                    <a:pt x="72" y="20"/>
                  </a:lnTo>
                  <a:lnTo>
                    <a:pt x="60" y="22"/>
                  </a:lnTo>
                  <a:lnTo>
                    <a:pt x="48" y="27"/>
                  </a:lnTo>
                  <a:lnTo>
                    <a:pt x="38" y="36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3" y="67"/>
                  </a:lnTo>
                  <a:lnTo>
                    <a:pt x="40" y="79"/>
                  </a:lnTo>
                  <a:lnTo>
                    <a:pt x="50" y="87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7" y="92"/>
                  </a:lnTo>
                  <a:lnTo>
                    <a:pt x="93" y="99"/>
                  </a:lnTo>
                  <a:lnTo>
                    <a:pt x="97" y="106"/>
                  </a:lnTo>
                  <a:lnTo>
                    <a:pt x="87" y="114"/>
                  </a:lnTo>
                  <a:lnTo>
                    <a:pt x="78" y="122"/>
                  </a:lnTo>
                  <a:lnTo>
                    <a:pt x="68" y="129"/>
                  </a:lnTo>
                  <a:lnTo>
                    <a:pt x="62" y="134"/>
                  </a:lnTo>
                  <a:lnTo>
                    <a:pt x="52" y="132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28" y="132"/>
                  </a:lnTo>
                  <a:lnTo>
                    <a:pt x="22" y="134"/>
                  </a:lnTo>
                  <a:lnTo>
                    <a:pt x="17" y="137"/>
                  </a:lnTo>
                  <a:lnTo>
                    <a:pt x="12" y="142"/>
                  </a:lnTo>
                  <a:lnTo>
                    <a:pt x="7" y="147"/>
                  </a:lnTo>
                  <a:lnTo>
                    <a:pt x="2" y="157"/>
                  </a:lnTo>
                  <a:lnTo>
                    <a:pt x="0" y="169"/>
                  </a:lnTo>
                  <a:lnTo>
                    <a:pt x="2" y="181"/>
                  </a:lnTo>
                  <a:lnTo>
                    <a:pt x="7" y="191"/>
                  </a:lnTo>
                  <a:lnTo>
                    <a:pt x="12" y="196"/>
                  </a:lnTo>
                  <a:lnTo>
                    <a:pt x="17" y="199"/>
                  </a:lnTo>
                  <a:lnTo>
                    <a:pt x="23" y="201"/>
                  </a:lnTo>
                  <a:lnTo>
                    <a:pt x="32" y="202"/>
                  </a:lnTo>
                  <a:lnTo>
                    <a:pt x="40" y="204"/>
                  </a:lnTo>
                  <a:lnTo>
                    <a:pt x="47" y="202"/>
                  </a:lnTo>
                  <a:lnTo>
                    <a:pt x="53" y="202"/>
                  </a:lnTo>
                  <a:lnTo>
                    <a:pt x="60" y="199"/>
                  </a:lnTo>
                  <a:lnTo>
                    <a:pt x="67" y="192"/>
                  </a:lnTo>
                  <a:lnTo>
                    <a:pt x="70" y="184"/>
                  </a:lnTo>
                  <a:lnTo>
                    <a:pt x="70" y="176"/>
                  </a:lnTo>
                  <a:lnTo>
                    <a:pt x="70" y="169"/>
                  </a:lnTo>
                  <a:lnTo>
                    <a:pt x="80" y="159"/>
                  </a:lnTo>
                  <a:lnTo>
                    <a:pt x="92" y="152"/>
                  </a:lnTo>
                  <a:lnTo>
                    <a:pt x="103" y="146"/>
                  </a:lnTo>
                  <a:lnTo>
                    <a:pt x="108" y="142"/>
                  </a:lnTo>
                  <a:lnTo>
                    <a:pt x="112" y="146"/>
                  </a:lnTo>
                  <a:lnTo>
                    <a:pt x="115" y="151"/>
                  </a:lnTo>
                  <a:lnTo>
                    <a:pt x="118" y="154"/>
                  </a:lnTo>
                  <a:lnTo>
                    <a:pt x="123" y="157"/>
                  </a:lnTo>
                  <a:lnTo>
                    <a:pt x="117" y="167"/>
                  </a:lnTo>
                  <a:lnTo>
                    <a:pt x="112" y="177"/>
                  </a:lnTo>
                  <a:lnTo>
                    <a:pt x="108" y="189"/>
                  </a:lnTo>
                  <a:lnTo>
                    <a:pt x="105" y="196"/>
                  </a:lnTo>
                  <a:lnTo>
                    <a:pt x="92" y="204"/>
                  </a:lnTo>
                  <a:lnTo>
                    <a:pt x="80" y="216"/>
                  </a:lnTo>
                  <a:lnTo>
                    <a:pt x="73" y="229"/>
                  </a:lnTo>
                  <a:lnTo>
                    <a:pt x="73" y="242"/>
                  </a:lnTo>
                  <a:lnTo>
                    <a:pt x="78" y="254"/>
                  </a:lnTo>
                  <a:lnTo>
                    <a:pt x="88" y="266"/>
                  </a:lnTo>
                  <a:lnTo>
                    <a:pt x="102" y="272"/>
                  </a:lnTo>
                  <a:lnTo>
                    <a:pt x="115" y="276"/>
                  </a:lnTo>
                  <a:lnTo>
                    <a:pt x="123" y="274"/>
                  </a:lnTo>
                  <a:lnTo>
                    <a:pt x="132" y="271"/>
                  </a:lnTo>
                  <a:lnTo>
                    <a:pt x="140" y="266"/>
                  </a:lnTo>
                  <a:lnTo>
                    <a:pt x="148" y="261"/>
                  </a:lnTo>
                  <a:lnTo>
                    <a:pt x="153" y="256"/>
                  </a:lnTo>
                  <a:lnTo>
                    <a:pt x="157" y="251"/>
                  </a:lnTo>
                  <a:lnTo>
                    <a:pt x="158" y="246"/>
                  </a:lnTo>
                  <a:lnTo>
                    <a:pt x="160" y="239"/>
                  </a:lnTo>
                  <a:lnTo>
                    <a:pt x="157" y="226"/>
                  </a:lnTo>
                  <a:lnTo>
                    <a:pt x="152" y="216"/>
                  </a:lnTo>
                  <a:lnTo>
                    <a:pt x="145" y="209"/>
                  </a:lnTo>
                  <a:lnTo>
                    <a:pt x="138" y="204"/>
                  </a:lnTo>
                  <a:lnTo>
                    <a:pt x="140" y="192"/>
                  </a:lnTo>
                  <a:lnTo>
                    <a:pt x="142" y="181"/>
                  </a:lnTo>
                  <a:lnTo>
                    <a:pt x="143" y="172"/>
                  </a:lnTo>
                  <a:lnTo>
                    <a:pt x="145" y="166"/>
                  </a:lnTo>
                  <a:lnTo>
                    <a:pt x="150" y="166"/>
                  </a:lnTo>
                  <a:lnTo>
                    <a:pt x="157" y="164"/>
                  </a:lnTo>
                  <a:lnTo>
                    <a:pt x="160" y="162"/>
                  </a:lnTo>
                  <a:lnTo>
                    <a:pt x="162" y="162"/>
                  </a:lnTo>
                  <a:lnTo>
                    <a:pt x="170" y="176"/>
                  </a:lnTo>
                  <a:lnTo>
                    <a:pt x="175" y="194"/>
                  </a:lnTo>
                  <a:lnTo>
                    <a:pt x="183" y="212"/>
                  </a:lnTo>
                  <a:lnTo>
                    <a:pt x="203" y="22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9" name="Freeform 315"/>
            <p:cNvSpPr>
              <a:spLocks/>
            </p:cNvSpPr>
            <p:nvPr/>
          </p:nvSpPr>
          <p:spPr bwMode="auto">
            <a:xfrm>
              <a:off x="5408" y="3644"/>
              <a:ext cx="153" cy="23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27" y="445"/>
                </a:cxn>
                <a:cxn ang="0">
                  <a:pos x="55" y="422"/>
                </a:cxn>
                <a:cxn ang="0">
                  <a:pos x="87" y="402"/>
                </a:cxn>
                <a:cxn ang="0">
                  <a:pos x="119" y="388"/>
                </a:cxn>
                <a:cxn ang="0">
                  <a:pos x="152" y="378"/>
                </a:cxn>
                <a:cxn ang="0">
                  <a:pos x="184" y="373"/>
                </a:cxn>
                <a:cxn ang="0">
                  <a:pos x="214" y="372"/>
                </a:cxn>
                <a:cxn ang="0">
                  <a:pos x="242" y="375"/>
                </a:cxn>
                <a:cxn ang="0">
                  <a:pos x="242" y="365"/>
                </a:cxn>
                <a:cxn ang="0">
                  <a:pos x="244" y="352"/>
                </a:cxn>
                <a:cxn ang="0">
                  <a:pos x="247" y="338"/>
                </a:cxn>
                <a:cxn ang="0">
                  <a:pos x="252" y="325"/>
                </a:cxn>
                <a:cxn ang="0">
                  <a:pos x="260" y="310"/>
                </a:cxn>
                <a:cxn ang="0">
                  <a:pos x="272" y="298"/>
                </a:cxn>
                <a:cxn ang="0">
                  <a:pos x="287" y="288"/>
                </a:cxn>
                <a:cxn ang="0">
                  <a:pos x="305" y="280"/>
                </a:cxn>
                <a:cxn ang="0">
                  <a:pos x="290" y="246"/>
                </a:cxn>
                <a:cxn ang="0">
                  <a:pos x="282" y="205"/>
                </a:cxn>
                <a:cxn ang="0">
                  <a:pos x="284" y="166"/>
                </a:cxn>
                <a:cxn ang="0">
                  <a:pos x="302" y="135"/>
                </a:cxn>
                <a:cxn ang="0">
                  <a:pos x="290" y="128"/>
                </a:cxn>
                <a:cxn ang="0">
                  <a:pos x="277" y="120"/>
                </a:cxn>
                <a:cxn ang="0">
                  <a:pos x="260" y="110"/>
                </a:cxn>
                <a:cxn ang="0">
                  <a:pos x="244" y="95"/>
                </a:cxn>
                <a:cxn ang="0">
                  <a:pos x="229" y="76"/>
                </a:cxn>
                <a:cxn ang="0">
                  <a:pos x="215" y="55"/>
                </a:cxn>
                <a:cxn ang="0">
                  <a:pos x="204" y="30"/>
                </a:cxn>
                <a:cxn ang="0">
                  <a:pos x="199" y="0"/>
                </a:cxn>
                <a:cxn ang="0">
                  <a:pos x="190" y="16"/>
                </a:cxn>
                <a:cxn ang="0">
                  <a:pos x="179" y="33"/>
                </a:cxn>
                <a:cxn ang="0">
                  <a:pos x="165" y="50"/>
                </a:cxn>
                <a:cxn ang="0">
                  <a:pos x="149" y="66"/>
                </a:cxn>
                <a:cxn ang="0">
                  <a:pos x="130" y="80"/>
                </a:cxn>
                <a:cxn ang="0">
                  <a:pos x="112" y="91"/>
                </a:cxn>
                <a:cxn ang="0">
                  <a:pos x="90" y="96"/>
                </a:cxn>
                <a:cxn ang="0">
                  <a:pos x="68" y="98"/>
                </a:cxn>
                <a:cxn ang="0">
                  <a:pos x="77" y="121"/>
                </a:cxn>
                <a:cxn ang="0">
                  <a:pos x="80" y="148"/>
                </a:cxn>
                <a:cxn ang="0">
                  <a:pos x="72" y="180"/>
                </a:cxn>
                <a:cxn ang="0">
                  <a:pos x="48" y="210"/>
                </a:cxn>
                <a:cxn ang="0">
                  <a:pos x="62" y="263"/>
                </a:cxn>
                <a:cxn ang="0">
                  <a:pos x="62" y="315"/>
                </a:cxn>
                <a:cxn ang="0">
                  <a:pos x="53" y="360"/>
                </a:cxn>
                <a:cxn ang="0">
                  <a:pos x="43" y="395"/>
                </a:cxn>
                <a:cxn ang="0">
                  <a:pos x="33" y="415"/>
                </a:cxn>
                <a:cxn ang="0">
                  <a:pos x="22" y="435"/>
                </a:cxn>
                <a:cxn ang="0">
                  <a:pos x="12" y="452"/>
                </a:cxn>
                <a:cxn ang="0">
                  <a:pos x="3" y="460"/>
                </a:cxn>
                <a:cxn ang="0">
                  <a:pos x="0" y="463"/>
                </a:cxn>
                <a:cxn ang="0">
                  <a:pos x="0" y="468"/>
                </a:cxn>
                <a:cxn ang="0">
                  <a:pos x="0" y="470"/>
                </a:cxn>
                <a:cxn ang="0">
                  <a:pos x="2" y="472"/>
                </a:cxn>
                <a:cxn ang="0">
                  <a:pos x="0" y="475"/>
                </a:cxn>
              </a:cxnLst>
              <a:rect l="0" t="0" r="r" b="b"/>
              <a:pathLst>
                <a:path w="305" h="475">
                  <a:moveTo>
                    <a:pt x="0" y="475"/>
                  </a:moveTo>
                  <a:lnTo>
                    <a:pt x="27" y="445"/>
                  </a:lnTo>
                  <a:lnTo>
                    <a:pt x="55" y="422"/>
                  </a:lnTo>
                  <a:lnTo>
                    <a:pt x="87" y="402"/>
                  </a:lnTo>
                  <a:lnTo>
                    <a:pt x="119" y="388"/>
                  </a:lnTo>
                  <a:lnTo>
                    <a:pt x="152" y="378"/>
                  </a:lnTo>
                  <a:lnTo>
                    <a:pt x="184" y="373"/>
                  </a:lnTo>
                  <a:lnTo>
                    <a:pt x="214" y="372"/>
                  </a:lnTo>
                  <a:lnTo>
                    <a:pt x="242" y="375"/>
                  </a:lnTo>
                  <a:lnTo>
                    <a:pt x="242" y="365"/>
                  </a:lnTo>
                  <a:lnTo>
                    <a:pt x="244" y="352"/>
                  </a:lnTo>
                  <a:lnTo>
                    <a:pt x="247" y="338"/>
                  </a:lnTo>
                  <a:lnTo>
                    <a:pt x="252" y="325"/>
                  </a:lnTo>
                  <a:lnTo>
                    <a:pt x="260" y="310"/>
                  </a:lnTo>
                  <a:lnTo>
                    <a:pt x="272" y="298"/>
                  </a:lnTo>
                  <a:lnTo>
                    <a:pt x="287" y="288"/>
                  </a:lnTo>
                  <a:lnTo>
                    <a:pt x="305" y="280"/>
                  </a:lnTo>
                  <a:lnTo>
                    <a:pt x="290" y="246"/>
                  </a:lnTo>
                  <a:lnTo>
                    <a:pt x="282" y="205"/>
                  </a:lnTo>
                  <a:lnTo>
                    <a:pt x="284" y="166"/>
                  </a:lnTo>
                  <a:lnTo>
                    <a:pt x="302" y="135"/>
                  </a:lnTo>
                  <a:lnTo>
                    <a:pt x="290" y="128"/>
                  </a:lnTo>
                  <a:lnTo>
                    <a:pt x="277" y="120"/>
                  </a:lnTo>
                  <a:lnTo>
                    <a:pt x="260" y="110"/>
                  </a:lnTo>
                  <a:lnTo>
                    <a:pt x="244" y="95"/>
                  </a:lnTo>
                  <a:lnTo>
                    <a:pt x="229" y="76"/>
                  </a:lnTo>
                  <a:lnTo>
                    <a:pt x="215" y="55"/>
                  </a:lnTo>
                  <a:lnTo>
                    <a:pt x="204" y="30"/>
                  </a:lnTo>
                  <a:lnTo>
                    <a:pt x="199" y="0"/>
                  </a:lnTo>
                  <a:lnTo>
                    <a:pt x="190" y="16"/>
                  </a:lnTo>
                  <a:lnTo>
                    <a:pt x="179" y="33"/>
                  </a:lnTo>
                  <a:lnTo>
                    <a:pt x="165" y="50"/>
                  </a:lnTo>
                  <a:lnTo>
                    <a:pt x="149" y="66"/>
                  </a:lnTo>
                  <a:lnTo>
                    <a:pt x="130" y="80"/>
                  </a:lnTo>
                  <a:lnTo>
                    <a:pt x="112" y="91"/>
                  </a:lnTo>
                  <a:lnTo>
                    <a:pt x="90" y="96"/>
                  </a:lnTo>
                  <a:lnTo>
                    <a:pt x="68" y="98"/>
                  </a:lnTo>
                  <a:lnTo>
                    <a:pt x="77" y="121"/>
                  </a:lnTo>
                  <a:lnTo>
                    <a:pt x="80" y="148"/>
                  </a:lnTo>
                  <a:lnTo>
                    <a:pt x="72" y="180"/>
                  </a:lnTo>
                  <a:lnTo>
                    <a:pt x="48" y="210"/>
                  </a:lnTo>
                  <a:lnTo>
                    <a:pt x="62" y="263"/>
                  </a:lnTo>
                  <a:lnTo>
                    <a:pt x="62" y="315"/>
                  </a:lnTo>
                  <a:lnTo>
                    <a:pt x="53" y="360"/>
                  </a:lnTo>
                  <a:lnTo>
                    <a:pt x="43" y="395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2" y="452"/>
                  </a:lnTo>
                  <a:lnTo>
                    <a:pt x="3" y="460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2" y="47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0" name="Freeform 316"/>
            <p:cNvSpPr>
              <a:spLocks/>
            </p:cNvSpPr>
            <p:nvPr/>
          </p:nvSpPr>
          <p:spPr bwMode="auto">
            <a:xfrm>
              <a:off x="4938" y="3695"/>
              <a:ext cx="247" cy="211"/>
            </a:xfrm>
            <a:custGeom>
              <a:avLst/>
              <a:gdLst/>
              <a:ahLst/>
              <a:cxnLst>
                <a:cxn ang="0">
                  <a:pos x="249" y="422"/>
                </a:cxn>
                <a:cxn ang="0">
                  <a:pos x="267" y="419"/>
                </a:cxn>
                <a:cxn ang="0">
                  <a:pos x="292" y="414"/>
                </a:cxn>
                <a:cxn ang="0">
                  <a:pos x="319" y="407"/>
                </a:cxn>
                <a:cxn ang="0">
                  <a:pos x="349" y="401"/>
                </a:cxn>
                <a:cxn ang="0">
                  <a:pos x="379" y="396"/>
                </a:cxn>
                <a:cxn ang="0">
                  <a:pos x="409" y="392"/>
                </a:cxn>
                <a:cxn ang="0">
                  <a:pos x="437" y="391"/>
                </a:cxn>
                <a:cxn ang="0">
                  <a:pos x="461" y="391"/>
                </a:cxn>
                <a:cxn ang="0">
                  <a:pos x="471" y="392"/>
                </a:cxn>
                <a:cxn ang="0">
                  <a:pos x="481" y="394"/>
                </a:cxn>
                <a:cxn ang="0">
                  <a:pos x="489" y="397"/>
                </a:cxn>
                <a:cxn ang="0">
                  <a:pos x="494" y="397"/>
                </a:cxn>
                <a:cxn ang="0">
                  <a:pos x="467" y="377"/>
                </a:cxn>
                <a:cxn ang="0">
                  <a:pos x="444" y="351"/>
                </a:cxn>
                <a:cxn ang="0">
                  <a:pos x="424" y="321"/>
                </a:cxn>
                <a:cxn ang="0">
                  <a:pos x="407" y="286"/>
                </a:cxn>
                <a:cxn ang="0">
                  <a:pos x="394" y="249"/>
                </a:cxn>
                <a:cxn ang="0">
                  <a:pos x="384" y="209"/>
                </a:cxn>
                <a:cxn ang="0">
                  <a:pos x="377" y="169"/>
                </a:cxn>
                <a:cxn ang="0">
                  <a:pos x="374" y="129"/>
                </a:cxn>
                <a:cxn ang="0">
                  <a:pos x="361" y="127"/>
                </a:cxn>
                <a:cxn ang="0">
                  <a:pos x="344" y="122"/>
                </a:cxn>
                <a:cxn ang="0">
                  <a:pos x="326" y="110"/>
                </a:cxn>
                <a:cxn ang="0">
                  <a:pos x="306" y="97"/>
                </a:cxn>
                <a:cxn ang="0">
                  <a:pos x="287" y="79"/>
                </a:cxn>
                <a:cxn ang="0">
                  <a:pos x="271" y="59"/>
                </a:cxn>
                <a:cxn ang="0">
                  <a:pos x="257" y="37"/>
                </a:cxn>
                <a:cxn ang="0">
                  <a:pos x="247" y="12"/>
                </a:cxn>
                <a:cxn ang="0">
                  <a:pos x="231" y="22"/>
                </a:cxn>
                <a:cxn ang="0">
                  <a:pos x="209" y="32"/>
                </a:cxn>
                <a:cxn ang="0">
                  <a:pos x="182" y="39"/>
                </a:cxn>
                <a:cxn ang="0">
                  <a:pos x="152" y="44"/>
                </a:cxn>
                <a:cxn ang="0">
                  <a:pos x="119" y="42"/>
                </a:cxn>
                <a:cxn ang="0">
                  <a:pos x="82" y="35"/>
                </a:cxn>
                <a:cxn ang="0">
                  <a:pos x="44" y="22"/>
                </a:cxn>
                <a:cxn ang="0">
                  <a:pos x="4" y="0"/>
                </a:cxn>
                <a:cxn ang="0">
                  <a:pos x="14" y="17"/>
                </a:cxn>
                <a:cxn ang="0">
                  <a:pos x="24" y="37"/>
                </a:cxn>
                <a:cxn ang="0">
                  <a:pos x="32" y="59"/>
                </a:cxn>
                <a:cxn ang="0">
                  <a:pos x="37" y="85"/>
                </a:cxn>
                <a:cxn ang="0">
                  <a:pos x="39" y="114"/>
                </a:cxn>
                <a:cxn ang="0">
                  <a:pos x="34" y="145"/>
                </a:cxn>
                <a:cxn ang="0">
                  <a:pos x="22" y="180"/>
                </a:cxn>
                <a:cxn ang="0">
                  <a:pos x="0" y="219"/>
                </a:cxn>
                <a:cxn ang="0">
                  <a:pos x="25" y="227"/>
                </a:cxn>
                <a:cxn ang="0">
                  <a:pos x="49" y="237"/>
                </a:cxn>
                <a:cxn ang="0">
                  <a:pos x="72" y="251"/>
                </a:cxn>
                <a:cxn ang="0">
                  <a:pos x="92" y="269"/>
                </a:cxn>
                <a:cxn ang="0">
                  <a:pos x="109" y="289"/>
                </a:cxn>
                <a:cxn ang="0">
                  <a:pos x="120" y="316"/>
                </a:cxn>
                <a:cxn ang="0">
                  <a:pos x="127" y="347"/>
                </a:cxn>
                <a:cxn ang="0">
                  <a:pos x="124" y="384"/>
                </a:cxn>
                <a:cxn ang="0">
                  <a:pos x="137" y="382"/>
                </a:cxn>
                <a:cxn ang="0">
                  <a:pos x="152" y="381"/>
                </a:cxn>
                <a:cxn ang="0">
                  <a:pos x="167" y="381"/>
                </a:cxn>
                <a:cxn ang="0">
                  <a:pos x="182" y="384"/>
                </a:cxn>
                <a:cxn ang="0">
                  <a:pos x="197" y="389"/>
                </a:cxn>
                <a:cxn ang="0">
                  <a:pos x="214" y="396"/>
                </a:cxn>
                <a:cxn ang="0">
                  <a:pos x="231" y="407"/>
                </a:cxn>
                <a:cxn ang="0">
                  <a:pos x="249" y="422"/>
                </a:cxn>
              </a:cxnLst>
              <a:rect l="0" t="0" r="r" b="b"/>
              <a:pathLst>
                <a:path w="494" h="422">
                  <a:moveTo>
                    <a:pt x="249" y="422"/>
                  </a:moveTo>
                  <a:lnTo>
                    <a:pt x="267" y="419"/>
                  </a:lnTo>
                  <a:lnTo>
                    <a:pt x="292" y="414"/>
                  </a:lnTo>
                  <a:lnTo>
                    <a:pt x="319" y="407"/>
                  </a:lnTo>
                  <a:lnTo>
                    <a:pt x="349" y="401"/>
                  </a:lnTo>
                  <a:lnTo>
                    <a:pt x="379" y="396"/>
                  </a:lnTo>
                  <a:lnTo>
                    <a:pt x="409" y="392"/>
                  </a:lnTo>
                  <a:lnTo>
                    <a:pt x="437" y="391"/>
                  </a:lnTo>
                  <a:lnTo>
                    <a:pt x="461" y="391"/>
                  </a:lnTo>
                  <a:lnTo>
                    <a:pt x="471" y="392"/>
                  </a:lnTo>
                  <a:lnTo>
                    <a:pt x="481" y="394"/>
                  </a:lnTo>
                  <a:lnTo>
                    <a:pt x="489" y="397"/>
                  </a:lnTo>
                  <a:lnTo>
                    <a:pt x="494" y="397"/>
                  </a:lnTo>
                  <a:lnTo>
                    <a:pt x="467" y="377"/>
                  </a:lnTo>
                  <a:lnTo>
                    <a:pt x="444" y="351"/>
                  </a:lnTo>
                  <a:lnTo>
                    <a:pt x="424" y="321"/>
                  </a:lnTo>
                  <a:lnTo>
                    <a:pt x="407" y="286"/>
                  </a:lnTo>
                  <a:lnTo>
                    <a:pt x="394" y="249"/>
                  </a:lnTo>
                  <a:lnTo>
                    <a:pt x="384" y="209"/>
                  </a:lnTo>
                  <a:lnTo>
                    <a:pt x="377" y="169"/>
                  </a:lnTo>
                  <a:lnTo>
                    <a:pt x="374" y="129"/>
                  </a:lnTo>
                  <a:lnTo>
                    <a:pt x="361" y="127"/>
                  </a:lnTo>
                  <a:lnTo>
                    <a:pt x="344" y="122"/>
                  </a:lnTo>
                  <a:lnTo>
                    <a:pt x="326" y="110"/>
                  </a:lnTo>
                  <a:lnTo>
                    <a:pt x="306" y="97"/>
                  </a:lnTo>
                  <a:lnTo>
                    <a:pt x="287" y="79"/>
                  </a:lnTo>
                  <a:lnTo>
                    <a:pt x="271" y="59"/>
                  </a:lnTo>
                  <a:lnTo>
                    <a:pt x="257" y="37"/>
                  </a:lnTo>
                  <a:lnTo>
                    <a:pt x="247" y="12"/>
                  </a:lnTo>
                  <a:lnTo>
                    <a:pt x="231" y="22"/>
                  </a:lnTo>
                  <a:lnTo>
                    <a:pt x="209" y="32"/>
                  </a:lnTo>
                  <a:lnTo>
                    <a:pt x="182" y="39"/>
                  </a:lnTo>
                  <a:lnTo>
                    <a:pt x="152" y="44"/>
                  </a:lnTo>
                  <a:lnTo>
                    <a:pt x="119" y="42"/>
                  </a:lnTo>
                  <a:lnTo>
                    <a:pt x="82" y="35"/>
                  </a:lnTo>
                  <a:lnTo>
                    <a:pt x="44" y="22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24" y="37"/>
                  </a:lnTo>
                  <a:lnTo>
                    <a:pt x="32" y="59"/>
                  </a:lnTo>
                  <a:lnTo>
                    <a:pt x="37" y="85"/>
                  </a:lnTo>
                  <a:lnTo>
                    <a:pt x="39" y="114"/>
                  </a:lnTo>
                  <a:lnTo>
                    <a:pt x="34" y="145"/>
                  </a:lnTo>
                  <a:lnTo>
                    <a:pt x="22" y="180"/>
                  </a:lnTo>
                  <a:lnTo>
                    <a:pt x="0" y="219"/>
                  </a:lnTo>
                  <a:lnTo>
                    <a:pt x="25" y="227"/>
                  </a:lnTo>
                  <a:lnTo>
                    <a:pt x="49" y="237"/>
                  </a:lnTo>
                  <a:lnTo>
                    <a:pt x="72" y="251"/>
                  </a:lnTo>
                  <a:lnTo>
                    <a:pt x="92" y="269"/>
                  </a:lnTo>
                  <a:lnTo>
                    <a:pt x="109" y="289"/>
                  </a:lnTo>
                  <a:lnTo>
                    <a:pt x="120" y="316"/>
                  </a:lnTo>
                  <a:lnTo>
                    <a:pt x="127" y="347"/>
                  </a:lnTo>
                  <a:lnTo>
                    <a:pt x="124" y="384"/>
                  </a:lnTo>
                  <a:lnTo>
                    <a:pt x="137" y="382"/>
                  </a:lnTo>
                  <a:lnTo>
                    <a:pt x="152" y="381"/>
                  </a:lnTo>
                  <a:lnTo>
                    <a:pt x="167" y="381"/>
                  </a:lnTo>
                  <a:lnTo>
                    <a:pt x="182" y="384"/>
                  </a:lnTo>
                  <a:lnTo>
                    <a:pt x="197" y="389"/>
                  </a:lnTo>
                  <a:lnTo>
                    <a:pt x="214" y="396"/>
                  </a:lnTo>
                  <a:lnTo>
                    <a:pt x="231" y="407"/>
                  </a:lnTo>
                  <a:lnTo>
                    <a:pt x="249" y="42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1" name="Freeform 317"/>
            <p:cNvSpPr>
              <a:spLocks/>
            </p:cNvSpPr>
            <p:nvPr/>
          </p:nvSpPr>
          <p:spPr bwMode="auto">
            <a:xfrm>
              <a:off x="5063" y="3951"/>
              <a:ext cx="252" cy="266"/>
            </a:xfrm>
            <a:custGeom>
              <a:avLst/>
              <a:gdLst/>
              <a:ahLst/>
              <a:cxnLst>
                <a:cxn ang="0">
                  <a:pos x="73" y="251"/>
                </a:cxn>
                <a:cxn ang="0">
                  <a:pos x="93" y="255"/>
                </a:cxn>
                <a:cxn ang="0">
                  <a:pos x="125" y="256"/>
                </a:cxn>
                <a:cxn ang="0">
                  <a:pos x="161" y="253"/>
                </a:cxn>
                <a:cxn ang="0">
                  <a:pos x="203" y="245"/>
                </a:cxn>
                <a:cxn ang="0">
                  <a:pos x="245" y="228"/>
                </a:cxn>
                <a:cxn ang="0">
                  <a:pos x="286" y="200"/>
                </a:cxn>
                <a:cxn ang="0">
                  <a:pos x="323" y="156"/>
                </a:cxn>
                <a:cxn ang="0">
                  <a:pos x="350" y="103"/>
                </a:cxn>
                <a:cxn ang="0">
                  <a:pos x="370" y="61"/>
                </a:cxn>
                <a:cxn ang="0">
                  <a:pos x="388" y="31"/>
                </a:cxn>
                <a:cxn ang="0">
                  <a:pos x="407" y="16"/>
                </a:cxn>
                <a:cxn ang="0">
                  <a:pos x="430" y="13"/>
                </a:cxn>
                <a:cxn ang="0">
                  <a:pos x="455" y="10"/>
                </a:cxn>
                <a:cxn ang="0">
                  <a:pos x="477" y="6"/>
                </a:cxn>
                <a:cxn ang="0">
                  <a:pos x="497" y="1"/>
                </a:cxn>
                <a:cxn ang="0">
                  <a:pos x="503" y="1"/>
                </a:cxn>
                <a:cxn ang="0">
                  <a:pos x="505" y="6"/>
                </a:cxn>
                <a:cxn ang="0">
                  <a:pos x="463" y="23"/>
                </a:cxn>
                <a:cxn ang="0">
                  <a:pos x="408" y="75"/>
                </a:cxn>
                <a:cxn ang="0">
                  <a:pos x="378" y="141"/>
                </a:cxn>
                <a:cxn ang="0">
                  <a:pos x="366" y="201"/>
                </a:cxn>
                <a:cxn ang="0">
                  <a:pos x="363" y="241"/>
                </a:cxn>
                <a:cxn ang="0">
                  <a:pos x="368" y="290"/>
                </a:cxn>
                <a:cxn ang="0">
                  <a:pos x="358" y="318"/>
                </a:cxn>
                <a:cxn ang="0">
                  <a:pos x="320" y="338"/>
                </a:cxn>
                <a:cxn ang="0">
                  <a:pos x="283" y="377"/>
                </a:cxn>
                <a:cxn ang="0">
                  <a:pos x="265" y="425"/>
                </a:cxn>
                <a:cxn ang="0">
                  <a:pos x="248" y="452"/>
                </a:cxn>
                <a:cxn ang="0">
                  <a:pos x="193" y="462"/>
                </a:cxn>
                <a:cxn ang="0">
                  <a:pos x="133" y="485"/>
                </a:cxn>
                <a:cxn ang="0">
                  <a:pos x="83" y="515"/>
                </a:cxn>
                <a:cxn ang="0">
                  <a:pos x="70" y="508"/>
                </a:cxn>
                <a:cxn ang="0">
                  <a:pos x="66" y="455"/>
                </a:cxn>
                <a:cxn ang="0">
                  <a:pos x="50" y="398"/>
                </a:cxn>
                <a:cxn ang="0">
                  <a:pos x="20" y="350"/>
                </a:cxn>
                <a:cxn ang="0">
                  <a:pos x="15" y="333"/>
                </a:cxn>
                <a:cxn ang="0">
                  <a:pos x="45" y="323"/>
                </a:cxn>
                <a:cxn ang="0">
                  <a:pos x="68" y="305"/>
                </a:cxn>
                <a:cxn ang="0">
                  <a:pos x="73" y="271"/>
                </a:cxn>
              </a:cxnLst>
              <a:rect l="0" t="0" r="r" b="b"/>
              <a:pathLst>
                <a:path w="505" h="532">
                  <a:moveTo>
                    <a:pt x="66" y="251"/>
                  </a:moveTo>
                  <a:lnTo>
                    <a:pt x="73" y="251"/>
                  </a:lnTo>
                  <a:lnTo>
                    <a:pt x="81" y="253"/>
                  </a:lnTo>
                  <a:lnTo>
                    <a:pt x="93" y="255"/>
                  </a:lnTo>
                  <a:lnTo>
                    <a:pt x="108" y="255"/>
                  </a:lnTo>
                  <a:lnTo>
                    <a:pt x="125" y="256"/>
                  </a:lnTo>
                  <a:lnTo>
                    <a:pt x="141" y="255"/>
                  </a:lnTo>
                  <a:lnTo>
                    <a:pt x="161" y="253"/>
                  </a:lnTo>
                  <a:lnTo>
                    <a:pt x="181" y="250"/>
                  </a:lnTo>
                  <a:lnTo>
                    <a:pt x="203" y="245"/>
                  </a:lnTo>
                  <a:lnTo>
                    <a:pt x="223" y="238"/>
                  </a:lnTo>
                  <a:lnTo>
                    <a:pt x="245" y="228"/>
                  </a:lnTo>
                  <a:lnTo>
                    <a:pt x="266" y="215"/>
                  </a:lnTo>
                  <a:lnTo>
                    <a:pt x="286" y="200"/>
                  </a:lnTo>
                  <a:lnTo>
                    <a:pt x="305" y="180"/>
                  </a:lnTo>
                  <a:lnTo>
                    <a:pt x="323" y="156"/>
                  </a:lnTo>
                  <a:lnTo>
                    <a:pt x="338" y="128"/>
                  </a:lnTo>
                  <a:lnTo>
                    <a:pt x="350" y="103"/>
                  </a:lnTo>
                  <a:lnTo>
                    <a:pt x="361" y="81"/>
                  </a:lnTo>
                  <a:lnTo>
                    <a:pt x="370" y="61"/>
                  </a:lnTo>
                  <a:lnTo>
                    <a:pt x="380" y="45"/>
                  </a:lnTo>
                  <a:lnTo>
                    <a:pt x="388" y="31"/>
                  </a:lnTo>
                  <a:lnTo>
                    <a:pt x="397" y="21"/>
                  </a:lnTo>
                  <a:lnTo>
                    <a:pt x="407" y="16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43" y="11"/>
                  </a:lnTo>
                  <a:lnTo>
                    <a:pt x="455" y="10"/>
                  </a:lnTo>
                  <a:lnTo>
                    <a:pt x="467" y="8"/>
                  </a:lnTo>
                  <a:lnTo>
                    <a:pt x="477" y="6"/>
                  </a:lnTo>
                  <a:lnTo>
                    <a:pt x="487" y="5"/>
                  </a:lnTo>
                  <a:lnTo>
                    <a:pt x="497" y="1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5"/>
                  </a:lnTo>
                  <a:lnTo>
                    <a:pt x="505" y="6"/>
                  </a:lnTo>
                  <a:lnTo>
                    <a:pt x="505" y="10"/>
                  </a:lnTo>
                  <a:lnTo>
                    <a:pt x="463" y="23"/>
                  </a:lnTo>
                  <a:lnTo>
                    <a:pt x="432" y="46"/>
                  </a:lnTo>
                  <a:lnTo>
                    <a:pt x="408" y="75"/>
                  </a:lnTo>
                  <a:lnTo>
                    <a:pt x="390" y="108"/>
                  </a:lnTo>
                  <a:lnTo>
                    <a:pt x="378" y="141"/>
                  </a:lnTo>
                  <a:lnTo>
                    <a:pt x="371" y="173"/>
                  </a:lnTo>
                  <a:lnTo>
                    <a:pt x="366" y="201"/>
                  </a:lnTo>
                  <a:lnTo>
                    <a:pt x="365" y="223"/>
                  </a:lnTo>
                  <a:lnTo>
                    <a:pt x="363" y="241"/>
                  </a:lnTo>
                  <a:lnTo>
                    <a:pt x="365" y="263"/>
                  </a:lnTo>
                  <a:lnTo>
                    <a:pt x="368" y="290"/>
                  </a:lnTo>
                  <a:lnTo>
                    <a:pt x="373" y="317"/>
                  </a:lnTo>
                  <a:lnTo>
                    <a:pt x="358" y="318"/>
                  </a:lnTo>
                  <a:lnTo>
                    <a:pt x="340" y="327"/>
                  </a:lnTo>
                  <a:lnTo>
                    <a:pt x="320" y="338"/>
                  </a:lnTo>
                  <a:lnTo>
                    <a:pt x="300" y="357"/>
                  </a:lnTo>
                  <a:lnTo>
                    <a:pt x="283" y="377"/>
                  </a:lnTo>
                  <a:lnTo>
                    <a:pt x="271" y="400"/>
                  </a:lnTo>
                  <a:lnTo>
                    <a:pt x="265" y="425"/>
                  </a:lnTo>
                  <a:lnTo>
                    <a:pt x="268" y="452"/>
                  </a:lnTo>
                  <a:lnTo>
                    <a:pt x="248" y="452"/>
                  </a:lnTo>
                  <a:lnTo>
                    <a:pt x="221" y="455"/>
                  </a:lnTo>
                  <a:lnTo>
                    <a:pt x="193" y="462"/>
                  </a:lnTo>
                  <a:lnTo>
                    <a:pt x="163" y="472"/>
                  </a:lnTo>
                  <a:lnTo>
                    <a:pt x="133" y="485"/>
                  </a:lnTo>
                  <a:lnTo>
                    <a:pt x="105" y="500"/>
                  </a:lnTo>
                  <a:lnTo>
                    <a:pt x="83" y="515"/>
                  </a:lnTo>
                  <a:lnTo>
                    <a:pt x="66" y="532"/>
                  </a:lnTo>
                  <a:lnTo>
                    <a:pt x="70" y="508"/>
                  </a:lnTo>
                  <a:lnTo>
                    <a:pt x="70" y="483"/>
                  </a:lnTo>
                  <a:lnTo>
                    <a:pt x="66" y="455"/>
                  </a:lnTo>
                  <a:lnTo>
                    <a:pt x="60" y="425"/>
                  </a:lnTo>
                  <a:lnTo>
                    <a:pt x="50" y="398"/>
                  </a:lnTo>
                  <a:lnTo>
                    <a:pt x="36" y="372"/>
                  </a:lnTo>
                  <a:lnTo>
                    <a:pt x="20" y="350"/>
                  </a:lnTo>
                  <a:lnTo>
                    <a:pt x="0" y="333"/>
                  </a:lnTo>
                  <a:lnTo>
                    <a:pt x="15" y="333"/>
                  </a:lnTo>
                  <a:lnTo>
                    <a:pt x="30" y="330"/>
                  </a:lnTo>
                  <a:lnTo>
                    <a:pt x="45" y="323"/>
                  </a:lnTo>
                  <a:lnTo>
                    <a:pt x="58" y="315"/>
                  </a:lnTo>
                  <a:lnTo>
                    <a:pt x="68" y="305"/>
                  </a:lnTo>
                  <a:lnTo>
                    <a:pt x="73" y="290"/>
                  </a:lnTo>
                  <a:lnTo>
                    <a:pt x="73" y="271"/>
                  </a:lnTo>
                  <a:lnTo>
                    <a:pt x="66" y="25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2" name="Freeform 318"/>
            <p:cNvSpPr>
              <a:spLocks/>
            </p:cNvSpPr>
            <p:nvPr/>
          </p:nvSpPr>
          <p:spPr bwMode="auto">
            <a:xfrm>
              <a:off x="5225" y="3956"/>
              <a:ext cx="154" cy="271"/>
            </a:xfrm>
            <a:custGeom>
              <a:avLst/>
              <a:gdLst/>
              <a:ahLst/>
              <a:cxnLst>
                <a:cxn ang="0">
                  <a:pos x="185" y="6"/>
                </a:cxn>
                <a:cxn ang="0">
                  <a:pos x="202" y="26"/>
                </a:cxn>
                <a:cxn ang="0">
                  <a:pos x="230" y="28"/>
                </a:cxn>
                <a:cxn ang="0">
                  <a:pos x="245" y="38"/>
                </a:cxn>
                <a:cxn ang="0">
                  <a:pos x="239" y="53"/>
                </a:cxn>
                <a:cxn ang="0">
                  <a:pos x="220" y="68"/>
                </a:cxn>
                <a:cxn ang="0">
                  <a:pos x="204" y="71"/>
                </a:cxn>
                <a:cxn ang="0">
                  <a:pos x="187" y="70"/>
                </a:cxn>
                <a:cxn ang="0">
                  <a:pos x="174" y="73"/>
                </a:cxn>
                <a:cxn ang="0">
                  <a:pos x="164" y="81"/>
                </a:cxn>
                <a:cxn ang="0">
                  <a:pos x="155" y="91"/>
                </a:cxn>
                <a:cxn ang="0">
                  <a:pos x="152" y="103"/>
                </a:cxn>
                <a:cxn ang="0">
                  <a:pos x="152" y="113"/>
                </a:cxn>
                <a:cxn ang="0">
                  <a:pos x="157" y="125"/>
                </a:cxn>
                <a:cxn ang="0">
                  <a:pos x="164" y="135"/>
                </a:cxn>
                <a:cxn ang="0">
                  <a:pos x="175" y="140"/>
                </a:cxn>
                <a:cxn ang="0">
                  <a:pos x="192" y="143"/>
                </a:cxn>
                <a:cxn ang="0">
                  <a:pos x="205" y="141"/>
                </a:cxn>
                <a:cxn ang="0">
                  <a:pos x="219" y="131"/>
                </a:cxn>
                <a:cxn ang="0">
                  <a:pos x="222" y="115"/>
                </a:cxn>
                <a:cxn ang="0">
                  <a:pos x="232" y="98"/>
                </a:cxn>
                <a:cxn ang="0">
                  <a:pos x="255" y="85"/>
                </a:cxn>
                <a:cxn ang="0">
                  <a:pos x="264" y="85"/>
                </a:cxn>
                <a:cxn ang="0">
                  <a:pos x="270" y="93"/>
                </a:cxn>
                <a:cxn ang="0">
                  <a:pos x="269" y="106"/>
                </a:cxn>
                <a:cxn ang="0">
                  <a:pos x="260" y="128"/>
                </a:cxn>
                <a:cxn ang="0">
                  <a:pos x="247" y="141"/>
                </a:cxn>
                <a:cxn ang="0">
                  <a:pos x="230" y="158"/>
                </a:cxn>
                <a:cxn ang="0">
                  <a:pos x="225" y="171"/>
                </a:cxn>
                <a:cxn ang="0">
                  <a:pos x="225" y="178"/>
                </a:cxn>
                <a:cxn ang="0">
                  <a:pos x="229" y="190"/>
                </a:cxn>
                <a:cxn ang="0">
                  <a:pos x="244" y="205"/>
                </a:cxn>
                <a:cxn ang="0">
                  <a:pos x="262" y="213"/>
                </a:cxn>
                <a:cxn ang="0">
                  <a:pos x="275" y="213"/>
                </a:cxn>
                <a:cxn ang="0">
                  <a:pos x="287" y="208"/>
                </a:cxn>
                <a:cxn ang="0">
                  <a:pos x="297" y="203"/>
                </a:cxn>
                <a:cxn ang="0">
                  <a:pos x="307" y="226"/>
                </a:cxn>
                <a:cxn ang="0">
                  <a:pos x="307" y="280"/>
                </a:cxn>
                <a:cxn ang="0">
                  <a:pos x="287" y="332"/>
                </a:cxn>
                <a:cxn ang="0">
                  <a:pos x="254" y="382"/>
                </a:cxn>
                <a:cxn ang="0">
                  <a:pos x="210" y="428"/>
                </a:cxn>
                <a:cxn ang="0">
                  <a:pos x="160" y="467"/>
                </a:cxn>
                <a:cxn ang="0">
                  <a:pos x="110" y="498"/>
                </a:cxn>
                <a:cxn ang="0">
                  <a:pos x="64" y="520"/>
                </a:cxn>
                <a:cxn ang="0">
                  <a:pos x="37" y="528"/>
                </a:cxn>
                <a:cxn ang="0">
                  <a:pos x="20" y="535"/>
                </a:cxn>
                <a:cxn ang="0">
                  <a:pos x="3" y="540"/>
                </a:cxn>
                <a:cxn ang="0">
                  <a:pos x="0" y="537"/>
                </a:cxn>
                <a:cxn ang="0">
                  <a:pos x="17" y="520"/>
                </a:cxn>
                <a:cxn ang="0">
                  <a:pos x="37" y="493"/>
                </a:cxn>
                <a:cxn ang="0">
                  <a:pos x="53" y="463"/>
                </a:cxn>
                <a:cxn ang="0">
                  <a:pos x="64" y="432"/>
                </a:cxn>
                <a:cxn ang="0">
                  <a:pos x="65" y="393"/>
                </a:cxn>
                <a:cxn ang="0">
                  <a:pos x="57" y="338"/>
                </a:cxn>
                <a:cxn ang="0">
                  <a:pos x="45" y="280"/>
                </a:cxn>
                <a:cxn ang="0">
                  <a:pos x="40" y="231"/>
                </a:cxn>
                <a:cxn ang="0">
                  <a:pos x="43" y="191"/>
                </a:cxn>
                <a:cxn ang="0">
                  <a:pos x="55" y="131"/>
                </a:cxn>
                <a:cxn ang="0">
                  <a:pos x="85" y="65"/>
                </a:cxn>
                <a:cxn ang="0">
                  <a:pos x="140" y="13"/>
                </a:cxn>
              </a:cxnLst>
              <a:rect l="0" t="0" r="r" b="b"/>
              <a:pathLst>
                <a:path w="309" h="540">
                  <a:moveTo>
                    <a:pt x="182" y="0"/>
                  </a:moveTo>
                  <a:lnTo>
                    <a:pt x="185" y="6"/>
                  </a:lnTo>
                  <a:lnTo>
                    <a:pt x="192" y="18"/>
                  </a:lnTo>
                  <a:lnTo>
                    <a:pt x="202" y="26"/>
                  </a:lnTo>
                  <a:lnTo>
                    <a:pt x="220" y="28"/>
                  </a:lnTo>
                  <a:lnTo>
                    <a:pt x="230" y="28"/>
                  </a:lnTo>
                  <a:lnTo>
                    <a:pt x="239" y="31"/>
                  </a:lnTo>
                  <a:lnTo>
                    <a:pt x="245" y="38"/>
                  </a:lnTo>
                  <a:lnTo>
                    <a:pt x="249" y="45"/>
                  </a:lnTo>
                  <a:lnTo>
                    <a:pt x="239" y="53"/>
                  </a:lnTo>
                  <a:lnTo>
                    <a:pt x="230" y="61"/>
                  </a:lnTo>
                  <a:lnTo>
                    <a:pt x="220" y="68"/>
                  </a:lnTo>
                  <a:lnTo>
                    <a:pt x="214" y="73"/>
                  </a:lnTo>
                  <a:lnTo>
                    <a:pt x="204" y="71"/>
                  </a:lnTo>
                  <a:lnTo>
                    <a:pt x="195" y="70"/>
                  </a:lnTo>
                  <a:lnTo>
                    <a:pt x="187" y="70"/>
                  </a:lnTo>
                  <a:lnTo>
                    <a:pt x="180" y="71"/>
                  </a:lnTo>
                  <a:lnTo>
                    <a:pt x="174" y="73"/>
                  </a:lnTo>
                  <a:lnTo>
                    <a:pt x="169" y="76"/>
                  </a:lnTo>
                  <a:lnTo>
                    <a:pt x="164" y="81"/>
                  </a:lnTo>
                  <a:lnTo>
                    <a:pt x="159" y="86"/>
                  </a:lnTo>
                  <a:lnTo>
                    <a:pt x="155" y="91"/>
                  </a:lnTo>
                  <a:lnTo>
                    <a:pt x="154" y="96"/>
                  </a:lnTo>
                  <a:lnTo>
                    <a:pt x="152" y="103"/>
                  </a:lnTo>
                  <a:lnTo>
                    <a:pt x="152" y="108"/>
                  </a:lnTo>
                  <a:lnTo>
                    <a:pt x="152" y="113"/>
                  </a:lnTo>
                  <a:lnTo>
                    <a:pt x="154" y="118"/>
                  </a:lnTo>
                  <a:lnTo>
                    <a:pt x="157" y="125"/>
                  </a:lnTo>
                  <a:lnTo>
                    <a:pt x="159" y="130"/>
                  </a:lnTo>
                  <a:lnTo>
                    <a:pt x="164" y="135"/>
                  </a:lnTo>
                  <a:lnTo>
                    <a:pt x="169" y="138"/>
                  </a:lnTo>
                  <a:lnTo>
                    <a:pt x="175" y="140"/>
                  </a:lnTo>
                  <a:lnTo>
                    <a:pt x="184" y="141"/>
                  </a:lnTo>
                  <a:lnTo>
                    <a:pt x="192" y="143"/>
                  </a:lnTo>
                  <a:lnTo>
                    <a:pt x="199" y="141"/>
                  </a:lnTo>
                  <a:lnTo>
                    <a:pt x="205" y="141"/>
                  </a:lnTo>
                  <a:lnTo>
                    <a:pt x="212" y="138"/>
                  </a:lnTo>
                  <a:lnTo>
                    <a:pt x="219" y="131"/>
                  </a:lnTo>
                  <a:lnTo>
                    <a:pt x="222" y="123"/>
                  </a:lnTo>
                  <a:lnTo>
                    <a:pt x="222" y="115"/>
                  </a:lnTo>
                  <a:lnTo>
                    <a:pt x="222" y="108"/>
                  </a:lnTo>
                  <a:lnTo>
                    <a:pt x="232" y="98"/>
                  </a:lnTo>
                  <a:lnTo>
                    <a:pt x="244" y="91"/>
                  </a:lnTo>
                  <a:lnTo>
                    <a:pt x="255" y="85"/>
                  </a:lnTo>
                  <a:lnTo>
                    <a:pt x="260" y="81"/>
                  </a:lnTo>
                  <a:lnTo>
                    <a:pt x="264" y="85"/>
                  </a:lnTo>
                  <a:lnTo>
                    <a:pt x="267" y="90"/>
                  </a:lnTo>
                  <a:lnTo>
                    <a:pt x="270" y="93"/>
                  </a:lnTo>
                  <a:lnTo>
                    <a:pt x="275" y="96"/>
                  </a:lnTo>
                  <a:lnTo>
                    <a:pt x="269" y="106"/>
                  </a:lnTo>
                  <a:lnTo>
                    <a:pt x="264" y="116"/>
                  </a:lnTo>
                  <a:lnTo>
                    <a:pt x="260" y="128"/>
                  </a:lnTo>
                  <a:lnTo>
                    <a:pt x="257" y="135"/>
                  </a:lnTo>
                  <a:lnTo>
                    <a:pt x="247" y="141"/>
                  </a:lnTo>
                  <a:lnTo>
                    <a:pt x="237" y="148"/>
                  </a:lnTo>
                  <a:lnTo>
                    <a:pt x="230" y="158"/>
                  </a:lnTo>
                  <a:lnTo>
                    <a:pt x="227" y="168"/>
                  </a:lnTo>
                  <a:lnTo>
                    <a:pt x="225" y="171"/>
                  </a:lnTo>
                  <a:lnTo>
                    <a:pt x="225" y="175"/>
                  </a:lnTo>
                  <a:lnTo>
                    <a:pt x="225" y="178"/>
                  </a:lnTo>
                  <a:lnTo>
                    <a:pt x="225" y="181"/>
                  </a:lnTo>
                  <a:lnTo>
                    <a:pt x="229" y="190"/>
                  </a:lnTo>
                  <a:lnTo>
                    <a:pt x="235" y="198"/>
                  </a:lnTo>
                  <a:lnTo>
                    <a:pt x="244" y="205"/>
                  </a:lnTo>
                  <a:lnTo>
                    <a:pt x="255" y="211"/>
                  </a:lnTo>
                  <a:lnTo>
                    <a:pt x="262" y="213"/>
                  </a:lnTo>
                  <a:lnTo>
                    <a:pt x="269" y="213"/>
                  </a:lnTo>
                  <a:lnTo>
                    <a:pt x="275" y="213"/>
                  </a:lnTo>
                  <a:lnTo>
                    <a:pt x="280" y="211"/>
                  </a:lnTo>
                  <a:lnTo>
                    <a:pt x="287" y="208"/>
                  </a:lnTo>
                  <a:lnTo>
                    <a:pt x="292" y="205"/>
                  </a:lnTo>
                  <a:lnTo>
                    <a:pt x="297" y="203"/>
                  </a:lnTo>
                  <a:lnTo>
                    <a:pt x="300" y="200"/>
                  </a:lnTo>
                  <a:lnTo>
                    <a:pt x="307" y="226"/>
                  </a:lnTo>
                  <a:lnTo>
                    <a:pt x="309" y="253"/>
                  </a:lnTo>
                  <a:lnTo>
                    <a:pt x="307" y="280"/>
                  </a:lnTo>
                  <a:lnTo>
                    <a:pt x="299" y="307"/>
                  </a:lnTo>
                  <a:lnTo>
                    <a:pt x="287" y="332"/>
                  </a:lnTo>
                  <a:lnTo>
                    <a:pt x="272" y="358"/>
                  </a:lnTo>
                  <a:lnTo>
                    <a:pt x="254" y="382"/>
                  </a:lnTo>
                  <a:lnTo>
                    <a:pt x="232" y="405"/>
                  </a:lnTo>
                  <a:lnTo>
                    <a:pt x="210" y="428"/>
                  </a:lnTo>
                  <a:lnTo>
                    <a:pt x="185" y="448"/>
                  </a:lnTo>
                  <a:lnTo>
                    <a:pt x="160" y="467"/>
                  </a:lnTo>
                  <a:lnTo>
                    <a:pt x="135" y="483"/>
                  </a:lnTo>
                  <a:lnTo>
                    <a:pt x="110" y="498"/>
                  </a:lnTo>
                  <a:lnTo>
                    <a:pt x="87" y="510"/>
                  </a:lnTo>
                  <a:lnTo>
                    <a:pt x="64" y="520"/>
                  </a:lnTo>
                  <a:lnTo>
                    <a:pt x="42" y="527"/>
                  </a:lnTo>
                  <a:lnTo>
                    <a:pt x="37" y="528"/>
                  </a:lnTo>
                  <a:lnTo>
                    <a:pt x="28" y="532"/>
                  </a:lnTo>
                  <a:lnTo>
                    <a:pt x="20" y="535"/>
                  </a:lnTo>
                  <a:lnTo>
                    <a:pt x="10" y="538"/>
                  </a:lnTo>
                  <a:lnTo>
                    <a:pt x="3" y="540"/>
                  </a:lnTo>
                  <a:lnTo>
                    <a:pt x="0" y="540"/>
                  </a:lnTo>
                  <a:lnTo>
                    <a:pt x="0" y="537"/>
                  </a:lnTo>
                  <a:lnTo>
                    <a:pt x="7" y="530"/>
                  </a:lnTo>
                  <a:lnTo>
                    <a:pt x="17" y="520"/>
                  </a:lnTo>
                  <a:lnTo>
                    <a:pt x="27" y="507"/>
                  </a:lnTo>
                  <a:lnTo>
                    <a:pt x="37" y="493"/>
                  </a:lnTo>
                  <a:lnTo>
                    <a:pt x="45" y="478"/>
                  </a:lnTo>
                  <a:lnTo>
                    <a:pt x="53" y="463"/>
                  </a:lnTo>
                  <a:lnTo>
                    <a:pt x="59" y="447"/>
                  </a:lnTo>
                  <a:lnTo>
                    <a:pt x="64" y="432"/>
                  </a:lnTo>
                  <a:lnTo>
                    <a:pt x="65" y="415"/>
                  </a:lnTo>
                  <a:lnTo>
                    <a:pt x="65" y="393"/>
                  </a:lnTo>
                  <a:lnTo>
                    <a:pt x="62" y="368"/>
                  </a:lnTo>
                  <a:lnTo>
                    <a:pt x="57" y="338"/>
                  </a:lnTo>
                  <a:lnTo>
                    <a:pt x="50" y="307"/>
                  </a:lnTo>
                  <a:lnTo>
                    <a:pt x="45" y="280"/>
                  </a:lnTo>
                  <a:lnTo>
                    <a:pt x="42" y="253"/>
                  </a:lnTo>
                  <a:lnTo>
                    <a:pt x="40" y="231"/>
                  </a:lnTo>
                  <a:lnTo>
                    <a:pt x="42" y="213"/>
                  </a:lnTo>
                  <a:lnTo>
                    <a:pt x="43" y="191"/>
                  </a:lnTo>
                  <a:lnTo>
                    <a:pt x="48" y="163"/>
                  </a:lnTo>
                  <a:lnTo>
                    <a:pt x="55" y="131"/>
                  </a:lnTo>
                  <a:lnTo>
                    <a:pt x="67" y="98"/>
                  </a:lnTo>
                  <a:lnTo>
                    <a:pt x="85" y="65"/>
                  </a:lnTo>
                  <a:lnTo>
                    <a:pt x="109" y="36"/>
                  </a:lnTo>
                  <a:lnTo>
                    <a:pt x="140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3" name="Freeform 319"/>
            <p:cNvSpPr>
              <a:spLocks/>
            </p:cNvSpPr>
            <p:nvPr/>
          </p:nvSpPr>
          <p:spPr bwMode="auto">
            <a:xfrm>
              <a:off x="4925" y="3631"/>
              <a:ext cx="693" cy="449"/>
            </a:xfrm>
            <a:custGeom>
              <a:avLst/>
              <a:gdLst/>
              <a:ahLst/>
              <a:cxnLst>
                <a:cxn ang="0">
                  <a:pos x="758" y="238"/>
                </a:cxn>
                <a:cxn ang="0">
                  <a:pos x="816" y="113"/>
                </a:cxn>
                <a:cxn ang="0">
                  <a:pos x="871" y="37"/>
                </a:cxn>
                <a:cxn ang="0">
                  <a:pos x="901" y="55"/>
                </a:cxn>
                <a:cxn ang="0">
                  <a:pos x="966" y="167"/>
                </a:cxn>
                <a:cxn ang="0">
                  <a:pos x="1028" y="290"/>
                </a:cxn>
                <a:cxn ang="0">
                  <a:pos x="991" y="455"/>
                </a:cxn>
                <a:cxn ang="0">
                  <a:pos x="914" y="547"/>
                </a:cxn>
                <a:cxn ang="0">
                  <a:pos x="896" y="614"/>
                </a:cxn>
                <a:cxn ang="0">
                  <a:pos x="936" y="552"/>
                </a:cxn>
                <a:cxn ang="0">
                  <a:pos x="1021" y="449"/>
                </a:cxn>
                <a:cxn ang="0">
                  <a:pos x="1180" y="399"/>
                </a:cxn>
                <a:cxn ang="0">
                  <a:pos x="1243" y="414"/>
                </a:cxn>
                <a:cxn ang="0">
                  <a:pos x="1323" y="462"/>
                </a:cxn>
                <a:cxn ang="0">
                  <a:pos x="1356" y="504"/>
                </a:cxn>
                <a:cxn ang="0">
                  <a:pos x="1266" y="539"/>
                </a:cxn>
                <a:cxn ang="0">
                  <a:pos x="1161" y="647"/>
                </a:cxn>
                <a:cxn ang="0">
                  <a:pos x="1021" y="666"/>
                </a:cxn>
                <a:cxn ang="0">
                  <a:pos x="983" y="659"/>
                </a:cxn>
                <a:cxn ang="0">
                  <a:pos x="949" y="667"/>
                </a:cxn>
                <a:cxn ang="0">
                  <a:pos x="981" y="615"/>
                </a:cxn>
                <a:cxn ang="0">
                  <a:pos x="976" y="600"/>
                </a:cxn>
                <a:cxn ang="0">
                  <a:pos x="943" y="592"/>
                </a:cxn>
                <a:cxn ang="0">
                  <a:pos x="913" y="644"/>
                </a:cxn>
                <a:cxn ang="0">
                  <a:pos x="911" y="671"/>
                </a:cxn>
                <a:cxn ang="0">
                  <a:pos x="901" y="637"/>
                </a:cxn>
                <a:cxn ang="0">
                  <a:pos x="844" y="617"/>
                </a:cxn>
                <a:cxn ang="0">
                  <a:pos x="789" y="626"/>
                </a:cxn>
                <a:cxn ang="0">
                  <a:pos x="743" y="649"/>
                </a:cxn>
                <a:cxn ang="0">
                  <a:pos x="683" y="657"/>
                </a:cxn>
                <a:cxn ang="0">
                  <a:pos x="637" y="722"/>
                </a:cxn>
                <a:cxn ang="0">
                  <a:pos x="562" y="841"/>
                </a:cxn>
                <a:cxn ang="0">
                  <a:pos x="457" y="891"/>
                </a:cxn>
                <a:cxn ang="0">
                  <a:pos x="369" y="896"/>
                </a:cxn>
                <a:cxn ang="0">
                  <a:pos x="316" y="887"/>
                </a:cxn>
                <a:cxn ang="0">
                  <a:pos x="210" y="847"/>
                </a:cxn>
                <a:cxn ang="0">
                  <a:pos x="105" y="801"/>
                </a:cxn>
                <a:cxn ang="0">
                  <a:pos x="0" y="789"/>
                </a:cxn>
                <a:cxn ang="0">
                  <a:pos x="74" y="709"/>
                </a:cxn>
                <a:cxn ang="0">
                  <a:pos x="244" y="560"/>
                </a:cxn>
                <a:cxn ang="0">
                  <a:pos x="374" y="529"/>
                </a:cxn>
                <a:cxn ang="0">
                  <a:pos x="509" y="522"/>
                </a:cxn>
                <a:cxn ang="0">
                  <a:pos x="631" y="575"/>
                </a:cxn>
                <a:cxn ang="0">
                  <a:pos x="684" y="615"/>
                </a:cxn>
                <a:cxn ang="0">
                  <a:pos x="734" y="627"/>
                </a:cxn>
                <a:cxn ang="0">
                  <a:pos x="784" y="612"/>
                </a:cxn>
                <a:cxn ang="0">
                  <a:pos x="764" y="590"/>
                </a:cxn>
                <a:cxn ang="0">
                  <a:pos x="699" y="592"/>
                </a:cxn>
                <a:cxn ang="0">
                  <a:pos x="627" y="584"/>
                </a:cxn>
                <a:cxn ang="0">
                  <a:pos x="492" y="505"/>
                </a:cxn>
                <a:cxn ang="0">
                  <a:pos x="409" y="337"/>
                </a:cxn>
                <a:cxn ang="0">
                  <a:pos x="406" y="180"/>
                </a:cxn>
                <a:cxn ang="0">
                  <a:pos x="502" y="230"/>
                </a:cxn>
                <a:cxn ang="0">
                  <a:pos x="641" y="280"/>
                </a:cxn>
                <a:cxn ang="0">
                  <a:pos x="736" y="334"/>
                </a:cxn>
                <a:cxn ang="0">
                  <a:pos x="788" y="477"/>
                </a:cxn>
                <a:cxn ang="0">
                  <a:pos x="804" y="570"/>
                </a:cxn>
                <a:cxn ang="0">
                  <a:pos x="856" y="609"/>
                </a:cxn>
                <a:cxn ang="0">
                  <a:pos x="876" y="587"/>
                </a:cxn>
                <a:cxn ang="0">
                  <a:pos x="836" y="524"/>
                </a:cxn>
                <a:cxn ang="0">
                  <a:pos x="754" y="375"/>
                </a:cxn>
              </a:cxnLst>
              <a:rect l="0" t="0" r="r" b="b"/>
              <a:pathLst>
                <a:path w="1386" h="897">
                  <a:moveTo>
                    <a:pt x="754" y="375"/>
                  </a:moveTo>
                  <a:lnTo>
                    <a:pt x="751" y="342"/>
                  </a:lnTo>
                  <a:lnTo>
                    <a:pt x="749" y="307"/>
                  </a:lnTo>
                  <a:lnTo>
                    <a:pt x="753" y="273"/>
                  </a:lnTo>
                  <a:lnTo>
                    <a:pt x="758" y="238"/>
                  </a:lnTo>
                  <a:lnTo>
                    <a:pt x="764" y="207"/>
                  </a:lnTo>
                  <a:lnTo>
                    <a:pt x="774" y="178"/>
                  </a:lnTo>
                  <a:lnTo>
                    <a:pt x="788" y="152"/>
                  </a:lnTo>
                  <a:lnTo>
                    <a:pt x="801" y="132"/>
                  </a:lnTo>
                  <a:lnTo>
                    <a:pt x="816" y="113"/>
                  </a:lnTo>
                  <a:lnTo>
                    <a:pt x="829" y="97"/>
                  </a:lnTo>
                  <a:lnTo>
                    <a:pt x="841" y="82"/>
                  </a:lnTo>
                  <a:lnTo>
                    <a:pt x="851" y="67"/>
                  </a:lnTo>
                  <a:lnTo>
                    <a:pt x="861" y="52"/>
                  </a:lnTo>
                  <a:lnTo>
                    <a:pt x="871" y="37"/>
                  </a:lnTo>
                  <a:lnTo>
                    <a:pt x="879" y="18"/>
                  </a:lnTo>
                  <a:lnTo>
                    <a:pt x="886" y="0"/>
                  </a:lnTo>
                  <a:lnTo>
                    <a:pt x="888" y="13"/>
                  </a:lnTo>
                  <a:lnTo>
                    <a:pt x="893" y="32"/>
                  </a:lnTo>
                  <a:lnTo>
                    <a:pt x="901" y="55"/>
                  </a:lnTo>
                  <a:lnTo>
                    <a:pt x="911" y="78"/>
                  </a:lnTo>
                  <a:lnTo>
                    <a:pt x="923" y="103"/>
                  </a:lnTo>
                  <a:lnTo>
                    <a:pt x="936" y="128"/>
                  </a:lnTo>
                  <a:lnTo>
                    <a:pt x="951" y="150"/>
                  </a:lnTo>
                  <a:lnTo>
                    <a:pt x="966" y="167"/>
                  </a:lnTo>
                  <a:lnTo>
                    <a:pt x="983" y="183"/>
                  </a:lnTo>
                  <a:lnTo>
                    <a:pt x="996" y="200"/>
                  </a:lnTo>
                  <a:lnTo>
                    <a:pt x="1006" y="218"/>
                  </a:lnTo>
                  <a:lnTo>
                    <a:pt x="1014" y="237"/>
                  </a:lnTo>
                  <a:lnTo>
                    <a:pt x="1028" y="290"/>
                  </a:lnTo>
                  <a:lnTo>
                    <a:pt x="1028" y="342"/>
                  </a:lnTo>
                  <a:lnTo>
                    <a:pt x="1019" y="387"/>
                  </a:lnTo>
                  <a:lnTo>
                    <a:pt x="1009" y="422"/>
                  </a:lnTo>
                  <a:lnTo>
                    <a:pt x="1001" y="439"/>
                  </a:lnTo>
                  <a:lnTo>
                    <a:pt x="991" y="455"/>
                  </a:lnTo>
                  <a:lnTo>
                    <a:pt x="978" y="474"/>
                  </a:lnTo>
                  <a:lnTo>
                    <a:pt x="963" y="490"/>
                  </a:lnTo>
                  <a:lnTo>
                    <a:pt x="946" y="509"/>
                  </a:lnTo>
                  <a:lnTo>
                    <a:pt x="929" y="527"/>
                  </a:lnTo>
                  <a:lnTo>
                    <a:pt x="914" y="547"/>
                  </a:lnTo>
                  <a:lnTo>
                    <a:pt x="899" y="569"/>
                  </a:lnTo>
                  <a:lnTo>
                    <a:pt x="893" y="584"/>
                  </a:lnTo>
                  <a:lnTo>
                    <a:pt x="891" y="599"/>
                  </a:lnTo>
                  <a:lnTo>
                    <a:pt x="891" y="610"/>
                  </a:lnTo>
                  <a:lnTo>
                    <a:pt x="896" y="614"/>
                  </a:lnTo>
                  <a:lnTo>
                    <a:pt x="908" y="607"/>
                  </a:lnTo>
                  <a:lnTo>
                    <a:pt x="916" y="597"/>
                  </a:lnTo>
                  <a:lnTo>
                    <a:pt x="923" y="584"/>
                  </a:lnTo>
                  <a:lnTo>
                    <a:pt x="928" y="572"/>
                  </a:lnTo>
                  <a:lnTo>
                    <a:pt x="936" y="552"/>
                  </a:lnTo>
                  <a:lnTo>
                    <a:pt x="944" y="534"/>
                  </a:lnTo>
                  <a:lnTo>
                    <a:pt x="954" y="517"/>
                  </a:lnTo>
                  <a:lnTo>
                    <a:pt x="966" y="502"/>
                  </a:lnTo>
                  <a:lnTo>
                    <a:pt x="993" y="472"/>
                  </a:lnTo>
                  <a:lnTo>
                    <a:pt x="1021" y="449"/>
                  </a:lnTo>
                  <a:lnTo>
                    <a:pt x="1053" y="429"/>
                  </a:lnTo>
                  <a:lnTo>
                    <a:pt x="1085" y="415"/>
                  </a:lnTo>
                  <a:lnTo>
                    <a:pt x="1118" y="405"/>
                  </a:lnTo>
                  <a:lnTo>
                    <a:pt x="1150" y="400"/>
                  </a:lnTo>
                  <a:lnTo>
                    <a:pt x="1180" y="399"/>
                  </a:lnTo>
                  <a:lnTo>
                    <a:pt x="1208" y="402"/>
                  </a:lnTo>
                  <a:lnTo>
                    <a:pt x="1218" y="405"/>
                  </a:lnTo>
                  <a:lnTo>
                    <a:pt x="1226" y="407"/>
                  </a:lnTo>
                  <a:lnTo>
                    <a:pt x="1235" y="410"/>
                  </a:lnTo>
                  <a:lnTo>
                    <a:pt x="1243" y="414"/>
                  </a:lnTo>
                  <a:lnTo>
                    <a:pt x="1260" y="422"/>
                  </a:lnTo>
                  <a:lnTo>
                    <a:pt x="1275" y="430"/>
                  </a:lnTo>
                  <a:lnTo>
                    <a:pt x="1291" y="440"/>
                  </a:lnTo>
                  <a:lnTo>
                    <a:pt x="1306" y="450"/>
                  </a:lnTo>
                  <a:lnTo>
                    <a:pt x="1323" y="462"/>
                  </a:lnTo>
                  <a:lnTo>
                    <a:pt x="1341" y="474"/>
                  </a:lnTo>
                  <a:lnTo>
                    <a:pt x="1363" y="485"/>
                  </a:lnTo>
                  <a:lnTo>
                    <a:pt x="1386" y="499"/>
                  </a:lnTo>
                  <a:lnTo>
                    <a:pt x="1373" y="500"/>
                  </a:lnTo>
                  <a:lnTo>
                    <a:pt x="1356" y="504"/>
                  </a:lnTo>
                  <a:lnTo>
                    <a:pt x="1338" y="507"/>
                  </a:lnTo>
                  <a:lnTo>
                    <a:pt x="1318" y="512"/>
                  </a:lnTo>
                  <a:lnTo>
                    <a:pt x="1300" y="519"/>
                  </a:lnTo>
                  <a:lnTo>
                    <a:pt x="1281" y="527"/>
                  </a:lnTo>
                  <a:lnTo>
                    <a:pt x="1266" y="539"/>
                  </a:lnTo>
                  <a:lnTo>
                    <a:pt x="1255" y="554"/>
                  </a:lnTo>
                  <a:lnTo>
                    <a:pt x="1238" y="577"/>
                  </a:lnTo>
                  <a:lnTo>
                    <a:pt x="1216" y="602"/>
                  </a:lnTo>
                  <a:lnTo>
                    <a:pt x="1191" y="626"/>
                  </a:lnTo>
                  <a:lnTo>
                    <a:pt x="1161" y="647"/>
                  </a:lnTo>
                  <a:lnTo>
                    <a:pt x="1130" y="666"/>
                  </a:lnTo>
                  <a:lnTo>
                    <a:pt x="1096" y="676"/>
                  </a:lnTo>
                  <a:lnTo>
                    <a:pt x="1061" y="679"/>
                  </a:lnTo>
                  <a:lnTo>
                    <a:pt x="1028" y="671"/>
                  </a:lnTo>
                  <a:lnTo>
                    <a:pt x="1021" y="666"/>
                  </a:lnTo>
                  <a:lnTo>
                    <a:pt x="1014" y="662"/>
                  </a:lnTo>
                  <a:lnTo>
                    <a:pt x="1006" y="659"/>
                  </a:lnTo>
                  <a:lnTo>
                    <a:pt x="998" y="657"/>
                  </a:lnTo>
                  <a:lnTo>
                    <a:pt x="989" y="657"/>
                  </a:lnTo>
                  <a:lnTo>
                    <a:pt x="983" y="659"/>
                  </a:lnTo>
                  <a:lnTo>
                    <a:pt x="976" y="662"/>
                  </a:lnTo>
                  <a:lnTo>
                    <a:pt x="971" y="666"/>
                  </a:lnTo>
                  <a:lnTo>
                    <a:pt x="964" y="671"/>
                  </a:lnTo>
                  <a:lnTo>
                    <a:pt x="958" y="671"/>
                  </a:lnTo>
                  <a:lnTo>
                    <a:pt x="949" y="667"/>
                  </a:lnTo>
                  <a:lnTo>
                    <a:pt x="943" y="666"/>
                  </a:lnTo>
                  <a:lnTo>
                    <a:pt x="956" y="657"/>
                  </a:lnTo>
                  <a:lnTo>
                    <a:pt x="968" y="644"/>
                  </a:lnTo>
                  <a:lnTo>
                    <a:pt x="978" y="631"/>
                  </a:lnTo>
                  <a:lnTo>
                    <a:pt x="981" y="615"/>
                  </a:lnTo>
                  <a:lnTo>
                    <a:pt x="981" y="612"/>
                  </a:lnTo>
                  <a:lnTo>
                    <a:pt x="981" y="609"/>
                  </a:lnTo>
                  <a:lnTo>
                    <a:pt x="979" y="607"/>
                  </a:lnTo>
                  <a:lnTo>
                    <a:pt x="978" y="604"/>
                  </a:lnTo>
                  <a:lnTo>
                    <a:pt x="976" y="600"/>
                  </a:lnTo>
                  <a:lnTo>
                    <a:pt x="973" y="599"/>
                  </a:lnTo>
                  <a:lnTo>
                    <a:pt x="971" y="597"/>
                  </a:lnTo>
                  <a:lnTo>
                    <a:pt x="968" y="595"/>
                  </a:lnTo>
                  <a:lnTo>
                    <a:pt x="956" y="592"/>
                  </a:lnTo>
                  <a:lnTo>
                    <a:pt x="943" y="592"/>
                  </a:lnTo>
                  <a:lnTo>
                    <a:pt x="931" y="597"/>
                  </a:lnTo>
                  <a:lnTo>
                    <a:pt x="921" y="604"/>
                  </a:lnTo>
                  <a:lnTo>
                    <a:pt x="914" y="615"/>
                  </a:lnTo>
                  <a:lnTo>
                    <a:pt x="913" y="631"/>
                  </a:lnTo>
                  <a:lnTo>
                    <a:pt x="913" y="644"/>
                  </a:lnTo>
                  <a:lnTo>
                    <a:pt x="918" y="654"/>
                  </a:lnTo>
                  <a:lnTo>
                    <a:pt x="921" y="662"/>
                  </a:lnTo>
                  <a:lnTo>
                    <a:pt x="919" y="667"/>
                  </a:lnTo>
                  <a:lnTo>
                    <a:pt x="916" y="669"/>
                  </a:lnTo>
                  <a:lnTo>
                    <a:pt x="911" y="671"/>
                  </a:lnTo>
                  <a:lnTo>
                    <a:pt x="908" y="669"/>
                  </a:lnTo>
                  <a:lnTo>
                    <a:pt x="906" y="664"/>
                  </a:lnTo>
                  <a:lnTo>
                    <a:pt x="904" y="656"/>
                  </a:lnTo>
                  <a:lnTo>
                    <a:pt x="904" y="647"/>
                  </a:lnTo>
                  <a:lnTo>
                    <a:pt x="901" y="637"/>
                  </a:lnTo>
                  <a:lnTo>
                    <a:pt x="894" y="627"/>
                  </a:lnTo>
                  <a:lnTo>
                    <a:pt x="881" y="624"/>
                  </a:lnTo>
                  <a:lnTo>
                    <a:pt x="859" y="632"/>
                  </a:lnTo>
                  <a:lnTo>
                    <a:pt x="853" y="624"/>
                  </a:lnTo>
                  <a:lnTo>
                    <a:pt x="844" y="617"/>
                  </a:lnTo>
                  <a:lnTo>
                    <a:pt x="834" y="612"/>
                  </a:lnTo>
                  <a:lnTo>
                    <a:pt x="823" y="610"/>
                  </a:lnTo>
                  <a:lnTo>
                    <a:pt x="811" y="612"/>
                  </a:lnTo>
                  <a:lnTo>
                    <a:pt x="799" y="617"/>
                  </a:lnTo>
                  <a:lnTo>
                    <a:pt x="789" y="626"/>
                  </a:lnTo>
                  <a:lnTo>
                    <a:pt x="779" y="641"/>
                  </a:lnTo>
                  <a:lnTo>
                    <a:pt x="773" y="642"/>
                  </a:lnTo>
                  <a:lnTo>
                    <a:pt x="763" y="646"/>
                  </a:lnTo>
                  <a:lnTo>
                    <a:pt x="753" y="647"/>
                  </a:lnTo>
                  <a:lnTo>
                    <a:pt x="743" y="649"/>
                  </a:lnTo>
                  <a:lnTo>
                    <a:pt x="731" y="651"/>
                  </a:lnTo>
                  <a:lnTo>
                    <a:pt x="719" y="652"/>
                  </a:lnTo>
                  <a:lnTo>
                    <a:pt x="706" y="654"/>
                  </a:lnTo>
                  <a:lnTo>
                    <a:pt x="694" y="654"/>
                  </a:lnTo>
                  <a:lnTo>
                    <a:pt x="683" y="657"/>
                  </a:lnTo>
                  <a:lnTo>
                    <a:pt x="673" y="662"/>
                  </a:lnTo>
                  <a:lnTo>
                    <a:pt x="664" y="672"/>
                  </a:lnTo>
                  <a:lnTo>
                    <a:pt x="656" y="686"/>
                  </a:lnTo>
                  <a:lnTo>
                    <a:pt x="646" y="702"/>
                  </a:lnTo>
                  <a:lnTo>
                    <a:pt x="637" y="722"/>
                  </a:lnTo>
                  <a:lnTo>
                    <a:pt x="626" y="744"/>
                  </a:lnTo>
                  <a:lnTo>
                    <a:pt x="614" y="769"/>
                  </a:lnTo>
                  <a:lnTo>
                    <a:pt x="599" y="797"/>
                  </a:lnTo>
                  <a:lnTo>
                    <a:pt x="581" y="821"/>
                  </a:lnTo>
                  <a:lnTo>
                    <a:pt x="562" y="841"/>
                  </a:lnTo>
                  <a:lnTo>
                    <a:pt x="542" y="856"/>
                  </a:lnTo>
                  <a:lnTo>
                    <a:pt x="521" y="869"/>
                  </a:lnTo>
                  <a:lnTo>
                    <a:pt x="499" y="879"/>
                  </a:lnTo>
                  <a:lnTo>
                    <a:pt x="479" y="886"/>
                  </a:lnTo>
                  <a:lnTo>
                    <a:pt x="457" y="891"/>
                  </a:lnTo>
                  <a:lnTo>
                    <a:pt x="437" y="894"/>
                  </a:lnTo>
                  <a:lnTo>
                    <a:pt x="417" y="896"/>
                  </a:lnTo>
                  <a:lnTo>
                    <a:pt x="401" y="897"/>
                  </a:lnTo>
                  <a:lnTo>
                    <a:pt x="384" y="896"/>
                  </a:lnTo>
                  <a:lnTo>
                    <a:pt x="369" y="896"/>
                  </a:lnTo>
                  <a:lnTo>
                    <a:pt x="357" y="894"/>
                  </a:lnTo>
                  <a:lnTo>
                    <a:pt x="349" y="892"/>
                  </a:lnTo>
                  <a:lnTo>
                    <a:pt x="342" y="892"/>
                  </a:lnTo>
                  <a:lnTo>
                    <a:pt x="331" y="891"/>
                  </a:lnTo>
                  <a:lnTo>
                    <a:pt x="316" y="887"/>
                  </a:lnTo>
                  <a:lnTo>
                    <a:pt x="297" y="882"/>
                  </a:lnTo>
                  <a:lnTo>
                    <a:pt x="276" y="876"/>
                  </a:lnTo>
                  <a:lnTo>
                    <a:pt x="254" y="867"/>
                  </a:lnTo>
                  <a:lnTo>
                    <a:pt x="230" y="859"/>
                  </a:lnTo>
                  <a:lnTo>
                    <a:pt x="210" y="847"/>
                  </a:lnTo>
                  <a:lnTo>
                    <a:pt x="190" y="836"/>
                  </a:lnTo>
                  <a:lnTo>
                    <a:pt x="170" y="824"/>
                  </a:lnTo>
                  <a:lnTo>
                    <a:pt x="150" y="814"/>
                  </a:lnTo>
                  <a:lnTo>
                    <a:pt x="129" y="807"/>
                  </a:lnTo>
                  <a:lnTo>
                    <a:pt x="105" y="801"/>
                  </a:lnTo>
                  <a:lnTo>
                    <a:pt x="84" y="797"/>
                  </a:lnTo>
                  <a:lnTo>
                    <a:pt x="62" y="794"/>
                  </a:lnTo>
                  <a:lnTo>
                    <a:pt x="40" y="792"/>
                  </a:lnTo>
                  <a:lnTo>
                    <a:pt x="22" y="792"/>
                  </a:lnTo>
                  <a:lnTo>
                    <a:pt x="0" y="789"/>
                  </a:lnTo>
                  <a:lnTo>
                    <a:pt x="2" y="781"/>
                  </a:lnTo>
                  <a:lnTo>
                    <a:pt x="12" y="772"/>
                  </a:lnTo>
                  <a:lnTo>
                    <a:pt x="22" y="764"/>
                  </a:lnTo>
                  <a:lnTo>
                    <a:pt x="45" y="739"/>
                  </a:lnTo>
                  <a:lnTo>
                    <a:pt x="74" y="709"/>
                  </a:lnTo>
                  <a:lnTo>
                    <a:pt x="105" y="674"/>
                  </a:lnTo>
                  <a:lnTo>
                    <a:pt x="139" y="641"/>
                  </a:lnTo>
                  <a:lnTo>
                    <a:pt x="174" y="609"/>
                  </a:lnTo>
                  <a:lnTo>
                    <a:pt x="210" y="580"/>
                  </a:lnTo>
                  <a:lnTo>
                    <a:pt x="244" y="560"/>
                  </a:lnTo>
                  <a:lnTo>
                    <a:pt x="274" y="550"/>
                  </a:lnTo>
                  <a:lnTo>
                    <a:pt x="292" y="547"/>
                  </a:lnTo>
                  <a:lnTo>
                    <a:pt x="317" y="542"/>
                  </a:lnTo>
                  <a:lnTo>
                    <a:pt x="344" y="535"/>
                  </a:lnTo>
                  <a:lnTo>
                    <a:pt x="374" y="529"/>
                  </a:lnTo>
                  <a:lnTo>
                    <a:pt x="404" y="524"/>
                  </a:lnTo>
                  <a:lnTo>
                    <a:pt x="434" y="520"/>
                  </a:lnTo>
                  <a:lnTo>
                    <a:pt x="462" y="519"/>
                  </a:lnTo>
                  <a:lnTo>
                    <a:pt x="486" y="519"/>
                  </a:lnTo>
                  <a:lnTo>
                    <a:pt x="509" y="522"/>
                  </a:lnTo>
                  <a:lnTo>
                    <a:pt x="534" y="530"/>
                  </a:lnTo>
                  <a:lnTo>
                    <a:pt x="561" y="540"/>
                  </a:lnTo>
                  <a:lnTo>
                    <a:pt x="587" y="552"/>
                  </a:lnTo>
                  <a:lnTo>
                    <a:pt x="611" y="564"/>
                  </a:lnTo>
                  <a:lnTo>
                    <a:pt x="631" y="575"/>
                  </a:lnTo>
                  <a:lnTo>
                    <a:pt x="647" y="584"/>
                  </a:lnTo>
                  <a:lnTo>
                    <a:pt x="656" y="590"/>
                  </a:lnTo>
                  <a:lnTo>
                    <a:pt x="666" y="599"/>
                  </a:lnTo>
                  <a:lnTo>
                    <a:pt x="674" y="607"/>
                  </a:lnTo>
                  <a:lnTo>
                    <a:pt x="684" y="615"/>
                  </a:lnTo>
                  <a:lnTo>
                    <a:pt x="694" y="622"/>
                  </a:lnTo>
                  <a:lnTo>
                    <a:pt x="701" y="626"/>
                  </a:lnTo>
                  <a:lnTo>
                    <a:pt x="711" y="627"/>
                  </a:lnTo>
                  <a:lnTo>
                    <a:pt x="723" y="627"/>
                  </a:lnTo>
                  <a:lnTo>
                    <a:pt x="734" y="627"/>
                  </a:lnTo>
                  <a:lnTo>
                    <a:pt x="746" y="626"/>
                  </a:lnTo>
                  <a:lnTo>
                    <a:pt x="758" y="624"/>
                  </a:lnTo>
                  <a:lnTo>
                    <a:pt x="766" y="622"/>
                  </a:lnTo>
                  <a:lnTo>
                    <a:pt x="774" y="619"/>
                  </a:lnTo>
                  <a:lnTo>
                    <a:pt x="784" y="612"/>
                  </a:lnTo>
                  <a:lnTo>
                    <a:pt x="788" y="607"/>
                  </a:lnTo>
                  <a:lnTo>
                    <a:pt x="786" y="602"/>
                  </a:lnTo>
                  <a:lnTo>
                    <a:pt x="779" y="595"/>
                  </a:lnTo>
                  <a:lnTo>
                    <a:pt x="773" y="592"/>
                  </a:lnTo>
                  <a:lnTo>
                    <a:pt x="764" y="590"/>
                  </a:lnTo>
                  <a:lnTo>
                    <a:pt x="753" y="590"/>
                  </a:lnTo>
                  <a:lnTo>
                    <a:pt x="741" y="590"/>
                  </a:lnTo>
                  <a:lnTo>
                    <a:pt x="728" y="590"/>
                  </a:lnTo>
                  <a:lnTo>
                    <a:pt x="713" y="590"/>
                  </a:lnTo>
                  <a:lnTo>
                    <a:pt x="699" y="592"/>
                  </a:lnTo>
                  <a:lnTo>
                    <a:pt x="686" y="592"/>
                  </a:lnTo>
                  <a:lnTo>
                    <a:pt x="673" y="592"/>
                  </a:lnTo>
                  <a:lnTo>
                    <a:pt x="659" y="592"/>
                  </a:lnTo>
                  <a:lnTo>
                    <a:pt x="644" y="589"/>
                  </a:lnTo>
                  <a:lnTo>
                    <a:pt x="627" y="584"/>
                  </a:lnTo>
                  <a:lnTo>
                    <a:pt x="606" y="575"/>
                  </a:lnTo>
                  <a:lnTo>
                    <a:pt x="582" y="562"/>
                  </a:lnTo>
                  <a:lnTo>
                    <a:pt x="554" y="547"/>
                  </a:lnTo>
                  <a:lnTo>
                    <a:pt x="519" y="525"/>
                  </a:lnTo>
                  <a:lnTo>
                    <a:pt x="492" y="505"/>
                  </a:lnTo>
                  <a:lnTo>
                    <a:pt x="469" y="479"/>
                  </a:lnTo>
                  <a:lnTo>
                    <a:pt x="449" y="449"/>
                  </a:lnTo>
                  <a:lnTo>
                    <a:pt x="432" y="414"/>
                  </a:lnTo>
                  <a:lnTo>
                    <a:pt x="419" y="377"/>
                  </a:lnTo>
                  <a:lnTo>
                    <a:pt x="409" y="337"/>
                  </a:lnTo>
                  <a:lnTo>
                    <a:pt x="402" y="297"/>
                  </a:lnTo>
                  <a:lnTo>
                    <a:pt x="399" y="257"/>
                  </a:lnTo>
                  <a:lnTo>
                    <a:pt x="399" y="230"/>
                  </a:lnTo>
                  <a:lnTo>
                    <a:pt x="402" y="205"/>
                  </a:lnTo>
                  <a:lnTo>
                    <a:pt x="406" y="180"/>
                  </a:lnTo>
                  <a:lnTo>
                    <a:pt x="411" y="157"/>
                  </a:lnTo>
                  <a:lnTo>
                    <a:pt x="424" y="177"/>
                  </a:lnTo>
                  <a:lnTo>
                    <a:pt x="446" y="195"/>
                  </a:lnTo>
                  <a:lnTo>
                    <a:pt x="472" y="213"/>
                  </a:lnTo>
                  <a:lnTo>
                    <a:pt x="502" y="230"/>
                  </a:lnTo>
                  <a:lnTo>
                    <a:pt x="534" y="245"/>
                  </a:lnTo>
                  <a:lnTo>
                    <a:pt x="567" y="257"/>
                  </a:lnTo>
                  <a:lnTo>
                    <a:pt x="597" y="267"/>
                  </a:lnTo>
                  <a:lnTo>
                    <a:pt x="624" y="275"/>
                  </a:lnTo>
                  <a:lnTo>
                    <a:pt x="641" y="280"/>
                  </a:lnTo>
                  <a:lnTo>
                    <a:pt x="659" y="285"/>
                  </a:lnTo>
                  <a:lnTo>
                    <a:pt x="679" y="293"/>
                  </a:lnTo>
                  <a:lnTo>
                    <a:pt x="699" y="303"/>
                  </a:lnTo>
                  <a:lnTo>
                    <a:pt x="719" y="317"/>
                  </a:lnTo>
                  <a:lnTo>
                    <a:pt x="736" y="334"/>
                  </a:lnTo>
                  <a:lnTo>
                    <a:pt x="749" y="354"/>
                  </a:lnTo>
                  <a:lnTo>
                    <a:pt x="758" y="380"/>
                  </a:lnTo>
                  <a:lnTo>
                    <a:pt x="769" y="417"/>
                  </a:lnTo>
                  <a:lnTo>
                    <a:pt x="781" y="445"/>
                  </a:lnTo>
                  <a:lnTo>
                    <a:pt x="788" y="477"/>
                  </a:lnTo>
                  <a:lnTo>
                    <a:pt x="783" y="520"/>
                  </a:lnTo>
                  <a:lnTo>
                    <a:pt x="783" y="534"/>
                  </a:lnTo>
                  <a:lnTo>
                    <a:pt x="786" y="547"/>
                  </a:lnTo>
                  <a:lnTo>
                    <a:pt x="794" y="559"/>
                  </a:lnTo>
                  <a:lnTo>
                    <a:pt x="804" y="570"/>
                  </a:lnTo>
                  <a:lnTo>
                    <a:pt x="814" y="580"/>
                  </a:lnTo>
                  <a:lnTo>
                    <a:pt x="826" y="590"/>
                  </a:lnTo>
                  <a:lnTo>
                    <a:pt x="836" y="597"/>
                  </a:lnTo>
                  <a:lnTo>
                    <a:pt x="844" y="602"/>
                  </a:lnTo>
                  <a:lnTo>
                    <a:pt x="856" y="609"/>
                  </a:lnTo>
                  <a:lnTo>
                    <a:pt x="868" y="614"/>
                  </a:lnTo>
                  <a:lnTo>
                    <a:pt x="874" y="612"/>
                  </a:lnTo>
                  <a:lnTo>
                    <a:pt x="876" y="607"/>
                  </a:lnTo>
                  <a:lnTo>
                    <a:pt x="876" y="597"/>
                  </a:lnTo>
                  <a:lnTo>
                    <a:pt x="876" y="587"/>
                  </a:lnTo>
                  <a:lnTo>
                    <a:pt x="874" y="575"/>
                  </a:lnTo>
                  <a:lnTo>
                    <a:pt x="869" y="564"/>
                  </a:lnTo>
                  <a:lnTo>
                    <a:pt x="863" y="555"/>
                  </a:lnTo>
                  <a:lnTo>
                    <a:pt x="851" y="542"/>
                  </a:lnTo>
                  <a:lnTo>
                    <a:pt x="836" y="524"/>
                  </a:lnTo>
                  <a:lnTo>
                    <a:pt x="818" y="502"/>
                  </a:lnTo>
                  <a:lnTo>
                    <a:pt x="798" y="475"/>
                  </a:lnTo>
                  <a:lnTo>
                    <a:pt x="779" y="445"/>
                  </a:lnTo>
                  <a:lnTo>
                    <a:pt x="764" y="412"/>
                  </a:lnTo>
                  <a:lnTo>
                    <a:pt x="754" y="37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4" name="Freeform 320"/>
            <p:cNvSpPr>
              <a:spLocks/>
            </p:cNvSpPr>
            <p:nvPr/>
          </p:nvSpPr>
          <p:spPr bwMode="auto">
            <a:xfrm>
              <a:off x="5393" y="3979"/>
              <a:ext cx="179" cy="221"/>
            </a:xfrm>
            <a:custGeom>
              <a:avLst/>
              <a:gdLst/>
              <a:ahLst/>
              <a:cxnLst>
                <a:cxn ang="0">
                  <a:pos x="97" y="15"/>
                </a:cxn>
                <a:cxn ang="0">
                  <a:pos x="80" y="35"/>
                </a:cxn>
                <a:cxn ang="0">
                  <a:pos x="55" y="40"/>
                </a:cxn>
                <a:cxn ang="0">
                  <a:pos x="40" y="30"/>
                </a:cxn>
                <a:cxn ang="0">
                  <a:pos x="35" y="21"/>
                </a:cxn>
                <a:cxn ang="0">
                  <a:pos x="23" y="16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7" y="25"/>
                </a:cxn>
                <a:cxn ang="0">
                  <a:pos x="18" y="40"/>
                </a:cxn>
                <a:cxn ang="0">
                  <a:pos x="32" y="43"/>
                </a:cxn>
                <a:cxn ang="0">
                  <a:pos x="50" y="43"/>
                </a:cxn>
                <a:cxn ang="0">
                  <a:pos x="63" y="61"/>
                </a:cxn>
                <a:cxn ang="0">
                  <a:pos x="67" y="80"/>
                </a:cxn>
                <a:cxn ang="0">
                  <a:pos x="62" y="93"/>
                </a:cxn>
                <a:cxn ang="0">
                  <a:pos x="57" y="101"/>
                </a:cxn>
                <a:cxn ang="0">
                  <a:pos x="45" y="110"/>
                </a:cxn>
                <a:cxn ang="0">
                  <a:pos x="27" y="115"/>
                </a:cxn>
                <a:cxn ang="0">
                  <a:pos x="5" y="155"/>
                </a:cxn>
                <a:cxn ang="0">
                  <a:pos x="8" y="233"/>
                </a:cxn>
                <a:cxn ang="0">
                  <a:pos x="53" y="303"/>
                </a:cxn>
                <a:cxn ang="0">
                  <a:pos x="140" y="360"/>
                </a:cxn>
                <a:cxn ang="0">
                  <a:pos x="224" y="387"/>
                </a:cxn>
                <a:cxn ang="0">
                  <a:pos x="272" y="403"/>
                </a:cxn>
                <a:cxn ang="0">
                  <a:pos x="315" y="422"/>
                </a:cxn>
                <a:cxn ang="0">
                  <a:pos x="347" y="437"/>
                </a:cxn>
                <a:cxn ang="0">
                  <a:pos x="347" y="420"/>
                </a:cxn>
                <a:cxn ang="0">
                  <a:pos x="327" y="368"/>
                </a:cxn>
                <a:cxn ang="0">
                  <a:pos x="315" y="312"/>
                </a:cxn>
                <a:cxn ang="0">
                  <a:pos x="307" y="255"/>
                </a:cxn>
                <a:cxn ang="0">
                  <a:pos x="300" y="205"/>
                </a:cxn>
                <a:cxn ang="0">
                  <a:pos x="280" y="136"/>
                </a:cxn>
                <a:cxn ang="0">
                  <a:pos x="235" y="66"/>
                </a:cxn>
                <a:cxn ang="0">
                  <a:pos x="155" y="13"/>
                </a:cxn>
              </a:cxnLst>
              <a:rect l="0" t="0" r="r" b="b"/>
              <a:pathLst>
                <a:path w="359" h="442">
                  <a:moveTo>
                    <a:pt x="98" y="0"/>
                  </a:moveTo>
                  <a:lnTo>
                    <a:pt x="97" y="15"/>
                  </a:lnTo>
                  <a:lnTo>
                    <a:pt x="90" y="26"/>
                  </a:lnTo>
                  <a:lnTo>
                    <a:pt x="80" y="35"/>
                  </a:lnTo>
                  <a:lnTo>
                    <a:pt x="68" y="40"/>
                  </a:lnTo>
                  <a:lnTo>
                    <a:pt x="55" y="40"/>
                  </a:lnTo>
                  <a:lnTo>
                    <a:pt x="45" y="36"/>
                  </a:lnTo>
                  <a:lnTo>
                    <a:pt x="40" y="30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0" y="18"/>
                  </a:lnTo>
                  <a:lnTo>
                    <a:pt x="23" y="16"/>
                  </a:lnTo>
                  <a:lnTo>
                    <a:pt x="13" y="15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7" y="25"/>
                  </a:lnTo>
                  <a:lnTo>
                    <a:pt x="12" y="31"/>
                  </a:lnTo>
                  <a:lnTo>
                    <a:pt x="18" y="40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42" y="43"/>
                  </a:lnTo>
                  <a:lnTo>
                    <a:pt x="50" y="43"/>
                  </a:lnTo>
                  <a:lnTo>
                    <a:pt x="57" y="50"/>
                  </a:lnTo>
                  <a:lnTo>
                    <a:pt x="63" y="61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65" y="88"/>
                  </a:lnTo>
                  <a:lnTo>
                    <a:pt x="62" y="93"/>
                  </a:lnTo>
                  <a:lnTo>
                    <a:pt x="60" y="96"/>
                  </a:lnTo>
                  <a:lnTo>
                    <a:pt x="57" y="101"/>
                  </a:lnTo>
                  <a:lnTo>
                    <a:pt x="53" y="105"/>
                  </a:lnTo>
                  <a:lnTo>
                    <a:pt x="45" y="110"/>
                  </a:lnTo>
                  <a:lnTo>
                    <a:pt x="35" y="113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5" y="155"/>
                  </a:lnTo>
                  <a:lnTo>
                    <a:pt x="2" y="195"/>
                  </a:lnTo>
                  <a:lnTo>
                    <a:pt x="8" y="233"/>
                  </a:lnTo>
                  <a:lnTo>
                    <a:pt x="27" y="270"/>
                  </a:lnTo>
                  <a:lnTo>
                    <a:pt x="53" y="303"/>
                  </a:lnTo>
                  <a:lnTo>
                    <a:pt x="92" y="335"/>
                  </a:lnTo>
                  <a:lnTo>
                    <a:pt x="140" y="360"/>
                  </a:lnTo>
                  <a:lnTo>
                    <a:pt x="200" y="380"/>
                  </a:lnTo>
                  <a:lnTo>
                    <a:pt x="224" y="387"/>
                  </a:lnTo>
                  <a:lnTo>
                    <a:pt x="247" y="395"/>
                  </a:lnTo>
                  <a:lnTo>
                    <a:pt x="272" y="403"/>
                  </a:lnTo>
                  <a:lnTo>
                    <a:pt x="294" y="412"/>
                  </a:lnTo>
                  <a:lnTo>
                    <a:pt x="315" y="422"/>
                  </a:lnTo>
                  <a:lnTo>
                    <a:pt x="332" y="430"/>
                  </a:lnTo>
                  <a:lnTo>
                    <a:pt x="347" y="437"/>
                  </a:lnTo>
                  <a:lnTo>
                    <a:pt x="359" y="442"/>
                  </a:lnTo>
                  <a:lnTo>
                    <a:pt x="347" y="420"/>
                  </a:lnTo>
                  <a:lnTo>
                    <a:pt x="337" y="395"/>
                  </a:lnTo>
                  <a:lnTo>
                    <a:pt x="327" y="368"/>
                  </a:lnTo>
                  <a:lnTo>
                    <a:pt x="320" y="340"/>
                  </a:lnTo>
                  <a:lnTo>
                    <a:pt x="315" y="312"/>
                  </a:lnTo>
                  <a:lnTo>
                    <a:pt x="310" y="283"/>
                  </a:lnTo>
                  <a:lnTo>
                    <a:pt x="307" y="255"/>
                  </a:lnTo>
                  <a:lnTo>
                    <a:pt x="304" y="232"/>
                  </a:lnTo>
                  <a:lnTo>
                    <a:pt x="300" y="205"/>
                  </a:lnTo>
                  <a:lnTo>
                    <a:pt x="292" y="173"/>
                  </a:lnTo>
                  <a:lnTo>
                    <a:pt x="280" y="136"/>
                  </a:lnTo>
                  <a:lnTo>
                    <a:pt x="262" y="100"/>
                  </a:lnTo>
                  <a:lnTo>
                    <a:pt x="235" y="66"/>
                  </a:lnTo>
                  <a:lnTo>
                    <a:pt x="200" y="36"/>
                  </a:lnTo>
                  <a:lnTo>
                    <a:pt x="155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5" name="Freeform 321"/>
            <p:cNvSpPr>
              <a:spLocks/>
            </p:cNvSpPr>
            <p:nvPr/>
          </p:nvSpPr>
          <p:spPr bwMode="auto">
            <a:xfrm>
              <a:off x="5349" y="4031"/>
              <a:ext cx="21" cy="23"/>
            </a:xfrm>
            <a:custGeom>
              <a:avLst/>
              <a:gdLst/>
              <a:ahLst/>
              <a:cxnLst>
                <a:cxn ang="0">
                  <a:pos x="41" y="28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26" y="45"/>
                </a:cxn>
                <a:cxn ang="0">
                  <a:pos x="18" y="43"/>
                </a:cxn>
                <a:cxn ang="0">
                  <a:pos x="10" y="40"/>
                </a:cxn>
                <a:cxn ang="0">
                  <a:pos x="5" y="35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8" y="5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8" y="3"/>
                </a:cxn>
                <a:cxn ang="0">
                  <a:pos x="36" y="10"/>
                </a:cxn>
                <a:cxn ang="0">
                  <a:pos x="41" y="20"/>
                </a:cxn>
                <a:cxn ang="0">
                  <a:pos x="41" y="28"/>
                </a:cxn>
              </a:cxnLst>
              <a:rect l="0" t="0" r="r" b="b"/>
              <a:pathLst>
                <a:path w="41" h="45">
                  <a:moveTo>
                    <a:pt x="41" y="28"/>
                  </a:moveTo>
                  <a:lnTo>
                    <a:pt x="38" y="36"/>
                  </a:lnTo>
                  <a:lnTo>
                    <a:pt x="33" y="43"/>
                  </a:lnTo>
                  <a:lnTo>
                    <a:pt x="26" y="45"/>
                  </a:lnTo>
                  <a:lnTo>
                    <a:pt x="18" y="43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6" y="10"/>
                  </a:lnTo>
                  <a:lnTo>
                    <a:pt x="41" y="20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6" name="Freeform 322"/>
            <p:cNvSpPr>
              <a:spLocks/>
            </p:cNvSpPr>
            <p:nvPr/>
          </p:nvSpPr>
          <p:spPr bwMode="auto">
            <a:xfrm>
              <a:off x="5308" y="3996"/>
              <a:ext cx="22" cy="23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32" y="45"/>
                </a:cxn>
                <a:cxn ang="0">
                  <a:pos x="22" y="45"/>
                </a:cxn>
                <a:cxn ang="0">
                  <a:pos x="10" y="41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35" y="5"/>
                </a:cxn>
                <a:cxn ang="0">
                  <a:pos x="40" y="11"/>
                </a:cxn>
                <a:cxn ang="0">
                  <a:pos x="43" y="20"/>
                </a:cxn>
                <a:cxn ang="0">
                  <a:pos x="45" y="28"/>
                </a:cxn>
                <a:cxn ang="0">
                  <a:pos x="45" y="35"/>
                </a:cxn>
                <a:cxn ang="0">
                  <a:pos x="40" y="41"/>
                </a:cxn>
              </a:cxnLst>
              <a:rect l="0" t="0" r="r" b="b"/>
              <a:pathLst>
                <a:path w="45" h="45">
                  <a:moveTo>
                    <a:pt x="40" y="41"/>
                  </a:moveTo>
                  <a:lnTo>
                    <a:pt x="32" y="45"/>
                  </a:lnTo>
                  <a:lnTo>
                    <a:pt x="22" y="45"/>
                  </a:lnTo>
                  <a:lnTo>
                    <a:pt x="10" y="41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3" y="20"/>
                  </a:lnTo>
                  <a:lnTo>
                    <a:pt x="45" y="28"/>
                  </a:lnTo>
                  <a:lnTo>
                    <a:pt x="45" y="35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7" name="Freeform 323"/>
            <p:cNvSpPr>
              <a:spLocks/>
            </p:cNvSpPr>
            <p:nvPr/>
          </p:nvSpPr>
          <p:spPr bwMode="auto">
            <a:xfrm>
              <a:off x="5362" y="3975"/>
              <a:ext cx="23" cy="2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34" y="45"/>
                </a:cxn>
                <a:cxn ang="0">
                  <a:pos x="24" y="47"/>
                </a:cxn>
                <a:cxn ang="0">
                  <a:pos x="14" y="47"/>
                </a:cxn>
                <a:cxn ang="0">
                  <a:pos x="5" y="40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5" y="12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5" y="2"/>
                </a:cxn>
                <a:cxn ang="0">
                  <a:pos x="42" y="7"/>
                </a:cxn>
                <a:cxn ang="0">
                  <a:pos x="45" y="15"/>
                </a:cxn>
                <a:cxn ang="0">
                  <a:pos x="45" y="25"/>
                </a:cxn>
                <a:cxn ang="0">
                  <a:pos x="44" y="34"/>
                </a:cxn>
                <a:cxn ang="0">
                  <a:pos x="40" y="40"/>
                </a:cxn>
              </a:cxnLst>
              <a:rect l="0" t="0" r="r" b="b"/>
              <a:pathLst>
                <a:path w="45" h="47">
                  <a:moveTo>
                    <a:pt x="40" y="40"/>
                  </a:moveTo>
                  <a:lnTo>
                    <a:pt x="34" y="45"/>
                  </a:lnTo>
                  <a:lnTo>
                    <a:pt x="24" y="47"/>
                  </a:lnTo>
                  <a:lnTo>
                    <a:pt x="14" y="47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7"/>
                  </a:lnTo>
                  <a:lnTo>
                    <a:pt x="45" y="15"/>
                  </a:lnTo>
                  <a:lnTo>
                    <a:pt x="45" y="25"/>
                  </a:lnTo>
                  <a:lnTo>
                    <a:pt x="44" y="3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8" name="Freeform 324"/>
            <p:cNvSpPr>
              <a:spLocks/>
            </p:cNvSpPr>
            <p:nvPr/>
          </p:nvSpPr>
          <p:spPr bwMode="auto">
            <a:xfrm>
              <a:off x="5396" y="4007"/>
              <a:ext cx="22" cy="23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42" y="39"/>
                </a:cxn>
                <a:cxn ang="0">
                  <a:pos x="45" y="29"/>
                </a:cxn>
                <a:cxn ang="0">
                  <a:pos x="45" y="19"/>
                </a:cxn>
                <a:cxn ang="0">
                  <a:pos x="43" y="10"/>
                </a:cxn>
                <a:cxn ang="0">
                  <a:pos x="37" y="5"/>
                </a:cxn>
                <a:cxn ang="0">
                  <a:pos x="27" y="2"/>
                </a:cxn>
                <a:cxn ang="0">
                  <a:pos x="15" y="0"/>
                </a:cxn>
                <a:cxn ang="0">
                  <a:pos x="7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5" y="37"/>
                </a:cxn>
                <a:cxn ang="0">
                  <a:pos x="15" y="42"/>
                </a:cxn>
                <a:cxn ang="0">
                  <a:pos x="27" y="45"/>
                </a:cxn>
                <a:cxn ang="0">
                  <a:pos x="35" y="45"/>
                </a:cxn>
              </a:cxnLst>
              <a:rect l="0" t="0" r="r" b="b"/>
              <a:pathLst>
                <a:path w="45" h="45">
                  <a:moveTo>
                    <a:pt x="35" y="45"/>
                  </a:moveTo>
                  <a:lnTo>
                    <a:pt x="42" y="39"/>
                  </a:lnTo>
                  <a:lnTo>
                    <a:pt x="45" y="29"/>
                  </a:lnTo>
                  <a:lnTo>
                    <a:pt x="45" y="19"/>
                  </a:lnTo>
                  <a:lnTo>
                    <a:pt x="43" y="10"/>
                  </a:lnTo>
                  <a:lnTo>
                    <a:pt x="37" y="5"/>
                  </a:lnTo>
                  <a:lnTo>
                    <a:pt x="27" y="2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7"/>
                  </a:lnTo>
                  <a:lnTo>
                    <a:pt x="15" y="42"/>
                  </a:lnTo>
                  <a:lnTo>
                    <a:pt x="2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Freeform 325"/>
            <p:cNvSpPr>
              <a:spLocks/>
            </p:cNvSpPr>
            <p:nvPr/>
          </p:nvSpPr>
          <p:spPr bwMode="auto">
            <a:xfrm>
              <a:off x="5416" y="3969"/>
              <a:ext cx="20" cy="20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3" y="36"/>
                </a:cxn>
                <a:cxn ang="0">
                  <a:pos x="23" y="40"/>
                </a:cxn>
                <a:cxn ang="0">
                  <a:pos x="13" y="40"/>
                </a:cxn>
                <a:cxn ang="0">
                  <a:pos x="6" y="36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0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1" y="5"/>
                </a:cxn>
                <a:cxn ang="0">
                  <a:pos x="38" y="10"/>
                </a:cxn>
                <a:cxn ang="0">
                  <a:pos x="40" y="16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40" y="23"/>
                  </a:lnTo>
                  <a:lnTo>
                    <a:pt x="38" y="30"/>
                  </a:lnTo>
                  <a:lnTo>
                    <a:pt x="33" y="36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0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5"/>
                  </a:lnTo>
                  <a:lnTo>
                    <a:pt x="38" y="1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0" name="Freeform 326"/>
            <p:cNvSpPr>
              <a:spLocks/>
            </p:cNvSpPr>
            <p:nvPr/>
          </p:nvSpPr>
          <p:spPr bwMode="auto">
            <a:xfrm>
              <a:off x="5387" y="3931"/>
              <a:ext cx="18" cy="2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4"/>
                </a:cxn>
                <a:cxn ang="0">
                  <a:pos x="35" y="9"/>
                </a:cxn>
                <a:cxn ang="0">
                  <a:pos x="35" y="17"/>
                </a:cxn>
                <a:cxn ang="0">
                  <a:pos x="35" y="27"/>
                </a:cxn>
                <a:cxn ang="0">
                  <a:pos x="30" y="36"/>
                </a:cxn>
                <a:cxn ang="0">
                  <a:pos x="24" y="41"/>
                </a:cxn>
                <a:cxn ang="0">
                  <a:pos x="17" y="44"/>
                </a:cxn>
                <a:cxn ang="0">
                  <a:pos x="10" y="46"/>
                </a:cxn>
                <a:cxn ang="0">
                  <a:pos x="5" y="44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5" y="0"/>
                </a:cxn>
              </a:cxnLst>
              <a:rect l="0" t="0" r="r" b="b"/>
              <a:pathLst>
                <a:path w="35" h="46">
                  <a:moveTo>
                    <a:pt x="25" y="0"/>
                  </a:moveTo>
                  <a:lnTo>
                    <a:pt x="32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5" y="27"/>
                  </a:lnTo>
                  <a:lnTo>
                    <a:pt x="30" y="36"/>
                  </a:lnTo>
                  <a:lnTo>
                    <a:pt x="24" y="41"/>
                  </a:lnTo>
                  <a:lnTo>
                    <a:pt x="17" y="44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1" name="Freeform 327"/>
            <p:cNvSpPr>
              <a:spLocks/>
            </p:cNvSpPr>
            <p:nvPr/>
          </p:nvSpPr>
          <p:spPr bwMode="auto">
            <a:xfrm>
              <a:off x="5350" y="3947"/>
              <a:ext cx="22" cy="24"/>
            </a:xfrm>
            <a:custGeom>
              <a:avLst/>
              <a:gdLst/>
              <a:ahLst/>
              <a:cxnLst>
                <a:cxn ang="0">
                  <a:pos x="40" y="25"/>
                </a:cxn>
                <a:cxn ang="0">
                  <a:pos x="35" y="34"/>
                </a:cxn>
                <a:cxn ang="0">
                  <a:pos x="30" y="42"/>
                </a:cxn>
                <a:cxn ang="0">
                  <a:pos x="23" y="47"/>
                </a:cxn>
                <a:cxn ang="0">
                  <a:pos x="13" y="49"/>
                </a:cxn>
                <a:cxn ang="0">
                  <a:pos x="5" y="45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7" y="14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37" y="2"/>
                </a:cxn>
                <a:cxn ang="0">
                  <a:pos x="42" y="9"/>
                </a:cxn>
                <a:cxn ang="0">
                  <a:pos x="43" y="17"/>
                </a:cxn>
                <a:cxn ang="0">
                  <a:pos x="40" y="25"/>
                </a:cxn>
              </a:cxnLst>
              <a:rect l="0" t="0" r="r" b="b"/>
              <a:pathLst>
                <a:path w="43" h="49">
                  <a:moveTo>
                    <a:pt x="40" y="25"/>
                  </a:moveTo>
                  <a:lnTo>
                    <a:pt x="35" y="34"/>
                  </a:lnTo>
                  <a:lnTo>
                    <a:pt x="30" y="42"/>
                  </a:lnTo>
                  <a:lnTo>
                    <a:pt x="23" y="47"/>
                  </a:lnTo>
                  <a:lnTo>
                    <a:pt x="13" y="49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7" y="14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9"/>
                  </a:lnTo>
                  <a:lnTo>
                    <a:pt x="43" y="17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2" name="Freeform 328"/>
            <p:cNvSpPr>
              <a:spLocks/>
            </p:cNvSpPr>
            <p:nvPr/>
          </p:nvSpPr>
          <p:spPr bwMode="auto">
            <a:xfrm>
              <a:off x="5325" y="3943"/>
              <a:ext cx="20" cy="21"/>
            </a:xfrm>
            <a:custGeom>
              <a:avLst/>
              <a:gdLst/>
              <a:ahLst/>
              <a:cxnLst>
                <a:cxn ang="0">
                  <a:pos x="7" y="37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7" y="5"/>
                </a:cxn>
                <a:cxn ang="0">
                  <a:pos x="40" y="12"/>
                </a:cxn>
                <a:cxn ang="0">
                  <a:pos x="42" y="20"/>
                </a:cxn>
                <a:cxn ang="0">
                  <a:pos x="40" y="27"/>
                </a:cxn>
                <a:cxn ang="0">
                  <a:pos x="34" y="33"/>
                </a:cxn>
                <a:cxn ang="0">
                  <a:pos x="27" y="40"/>
                </a:cxn>
                <a:cxn ang="0">
                  <a:pos x="17" y="42"/>
                </a:cxn>
                <a:cxn ang="0">
                  <a:pos x="7" y="37"/>
                </a:cxn>
              </a:cxnLst>
              <a:rect l="0" t="0" r="r" b="b"/>
              <a:pathLst>
                <a:path w="42" h="42">
                  <a:moveTo>
                    <a:pt x="7" y="37"/>
                  </a:moveTo>
                  <a:lnTo>
                    <a:pt x="2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7"/>
                  </a:lnTo>
                  <a:lnTo>
                    <a:pt x="34" y="33"/>
                  </a:lnTo>
                  <a:lnTo>
                    <a:pt x="27" y="40"/>
                  </a:lnTo>
                  <a:lnTo>
                    <a:pt x="17" y="4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3" name="Freeform 329"/>
            <p:cNvSpPr>
              <a:spLocks/>
            </p:cNvSpPr>
            <p:nvPr/>
          </p:nvSpPr>
          <p:spPr bwMode="auto">
            <a:xfrm>
              <a:off x="5409" y="3836"/>
              <a:ext cx="178" cy="115"/>
            </a:xfrm>
            <a:custGeom>
              <a:avLst/>
              <a:gdLst/>
              <a:ahLst/>
              <a:cxnLst>
                <a:cxn ang="0">
                  <a:pos x="5" y="189"/>
                </a:cxn>
                <a:cxn ang="0">
                  <a:pos x="11" y="197"/>
                </a:cxn>
                <a:cxn ang="0">
                  <a:pos x="13" y="205"/>
                </a:cxn>
                <a:cxn ang="0">
                  <a:pos x="31" y="190"/>
                </a:cxn>
                <a:cxn ang="0">
                  <a:pos x="66" y="202"/>
                </a:cxn>
                <a:cxn ang="0">
                  <a:pos x="137" y="224"/>
                </a:cxn>
                <a:cxn ang="0">
                  <a:pos x="192" y="231"/>
                </a:cxn>
                <a:cxn ang="0">
                  <a:pos x="202" y="224"/>
                </a:cxn>
                <a:cxn ang="0">
                  <a:pos x="153" y="221"/>
                </a:cxn>
                <a:cxn ang="0">
                  <a:pos x="95" y="200"/>
                </a:cxn>
                <a:cxn ang="0">
                  <a:pos x="55" y="175"/>
                </a:cxn>
                <a:cxn ang="0">
                  <a:pos x="61" y="167"/>
                </a:cxn>
                <a:cxn ang="0">
                  <a:pos x="90" y="155"/>
                </a:cxn>
                <a:cxn ang="0">
                  <a:pos x="117" y="152"/>
                </a:cxn>
                <a:cxn ang="0">
                  <a:pos x="172" y="172"/>
                </a:cxn>
                <a:cxn ang="0">
                  <a:pos x="230" y="184"/>
                </a:cxn>
                <a:cxn ang="0">
                  <a:pos x="258" y="175"/>
                </a:cxn>
                <a:cxn ang="0">
                  <a:pos x="238" y="174"/>
                </a:cxn>
                <a:cxn ang="0">
                  <a:pos x="208" y="170"/>
                </a:cxn>
                <a:cxn ang="0">
                  <a:pos x="178" y="160"/>
                </a:cxn>
                <a:cxn ang="0">
                  <a:pos x="138" y="145"/>
                </a:cxn>
                <a:cxn ang="0">
                  <a:pos x="128" y="134"/>
                </a:cxn>
                <a:cxn ang="0">
                  <a:pos x="155" y="125"/>
                </a:cxn>
                <a:cxn ang="0">
                  <a:pos x="180" y="120"/>
                </a:cxn>
                <a:cxn ang="0">
                  <a:pos x="200" y="119"/>
                </a:cxn>
                <a:cxn ang="0">
                  <a:pos x="225" y="127"/>
                </a:cxn>
                <a:cxn ang="0">
                  <a:pos x="248" y="139"/>
                </a:cxn>
                <a:cxn ang="0">
                  <a:pos x="280" y="144"/>
                </a:cxn>
                <a:cxn ang="0">
                  <a:pos x="262" y="132"/>
                </a:cxn>
                <a:cxn ang="0">
                  <a:pos x="238" y="120"/>
                </a:cxn>
                <a:cxn ang="0">
                  <a:pos x="223" y="110"/>
                </a:cxn>
                <a:cxn ang="0">
                  <a:pos x="268" y="102"/>
                </a:cxn>
                <a:cxn ang="0">
                  <a:pos x="327" y="92"/>
                </a:cxn>
                <a:cxn ang="0">
                  <a:pos x="357" y="85"/>
                </a:cxn>
                <a:cxn ang="0">
                  <a:pos x="340" y="79"/>
                </a:cxn>
                <a:cxn ang="0">
                  <a:pos x="292" y="80"/>
                </a:cxn>
                <a:cxn ang="0">
                  <a:pos x="235" y="89"/>
                </a:cxn>
                <a:cxn ang="0">
                  <a:pos x="215" y="75"/>
                </a:cxn>
                <a:cxn ang="0">
                  <a:pos x="245" y="10"/>
                </a:cxn>
                <a:cxn ang="0">
                  <a:pos x="243" y="2"/>
                </a:cxn>
                <a:cxn ang="0">
                  <a:pos x="225" y="22"/>
                </a:cxn>
                <a:cxn ang="0">
                  <a:pos x="200" y="62"/>
                </a:cxn>
                <a:cxn ang="0">
                  <a:pos x="185" y="94"/>
                </a:cxn>
                <a:cxn ang="0">
                  <a:pos x="155" y="102"/>
                </a:cxn>
                <a:cxn ang="0">
                  <a:pos x="120" y="112"/>
                </a:cxn>
                <a:cxn ang="0">
                  <a:pos x="107" y="97"/>
                </a:cxn>
                <a:cxn ang="0">
                  <a:pos x="130" y="20"/>
                </a:cxn>
                <a:cxn ang="0">
                  <a:pos x="130" y="9"/>
                </a:cxn>
                <a:cxn ang="0">
                  <a:pos x="97" y="65"/>
                </a:cxn>
                <a:cxn ang="0">
                  <a:pos x="68" y="132"/>
                </a:cxn>
                <a:cxn ang="0">
                  <a:pos x="38" y="159"/>
                </a:cxn>
                <a:cxn ang="0">
                  <a:pos x="26" y="159"/>
                </a:cxn>
                <a:cxn ang="0">
                  <a:pos x="36" y="100"/>
                </a:cxn>
                <a:cxn ang="0">
                  <a:pos x="33" y="74"/>
                </a:cxn>
                <a:cxn ang="0">
                  <a:pos x="0" y="185"/>
                </a:cxn>
              </a:cxnLst>
              <a:rect l="0" t="0" r="r" b="b"/>
              <a:pathLst>
                <a:path w="357" h="231">
                  <a:moveTo>
                    <a:pt x="0" y="185"/>
                  </a:moveTo>
                  <a:lnTo>
                    <a:pt x="3" y="187"/>
                  </a:lnTo>
                  <a:lnTo>
                    <a:pt x="5" y="189"/>
                  </a:lnTo>
                  <a:lnTo>
                    <a:pt x="8" y="190"/>
                  </a:lnTo>
                  <a:lnTo>
                    <a:pt x="10" y="194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5"/>
                  </a:lnTo>
                  <a:lnTo>
                    <a:pt x="20" y="199"/>
                  </a:lnTo>
                  <a:lnTo>
                    <a:pt x="26" y="194"/>
                  </a:lnTo>
                  <a:lnTo>
                    <a:pt x="31" y="190"/>
                  </a:lnTo>
                  <a:lnTo>
                    <a:pt x="35" y="187"/>
                  </a:lnTo>
                  <a:lnTo>
                    <a:pt x="48" y="194"/>
                  </a:lnTo>
                  <a:lnTo>
                    <a:pt x="66" y="202"/>
                  </a:lnTo>
                  <a:lnTo>
                    <a:pt x="88" y="211"/>
                  </a:lnTo>
                  <a:lnTo>
                    <a:pt x="112" y="217"/>
                  </a:lnTo>
                  <a:lnTo>
                    <a:pt x="137" y="224"/>
                  </a:lnTo>
                  <a:lnTo>
                    <a:pt x="158" y="229"/>
                  </a:lnTo>
                  <a:lnTo>
                    <a:pt x="178" y="231"/>
                  </a:lnTo>
                  <a:lnTo>
                    <a:pt x="192" y="231"/>
                  </a:lnTo>
                  <a:lnTo>
                    <a:pt x="205" y="227"/>
                  </a:lnTo>
                  <a:lnTo>
                    <a:pt x="208" y="226"/>
                  </a:lnTo>
                  <a:lnTo>
                    <a:pt x="202" y="224"/>
                  </a:lnTo>
                  <a:lnTo>
                    <a:pt x="192" y="224"/>
                  </a:lnTo>
                  <a:lnTo>
                    <a:pt x="173" y="224"/>
                  </a:lnTo>
                  <a:lnTo>
                    <a:pt x="153" y="221"/>
                  </a:lnTo>
                  <a:lnTo>
                    <a:pt x="133" y="214"/>
                  </a:lnTo>
                  <a:lnTo>
                    <a:pt x="113" y="207"/>
                  </a:lnTo>
                  <a:lnTo>
                    <a:pt x="95" y="200"/>
                  </a:lnTo>
                  <a:lnTo>
                    <a:pt x="78" y="192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51" y="170"/>
                  </a:lnTo>
                  <a:lnTo>
                    <a:pt x="55" y="167"/>
                  </a:lnTo>
                  <a:lnTo>
                    <a:pt x="61" y="167"/>
                  </a:lnTo>
                  <a:lnTo>
                    <a:pt x="70" y="164"/>
                  </a:lnTo>
                  <a:lnTo>
                    <a:pt x="80" y="159"/>
                  </a:lnTo>
                  <a:lnTo>
                    <a:pt x="90" y="155"/>
                  </a:lnTo>
                  <a:lnTo>
                    <a:pt x="100" y="150"/>
                  </a:lnTo>
                  <a:lnTo>
                    <a:pt x="107" y="147"/>
                  </a:lnTo>
                  <a:lnTo>
                    <a:pt x="117" y="152"/>
                  </a:lnTo>
                  <a:lnTo>
                    <a:pt x="133" y="159"/>
                  </a:lnTo>
                  <a:lnTo>
                    <a:pt x="152" y="165"/>
                  </a:lnTo>
                  <a:lnTo>
                    <a:pt x="172" y="172"/>
                  </a:lnTo>
                  <a:lnTo>
                    <a:pt x="192" y="179"/>
                  </a:lnTo>
                  <a:lnTo>
                    <a:pt x="212" y="182"/>
                  </a:lnTo>
                  <a:lnTo>
                    <a:pt x="230" y="184"/>
                  </a:lnTo>
                  <a:lnTo>
                    <a:pt x="243" y="182"/>
                  </a:lnTo>
                  <a:lnTo>
                    <a:pt x="253" y="179"/>
                  </a:lnTo>
                  <a:lnTo>
                    <a:pt x="258" y="175"/>
                  </a:lnTo>
                  <a:lnTo>
                    <a:pt x="257" y="174"/>
                  </a:lnTo>
                  <a:lnTo>
                    <a:pt x="247" y="174"/>
                  </a:lnTo>
                  <a:lnTo>
                    <a:pt x="238" y="174"/>
                  </a:lnTo>
                  <a:lnTo>
                    <a:pt x="228" y="174"/>
                  </a:lnTo>
                  <a:lnTo>
                    <a:pt x="218" y="172"/>
                  </a:lnTo>
                  <a:lnTo>
                    <a:pt x="208" y="170"/>
                  </a:lnTo>
                  <a:lnTo>
                    <a:pt x="198" y="169"/>
                  </a:lnTo>
                  <a:lnTo>
                    <a:pt x="188" y="165"/>
                  </a:lnTo>
                  <a:lnTo>
                    <a:pt x="178" y="160"/>
                  </a:lnTo>
                  <a:lnTo>
                    <a:pt x="168" y="157"/>
                  </a:lnTo>
                  <a:lnTo>
                    <a:pt x="152" y="150"/>
                  </a:lnTo>
                  <a:lnTo>
                    <a:pt x="138" y="145"/>
                  </a:lnTo>
                  <a:lnTo>
                    <a:pt x="128" y="142"/>
                  </a:lnTo>
                  <a:lnTo>
                    <a:pt x="122" y="137"/>
                  </a:lnTo>
                  <a:lnTo>
                    <a:pt x="128" y="134"/>
                  </a:lnTo>
                  <a:lnTo>
                    <a:pt x="135" y="130"/>
                  </a:lnTo>
                  <a:lnTo>
                    <a:pt x="145" y="127"/>
                  </a:lnTo>
                  <a:lnTo>
                    <a:pt x="155" y="125"/>
                  </a:lnTo>
                  <a:lnTo>
                    <a:pt x="163" y="124"/>
                  </a:lnTo>
                  <a:lnTo>
                    <a:pt x="173" y="122"/>
                  </a:lnTo>
                  <a:lnTo>
                    <a:pt x="180" y="120"/>
                  </a:lnTo>
                  <a:lnTo>
                    <a:pt x="187" y="119"/>
                  </a:lnTo>
                  <a:lnTo>
                    <a:pt x="192" y="117"/>
                  </a:lnTo>
                  <a:lnTo>
                    <a:pt x="200" y="119"/>
                  </a:lnTo>
                  <a:lnTo>
                    <a:pt x="207" y="120"/>
                  </a:lnTo>
                  <a:lnTo>
                    <a:pt x="215" y="124"/>
                  </a:lnTo>
                  <a:lnTo>
                    <a:pt x="225" y="127"/>
                  </a:lnTo>
                  <a:lnTo>
                    <a:pt x="233" y="132"/>
                  </a:lnTo>
                  <a:lnTo>
                    <a:pt x="242" y="135"/>
                  </a:lnTo>
                  <a:lnTo>
                    <a:pt x="248" y="139"/>
                  </a:lnTo>
                  <a:lnTo>
                    <a:pt x="262" y="144"/>
                  </a:lnTo>
                  <a:lnTo>
                    <a:pt x="275" y="145"/>
                  </a:lnTo>
                  <a:lnTo>
                    <a:pt x="280" y="144"/>
                  </a:lnTo>
                  <a:lnTo>
                    <a:pt x="275" y="139"/>
                  </a:lnTo>
                  <a:lnTo>
                    <a:pt x="268" y="135"/>
                  </a:lnTo>
                  <a:lnTo>
                    <a:pt x="262" y="132"/>
                  </a:lnTo>
                  <a:lnTo>
                    <a:pt x="253" y="127"/>
                  </a:lnTo>
                  <a:lnTo>
                    <a:pt x="245" y="124"/>
                  </a:lnTo>
                  <a:lnTo>
                    <a:pt x="238" y="120"/>
                  </a:lnTo>
                  <a:lnTo>
                    <a:pt x="232" y="117"/>
                  </a:lnTo>
                  <a:lnTo>
                    <a:pt x="227" y="114"/>
                  </a:lnTo>
                  <a:lnTo>
                    <a:pt x="223" y="110"/>
                  </a:lnTo>
                  <a:lnTo>
                    <a:pt x="235" y="109"/>
                  </a:lnTo>
                  <a:lnTo>
                    <a:pt x="250" y="105"/>
                  </a:lnTo>
                  <a:lnTo>
                    <a:pt x="268" y="102"/>
                  </a:lnTo>
                  <a:lnTo>
                    <a:pt x="288" y="99"/>
                  </a:lnTo>
                  <a:lnTo>
                    <a:pt x="308" y="95"/>
                  </a:lnTo>
                  <a:lnTo>
                    <a:pt x="327" y="92"/>
                  </a:lnTo>
                  <a:lnTo>
                    <a:pt x="340" y="89"/>
                  </a:lnTo>
                  <a:lnTo>
                    <a:pt x="348" y="87"/>
                  </a:lnTo>
                  <a:lnTo>
                    <a:pt x="357" y="85"/>
                  </a:lnTo>
                  <a:lnTo>
                    <a:pt x="357" y="82"/>
                  </a:lnTo>
                  <a:lnTo>
                    <a:pt x="352" y="80"/>
                  </a:lnTo>
                  <a:lnTo>
                    <a:pt x="340" y="79"/>
                  </a:lnTo>
                  <a:lnTo>
                    <a:pt x="328" y="79"/>
                  </a:lnTo>
                  <a:lnTo>
                    <a:pt x="312" y="79"/>
                  </a:lnTo>
                  <a:lnTo>
                    <a:pt x="292" y="80"/>
                  </a:lnTo>
                  <a:lnTo>
                    <a:pt x="272" y="82"/>
                  </a:lnTo>
                  <a:lnTo>
                    <a:pt x="252" y="85"/>
                  </a:lnTo>
                  <a:lnTo>
                    <a:pt x="235" y="89"/>
                  </a:lnTo>
                  <a:lnTo>
                    <a:pt x="220" y="92"/>
                  </a:lnTo>
                  <a:lnTo>
                    <a:pt x="210" y="95"/>
                  </a:lnTo>
                  <a:lnTo>
                    <a:pt x="215" y="75"/>
                  </a:lnTo>
                  <a:lnTo>
                    <a:pt x="223" y="50"/>
                  </a:lnTo>
                  <a:lnTo>
                    <a:pt x="233" y="25"/>
                  </a:lnTo>
                  <a:lnTo>
                    <a:pt x="245" y="10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43" y="2"/>
                  </a:lnTo>
                  <a:lnTo>
                    <a:pt x="237" y="7"/>
                  </a:lnTo>
                  <a:lnTo>
                    <a:pt x="232" y="14"/>
                  </a:lnTo>
                  <a:lnTo>
                    <a:pt x="225" y="22"/>
                  </a:lnTo>
                  <a:lnTo>
                    <a:pt x="217" y="35"/>
                  </a:lnTo>
                  <a:lnTo>
                    <a:pt x="208" y="49"/>
                  </a:lnTo>
                  <a:lnTo>
                    <a:pt x="200" y="62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85" y="94"/>
                  </a:lnTo>
                  <a:lnTo>
                    <a:pt x="177" y="95"/>
                  </a:lnTo>
                  <a:lnTo>
                    <a:pt x="167" y="99"/>
                  </a:lnTo>
                  <a:lnTo>
                    <a:pt x="155" y="102"/>
                  </a:lnTo>
                  <a:lnTo>
                    <a:pt x="143" y="105"/>
                  </a:lnTo>
                  <a:lnTo>
                    <a:pt x="132" y="109"/>
                  </a:lnTo>
                  <a:lnTo>
                    <a:pt x="120" y="112"/>
                  </a:lnTo>
                  <a:lnTo>
                    <a:pt x="112" y="115"/>
                  </a:lnTo>
                  <a:lnTo>
                    <a:pt x="105" y="117"/>
                  </a:lnTo>
                  <a:lnTo>
                    <a:pt x="107" y="97"/>
                  </a:lnTo>
                  <a:lnTo>
                    <a:pt x="113" y="69"/>
                  </a:lnTo>
                  <a:lnTo>
                    <a:pt x="122" y="40"/>
                  </a:lnTo>
                  <a:lnTo>
                    <a:pt x="130" y="2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0" y="9"/>
                  </a:lnTo>
                  <a:lnTo>
                    <a:pt x="123" y="19"/>
                  </a:lnTo>
                  <a:lnTo>
                    <a:pt x="112" y="39"/>
                  </a:lnTo>
                  <a:lnTo>
                    <a:pt x="97" y="65"/>
                  </a:lnTo>
                  <a:lnTo>
                    <a:pt x="86" y="95"/>
                  </a:lnTo>
                  <a:lnTo>
                    <a:pt x="83" y="122"/>
                  </a:lnTo>
                  <a:lnTo>
                    <a:pt x="68" y="132"/>
                  </a:lnTo>
                  <a:lnTo>
                    <a:pt x="56" y="142"/>
                  </a:lnTo>
                  <a:lnTo>
                    <a:pt x="46" y="152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8" y="162"/>
                  </a:lnTo>
                  <a:lnTo>
                    <a:pt x="26" y="159"/>
                  </a:lnTo>
                  <a:lnTo>
                    <a:pt x="28" y="150"/>
                  </a:lnTo>
                  <a:lnTo>
                    <a:pt x="31" y="130"/>
                  </a:lnTo>
                  <a:lnTo>
                    <a:pt x="36" y="100"/>
                  </a:lnTo>
                  <a:lnTo>
                    <a:pt x="43" y="70"/>
                  </a:lnTo>
                  <a:lnTo>
                    <a:pt x="48" y="50"/>
                  </a:lnTo>
                  <a:lnTo>
                    <a:pt x="33" y="74"/>
                  </a:lnTo>
                  <a:lnTo>
                    <a:pt x="18" y="112"/>
                  </a:lnTo>
                  <a:lnTo>
                    <a:pt x="6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4" name="Freeform 330"/>
            <p:cNvSpPr>
              <a:spLocks/>
            </p:cNvSpPr>
            <p:nvPr/>
          </p:nvSpPr>
          <p:spPr bwMode="auto">
            <a:xfrm>
              <a:off x="5420" y="4023"/>
              <a:ext cx="123" cy="14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4" y="13"/>
                </a:cxn>
                <a:cxn ang="0">
                  <a:pos x="10" y="27"/>
                </a:cxn>
                <a:cxn ang="0">
                  <a:pos x="25" y="50"/>
                </a:cxn>
                <a:cxn ang="0">
                  <a:pos x="24" y="78"/>
                </a:cxn>
                <a:cxn ang="0">
                  <a:pos x="27" y="144"/>
                </a:cxn>
                <a:cxn ang="0">
                  <a:pos x="35" y="175"/>
                </a:cxn>
                <a:cxn ang="0">
                  <a:pos x="42" y="179"/>
                </a:cxn>
                <a:cxn ang="0">
                  <a:pos x="40" y="149"/>
                </a:cxn>
                <a:cxn ang="0">
                  <a:pos x="44" y="97"/>
                </a:cxn>
                <a:cxn ang="0">
                  <a:pos x="54" y="83"/>
                </a:cxn>
                <a:cxn ang="0">
                  <a:pos x="69" y="93"/>
                </a:cxn>
                <a:cxn ang="0">
                  <a:pos x="82" y="107"/>
                </a:cxn>
                <a:cxn ang="0">
                  <a:pos x="94" y="120"/>
                </a:cxn>
                <a:cxn ang="0">
                  <a:pos x="102" y="142"/>
                </a:cxn>
                <a:cxn ang="0">
                  <a:pos x="109" y="192"/>
                </a:cxn>
                <a:cxn ang="0">
                  <a:pos x="107" y="227"/>
                </a:cxn>
                <a:cxn ang="0">
                  <a:pos x="107" y="255"/>
                </a:cxn>
                <a:cxn ang="0">
                  <a:pos x="114" y="270"/>
                </a:cxn>
                <a:cxn ang="0">
                  <a:pos x="117" y="260"/>
                </a:cxn>
                <a:cxn ang="0">
                  <a:pos x="116" y="237"/>
                </a:cxn>
                <a:cxn ang="0">
                  <a:pos x="122" y="215"/>
                </a:cxn>
                <a:cxn ang="0">
                  <a:pos x="126" y="195"/>
                </a:cxn>
                <a:cxn ang="0">
                  <a:pos x="126" y="157"/>
                </a:cxn>
                <a:cxn ang="0">
                  <a:pos x="141" y="162"/>
                </a:cxn>
                <a:cxn ang="0">
                  <a:pos x="176" y="207"/>
                </a:cxn>
                <a:cxn ang="0">
                  <a:pos x="211" y="252"/>
                </a:cxn>
                <a:cxn ang="0">
                  <a:pos x="237" y="284"/>
                </a:cxn>
                <a:cxn ang="0">
                  <a:pos x="241" y="279"/>
                </a:cxn>
                <a:cxn ang="0">
                  <a:pos x="226" y="250"/>
                </a:cxn>
                <a:cxn ang="0">
                  <a:pos x="209" y="222"/>
                </a:cxn>
                <a:cxn ang="0">
                  <a:pos x="196" y="199"/>
                </a:cxn>
                <a:cxn ang="0">
                  <a:pos x="189" y="185"/>
                </a:cxn>
                <a:cxn ang="0">
                  <a:pos x="176" y="169"/>
                </a:cxn>
                <a:cxn ang="0">
                  <a:pos x="159" y="150"/>
                </a:cxn>
                <a:cxn ang="0">
                  <a:pos x="142" y="135"/>
                </a:cxn>
                <a:cxn ang="0">
                  <a:pos x="144" y="130"/>
                </a:cxn>
                <a:cxn ang="0">
                  <a:pos x="161" y="133"/>
                </a:cxn>
                <a:cxn ang="0">
                  <a:pos x="179" y="139"/>
                </a:cxn>
                <a:cxn ang="0">
                  <a:pos x="194" y="147"/>
                </a:cxn>
                <a:cxn ang="0">
                  <a:pos x="206" y="155"/>
                </a:cxn>
                <a:cxn ang="0">
                  <a:pos x="216" y="155"/>
                </a:cxn>
                <a:cxn ang="0">
                  <a:pos x="204" y="140"/>
                </a:cxn>
                <a:cxn ang="0">
                  <a:pos x="182" y="125"/>
                </a:cxn>
                <a:cxn ang="0">
                  <a:pos x="152" y="110"/>
                </a:cxn>
                <a:cxn ang="0">
                  <a:pos x="124" y="98"/>
                </a:cxn>
                <a:cxn ang="0">
                  <a:pos x="104" y="93"/>
                </a:cxn>
                <a:cxn ang="0">
                  <a:pos x="89" y="83"/>
                </a:cxn>
                <a:cxn ang="0">
                  <a:pos x="74" y="72"/>
                </a:cxn>
                <a:cxn ang="0">
                  <a:pos x="62" y="60"/>
                </a:cxn>
                <a:cxn ang="0">
                  <a:pos x="65" y="50"/>
                </a:cxn>
                <a:cxn ang="0">
                  <a:pos x="87" y="47"/>
                </a:cxn>
                <a:cxn ang="0">
                  <a:pos x="114" y="47"/>
                </a:cxn>
                <a:cxn ang="0">
                  <a:pos x="136" y="48"/>
                </a:cxn>
                <a:cxn ang="0">
                  <a:pos x="156" y="53"/>
                </a:cxn>
                <a:cxn ang="0">
                  <a:pos x="159" y="47"/>
                </a:cxn>
                <a:cxn ang="0">
                  <a:pos x="131" y="37"/>
                </a:cxn>
                <a:cxn ang="0">
                  <a:pos x="101" y="32"/>
                </a:cxn>
                <a:cxn ang="0">
                  <a:pos x="70" y="30"/>
                </a:cxn>
                <a:cxn ang="0">
                  <a:pos x="47" y="28"/>
                </a:cxn>
                <a:cxn ang="0">
                  <a:pos x="29" y="25"/>
                </a:cxn>
                <a:cxn ang="0">
                  <a:pos x="17" y="8"/>
                </a:cxn>
              </a:cxnLst>
              <a:rect l="0" t="0" r="r" b="b"/>
              <a:pathLst>
                <a:path w="247" h="290">
                  <a:moveTo>
                    <a:pt x="12" y="0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0" y="27"/>
                  </a:lnTo>
                  <a:lnTo>
                    <a:pt x="20" y="38"/>
                  </a:lnTo>
                  <a:lnTo>
                    <a:pt x="25" y="50"/>
                  </a:lnTo>
                  <a:lnTo>
                    <a:pt x="25" y="60"/>
                  </a:lnTo>
                  <a:lnTo>
                    <a:pt x="24" y="78"/>
                  </a:lnTo>
                  <a:lnTo>
                    <a:pt x="25" y="110"/>
                  </a:lnTo>
                  <a:lnTo>
                    <a:pt x="27" y="144"/>
                  </a:lnTo>
                  <a:lnTo>
                    <a:pt x="30" y="165"/>
                  </a:lnTo>
                  <a:lnTo>
                    <a:pt x="35" y="175"/>
                  </a:lnTo>
                  <a:lnTo>
                    <a:pt x="39" y="180"/>
                  </a:lnTo>
                  <a:lnTo>
                    <a:pt x="42" y="179"/>
                  </a:lnTo>
                  <a:lnTo>
                    <a:pt x="42" y="169"/>
                  </a:lnTo>
                  <a:lnTo>
                    <a:pt x="40" y="149"/>
                  </a:lnTo>
                  <a:lnTo>
                    <a:pt x="42" y="122"/>
                  </a:lnTo>
                  <a:lnTo>
                    <a:pt x="44" y="97"/>
                  </a:lnTo>
                  <a:lnTo>
                    <a:pt x="47" y="78"/>
                  </a:lnTo>
                  <a:lnTo>
                    <a:pt x="54" y="83"/>
                  </a:lnTo>
                  <a:lnTo>
                    <a:pt x="60" y="88"/>
                  </a:lnTo>
                  <a:lnTo>
                    <a:pt x="69" y="93"/>
                  </a:lnTo>
                  <a:lnTo>
                    <a:pt x="76" y="100"/>
                  </a:lnTo>
                  <a:lnTo>
                    <a:pt x="82" y="107"/>
                  </a:lnTo>
                  <a:lnTo>
                    <a:pt x="89" y="113"/>
                  </a:lnTo>
                  <a:lnTo>
                    <a:pt x="94" y="120"/>
                  </a:lnTo>
                  <a:lnTo>
                    <a:pt x="97" y="125"/>
                  </a:lnTo>
                  <a:lnTo>
                    <a:pt x="102" y="142"/>
                  </a:lnTo>
                  <a:lnTo>
                    <a:pt x="106" y="165"/>
                  </a:lnTo>
                  <a:lnTo>
                    <a:pt x="109" y="192"/>
                  </a:lnTo>
                  <a:lnTo>
                    <a:pt x="109" y="212"/>
                  </a:lnTo>
                  <a:lnTo>
                    <a:pt x="107" y="227"/>
                  </a:lnTo>
                  <a:lnTo>
                    <a:pt x="106" y="240"/>
                  </a:lnTo>
                  <a:lnTo>
                    <a:pt x="107" y="255"/>
                  </a:lnTo>
                  <a:lnTo>
                    <a:pt x="111" y="265"/>
                  </a:lnTo>
                  <a:lnTo>
                    <a:pt x="114" y="270"/>
                  </a:lnTo>
                  <a:lnTo>
                    <a:pt x="116" y="267"/>
                  </a:lnTo>
                  <a:lnTo>
                    <a:pt x="117" y="260"/>
                  </a:lnTo>
                  <a:lnTo>
                    <a:pt x="116" y="250"/>
                  </a:lnTo>
                  <a:lnTo>
                    <a:pt x="116" y="237"/>
                  </a:lnTo>
                  <a:lnTo>
                    <a:pt x="119" y="225"/>
                  </a:lnTo>
                  <a:lnTo>
                    <a:pt x="122" y="215"/>
                  </a:lnTo>
                  <a:lnTo>
                    <a:pt x="124" y="207"/>
                  </a:lnTo>
                  <a:lnTo>
                    <a:pt x="126" y="195"/>
                  </a:lnTo>
                  <a:lnTo>
                    <a:pt x="126" y="175"/>
                  </a:lnTo>
                  <a:lnTo>
                    <a:pt x="126" y="157"/>
                  </a:lnTo>
                  <a:lnTo>
                    <a:pt x="124" y="144"/>
                  </a:lnTo>
                  <a:lnTo>
                    <a:pt x="141" y="162"/>
                  </a:lnTo>
                  <a:lnTo>
                    <a:pt x="157" y="184"/>
                  </a:lnTo>
                  <a:lnTo>
                    <a:pt x="176" y="207"/>
                  </a:lnTo>
                  <a:lnTo>
                    <a:pt x="194" y="230"/>
                  </a:lnTo>
                  <a:lnTo>
                    <a:pt x="211" y="252"/>
                  </a:lnTo>
                  <a:lnTo>
                    <a:pt x="226" y="270"/>
                  </a:lnTo>
                  <a:lnTo>
                    <a:pt x="237" y="284"/>
                  </a:lnTo>
                  <a:lnTo>
                    <a:pt x="247" y="290"/>
                  </a:lnTo>
                  <a:lnTo>
                    <a:pt x="241" y="279"/>
                  </a:lnTo>
                  <a:lnTo>
                    <a:pt x="234" y="264"/>
                  </a:lnTo>
                  <a:lnTo>
                    <a:pt x="226" y="250"/>
                  </a:lnTo>
                  <a:lnTo>
                    <a:pt x="217" y="235"/>
                  </a:lnTo>
                  <a:lnTo>
                    <a:pt x="209" y="222"/>
                  </a:lnTo>
                  <a:lnTo>
                    <a:pt x="202" y="209"/>
                  </a:lnTo>
                  <a:lnTo>
                    <a:pt x="196" y="199"/>
                  </a:lnTo>
                  <a:lnTo>
                    <a:pt x="192" y="192"/>
                  </a:lnTo>
                  <a:lnTo>
                    <a:pt x="189" y="185"/>
                  </a:lnTo>
                  <a:lnTo>
                    <a:pt x="184" y="177"/>
                  </a:lnTo>
                  <a:lnTo>
                    <a:pt x="176" y="169"/>
                  </a:lnTo>
                  <a:lnTo>
                    <a:pt x="167" y="159"/>
                  </a:lnTo>
                  <a:lnTo>
                    <a:pt x="159" y="150"/>
                  </a:lnTo>
                  <a:lnTo>
                    <a:pt x="151" y="142"/>
                  </a:lnTo>
                  <a:lnTo>
                    <a:pt x="142" y="135"/>
                  </a:lnTo>
                  <a:lnTo>
                    <a:pt x="137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61" y="133"/>
                  </a:lnTo>
                  <a:lnTo>
                    <a:pt x="171" y="135"/>
                  </a:lnTo>
                  <a:lnTo>
                    <a:pt x="179" y="139"/>
                  </a:lnTo>
                  <a:lnTo>
                    <a:pt x="187" y="142"/>
                  </a:lnTo>
                  <a:lnTo>
                    <a:pt x="194" y="147"/>
                  </a:lnTo>
                  <a:lnTo>
                    <a:pt x="199" y="150"/>
                  </a:lnTo>
                  <a:lnTo>
                    <a:pt x="206" y="155"/>
                  </a:lnTo>
                  <a:lnTo>
                    <a:pt x="212" y="157"/>
                  </a:lnTo>
                  <a:lnTo>
                    <a:pt x="216" y="155"/>
                  </a:lnTo>
                  <a:lnTo>
                    <a:pt x="211" y="147"/>
                  </a:lnTo>
                  <a:lnTo>
                    <a:pt x="204" y="140"/>
                  </a:lnTo>
                  <a:lnTo>
                    <a:pt x="194" y="133"/>
                  </a:lnTo>
                  <a:lnTo>
                    <a:pt x="182" y="125"/>
                  </a:lnTo>
                  <a:lnTo>
                    <a:pt x="167" y="117"/>
                  </a:lnTo>
                  <a:lnTo>
                    <a:pt x="152" y="110"/>
                  </a:lnTo>
                  <a:lnTo>
                    <a:pt x="137" y="103"/>
                  </a:lnTo>
                  <a:lnTo>
                    <a:pt x="124" y="98"/>
                  </a:lnTo>
                  <a:lnTo>
                    <a:pt x="111" y="97"/>
                  </a:lnTo>
                  <a:lnTo>
                    <a:pt x="104" y="93"/>
                  </a:lnTo>
                  <a:lnTo>
                    <a:pt x="96" y="90"/>
                  </a:lnTo>
                  <a:lnTo>
                    <a:pt x="89" y="83"/>
                  </a:lnTo>
                  <a:lnTo>
                    <a:pt x="81" y="78"/>
                  </a:lnTo>
                  <a:lnTo>
                    <a:pt x="74" y="72"/>
                  </a:lnTo>
                  <a:lnTo>
                    <a:pt x="67" y="65"/>
                  </a:lnTo>
                  <a:lnTo>
                    <a:pt x="62" y="60"/>
                  </a:lnTo>
                  <a:lnTo>
                    <a:pt x="57" y="53"/>
                  </a:lnTo>
                  <a:lnTo>
                    <a:pt x="65" y="50"/>
                  </a:lnTo>
                  <a:lnTo>
                    <a:pt x="76" y="48"/>
                  </a:lnTo>
                  <a:lnTo>
                    <a:pt x="87" y="47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26" y="47"/>
                  </a:lnTo>
                  <a:lnTo>
                    <a:pt x="136" y="48"/>
                  </a:lnTo>
                  <a:lnTo>
                    <a:pt x="144" y="50"/>
                  </a:lnTo>
                  <a:lnTo>
                    <a:pt x="156" y="53"/>
                  </a:lnTo>
                  <a:lnTo>
                    <a:pt x="162" y="52"/>
                  </a:lnTo>
                  <a:lnTo>
                    <a:pt x="159" y="47"/>
                  </a:lnTo>
                  <a:lnTo>
                    <a:pt x="144" y="40"/>
                  </a:lnTo>
                  <a:lnTo>
                    <a:pt x="131" y="37"/>
                  </a:lnTo>
                  <a:lnTo>
                    <a:pt x="116" y="35"/>
                  </a:lnTo>
                  <a:lnTo>
                    <a:pt x="101" y="32"/>
                  </a:lnTo>
                  <a:lnTo>
                    <a:pt x="86" y="32"/>
                  </a:lnTo>
                  <a:lnTo>
                    <a:pt x="70" y="30"/>
                  </a:lnTo>
                  <a:lnTo>
                    <a:pt x="57" y="30"/>
                  </a:lnTo>
                  <a:lnTo>
                    <a:pt x="47" y="28"/>
                  </a:lnTo>
                  <a:lnTo>
                    <a:pt x="39" y="28"/>
                  </a:lnTo>
                  <a:lnTo>
                    <a:pt x="29" y="25"/>
                  </a:lnTo>
                  <a:lnTo>
                    <a:pt x="22" y="18"/>
                  </a:lnTo>
                  <a:lnTo>
                    <a:pt x="17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5" name="Freeform 331"/>
            <p:cNvSpPr>
              <a:spLocks/>
            </p:cNvSpPr>
            <p:nvPr/>
          </p:nvSpPr>
          <p:spPr bwMode="auto">
            <a:xfrm>
              <a:off x="5264" y="3997"/>
              <a:ext cx="91" cy="190"/>
            </a:xfrm>
            <a:custGeom>
              <a:avLst/>
              <a:gdLst/>
              <a:ahLst/>
              <a:cxnLst>
                <a:cxn ang="0">
                  <a:pos x="158" y="67"/>
                </a:cxn>
                <a:cxn ang="0">
                  <a:pos x="145" y="82"/>
                </a:cxn>
                <a:cxn ang="0">
                  <a:pos x="136" y="77"/>
                </a:cxn>
                <a:cxn ang="0">
                  <a:pos x="126" y="110"/>
                </a:cxn>
                <a:cxn ang="0">
                  <a:pos x="148" y="170"/>
                </a:cxn>
                <a:cxn ang="0">
                  <a:pos x="158" y="236"/>
                </a:cxn>
                <a:cxn ang="0">
                  <a:pos x="151" y="231"/>
                </a:cxn>
                <a:cxn ang="0">
                  <a:pos x="128" y="164"/>
                </a:cxn>
                <a:cxn ang="0">
                  <a:pos x="96" y="204"/>
                </a:cxn>
                <a:cxn ang="0">
                  <a:pos x="88" y="279"/>
                </a:cxn>
                <a:cxn ang="0">
                  <a:pos x="85" y="344"/>
                </a:cxn>
                <a:cxn ang="0">
                  <a:pos x="78" y="342"/>
                </a:cxn>
                <a:cxn ang="0">
                  <a:pos x="80" y="302"/>
                </a:cxn>
                <a:cxn ang="0">
                  <a:pos x="70" y="287"/>
                </a:cxn>
                <a:cxn ang="0">
                  <a:pos x="50" y="332"/>
                </a:cxn>
                <a:cxn ang="0">
                  <a:pos x="25" y="371"/>
                </a:cxn>
                <a:cxn ang="0">
                  <a:pos x="3" y="381"/>
                </a:cxn>
                <a:cxn ang="0">
                  <a:pos x="23" y="354"/>
                </a:cxn>
                <a:cxn ang="0">
                  <a:pos x="58" y="276"/>
                </a:cxn>
                <a:cxn ang="0">
                  <a:pos x="40" y="277"/>
                </a:cxn>
                <a:cxn ang="0">
                  <a:pos x="18" y="282"/>
                </a:cxn>
                <a:cxn ang="0">
                  <a:pos x="3" y="291"/>
                </a:cxn>
                <a:cxn ang="0">
                  <a:pos x="6" y="282"/>
                </a:cxn>
                <a:cxn ang="0">
                  <a:pos x="26" y="271"/>
                </a:cxn>
                <a:cxn ang="0">
                  <a:pos x="53" y="257"/>
                </a:cxn>
                <a:cxn ang="0">
                  <a:pos x="71" y="222"/>
                </a:cxn>
                <a:cxn ang="0">
                  <a:pos x="98" y="147"/>
                </a:cxn>
                <a:cxn ang="0">
                  <a:pos x="60" y="145"/>
                </a:cxn>
                <a:cxn ang="0">
                  <a:pos x="25" y="149"/>
                </a:cxn>
                <a:cxn ang="0">
                  <a:pos x="5" y="157"/>
                </a:cxn>
                <a:cxn ang="0">
                  <a:pos x="8" y="149"/>
                </a:cxn>
                <a:cxn ang="0">
                  <a:pos x="38" y="135"/>
                </a:cxn>
                <a:cxn ang="0">
                  <a:pos x="80" y="122"/>
                </a:cxn>
                <a:cxn ang="0">
                  <a:pos x="106" y="112"/>
                </a:cxn>
                <a:cxn ang="0">
                  <a:pos x="118" y="72"/>
                </a:cxn>
                <a:cxn ang="0">
                  <a:pos x="95" y="62"/>
                </a:cxn>
                <a:cxn ang="0">
                  <a:pos x="65" y="70"/>
                </a:cxn>
                <a:cxn ang="0">
                  <a:pos x="35" y="82"/>
                </a:cxn>
                <a:cxn ang="0">
                  <a:pos x="15" y="92"/>
                </a:cxn>
                <a:cxn ang="0">
                  <a:pos x="3" y="95"/>
                </a:cxn>
                <a:cxn ang="0">
                  <a:pos x="23" y="72"/>
                </a:cxn>
                <a:cxn ang="0">
                  <a:pos x="50" y="44"/>
                </a:cxn>
                <a:cxn ang="0">
                  <a:pos x="73" y="27"/>
                </a:cxn>
                <a:cxn ang="0">
                  <a:pos x="78" y="44"/>
                </a:cxn>
                <a:cxn ang="0">
                  <a:pos x="90" y="57"/>
                </a:cxn>
                <a:cxn ang="0">
                  <a:pos x="113" y="62"/>
                </a:cxn>
                <a:cxn ang="0">
                  <a:pos x="133" y="57"/>
                </a:cxn>
                <a:cxn ang="0">
                  <a:pos x="143" y="34"/>
                </a:cxn>
                <a:cxn ang="0">
                  <a:pos x="165" y="10"/>
                </a:cxn>
                <a:cxn ang="0">
                  <a:pos x="171" y="12"/>
                </a:cxn>
                <a:cxn ang="0">
                  <a:pos x="153" y="42"/>
                </a:cxn>
                <a:cxn ang="0">
                  <a:pos x="170" y="57"/>
                </a:cxn>
              </a:cxnLst>
              <a:rect l="0" t="0" r="r" b="b"/>
              <a:pathLst>
                <a:path w="181" h="381">
                  <a:moveTo>
                    <a:pt x="178" y="54"/>
                  </a:moveTo>
                  <a:lnTo>
                    <a:pt x="168" y="60"/>
                  </a:lnTo>
                  <a:lnTo>
                    <a:pt x="158" y="67"/>
                  </a:lnTo>
                  <a:lnTo>
                    <a:pt x="151" y="77"/>
                  </a:lnTo>
                  <a:lnTo>
                    <a:pt x="148" y="87"/>
                  </a:lnTo>
                  <a:lnTo>
                    <a:pt x="145" y="82"/>
                  </a:lnTo>
                  <a:lnTo>
                    <a:pt x="141" y="79"/>
                  </a:lnTo>
                  <a:lnTo>
                    <a:pt x="140" y="77"/>
                  </a:lnTo>
                  <a:lnTo>
                    <a:pt x="136" y="77"/>
                  </a:lnTo>
                  <a:lnTo>
                    <a:pt x="133" y="82"/>
                  </a:lnTo>
                  <a:lnTo>
                    <a:pt x="130" y="95"/>
                  </a:lnTo>
                  <a:lnTo>
                    <a:pt x="126" y="110"/>
                  </a:lnTo>
                  <a:lnTo>
                    <a:pt x="128" y="120"/>
                  </a:lnTo>
                  <a:lnTo>
                    <a:pt x="136" y="139"/>
                  </a:lnTo>
                  <a:lnTo>
                    <a:pt x="148" y="170"/>
                  </a:lnTo>
                  <a:lnTo>
                    <a:pt x="156" y="202"/>
                  </a:lnTo>
                  <a:lnTo>
                    <a:pt x="160" y="224"/>
                  </a:lnTo>
                  <a:lnTo>
                    <a:pt x="158" y="236"/>
                  </a:lnTo>
                  <a:lnTo>
                    <a:pt x="155" y="241"/>
                  </a:lnTo>
                  <a:lnTo>
                    <a:pt x="151" y="239"/>
                  </a:lnTo>
                  <a:lnTo>
                    <a:pt x="151" y="231"/>
                  </a:lnTo>
                  <a:lnTo>
                    <a:pt x="148" y="212"/>
                  </a:lnTo>
                  <a:lnTo>
                    <a:pt x="140" y="187"/>
                  </a:lnTo>
                  <a:lnTo>
                    <a:pt x="128" y="164"/>
                  </a:lnTo>
                  <a:lnTo>
                    <a:pt x="116" y="150"/>
                  </a:lnTo>
                  <a:lnTo>
                    <a:pt x="106" y="172"/>
                  </a:lnTo>
                  <a:lnTo>
                    <a:pt x="96" y="204"/>
                  </a:lnTo>
                  <a:lnTo>
                    <a:pt x="88" y="234"/>
                  </a:lnTo>
                  <a:lnTo>
                    <a:pt x="86" y="257"/>
                  </a:lnTo>
                  <a:lnTo>
                    <a:pt x="88" y="279"/>
                  </a:lnTo>
                  <a:lnTo>
                    <a:pt x="90" y="304"/>
                  </a:lnTo>
                  <a:lnTo>
                    <a:pt x="90" y="329"/>
                  </a:lnTo>
                  <a:lnTo>
                    <a:pt x="85" y="344"/>
                  </a:lnTo>
                  <a:lnTo>
                    <a:pt x="80" y="349"/>
                  </a:lnTo>
                  <a:lnTo>
                    <a:pt x="78" y="347"/>
                  </a:lnTo>
                  <a:lnTo>
                    <a:pt x="78" y="342"/>
                  </a:lnTo>
                  <a:lnTo>
                    <a:pt x="80" y="332"/>
                  </a:lnTo>
                  <a:lnTo>
                    <a:pt x="81" y="319"/>
                  </a:lnTo>
                  <a:lnTo>
                    <a:pt x="80" y="302"/>
                  </a:lnTo>
                  <a:lnTo>
                    <a:pt x="78" y="287"/>
                  </a:lnTo>
                  <a:lnTo>
                    <a:pt x="75" y="276"/>
                  </a:lnTo>
                  <a:lnTo>
                    <a:pt x="70" y="287"/>
                  </a:lnTo>
                  <a:lnTo>
                    <a:pt x="63" y="301"/>
                  </a:lnTo>
                  <a:lnTo>
                    <a:pt x="56" y="316"/>
                  </a:lnTo>
                  <a:lnTo>
                    <a:pt x="50" y="332"/>
                  </a:lnTo>
                  <a:lnTo>
                    <a:pt x="41" y="347"/>
                  </a:lnTo>
                  <a:lnTo>
                    <a:pt x="33" y="361"/>
                  </a:lnTo>
                  <a:lnTo>
                    <a:pt x="25" y="371"/>
                  </a:lnTo>
                  <a:lnTo>
                    <a:pt x="15" y="377"/>
                  </a:lnTo>
                  <a:lnTo>
                    <a:pt x="6" y="381"/>
                  </a:lnTo>
                  <a:lnTo>
                    <a:pt x="3" y="381"/>
                  </a:lnTo>
                  <a:lnTo>
                    <a:pt x="5" y="376"/>
                  </a:lnTo>
                  <a:lnTo>
                    <a:pt x="11" y="371"/>
                  </a:lnTo>
                  <a:lnTo>
                    <a:pt x="23" y="354"/>
                  </a:lnTo>
                  <a:lnTo>
                    <a:pt x="38" y="326"/>
                  </a:lnTo>
                  <a:lnTo>
                    <a:pt x="51" y="296"/>
                  </a:lnTo>
                  <a:lnTo>
                    <a:pt x="58" y="276"/>
                  </a:lnTo>
                  <a:lnTo>
                    <a:pt x="53" y="276"/>
                  </a:lnTo>
                  <a:lnTo>
                    <a:pt x="46" y="277"/>
                  </a:lnTo>
                  <a:lnTo>
                    <a:pt x="40" y="277"/>
                  </a:lnTo>
                  <a:lnTo>
                    <a:pt x="31" y="279"/>
                  </a:lnTo>
                  <a:lnTo>
                    <a:pt x="25" y="281"/>
                  </a:lnTo>
                  <a:lnTo>
                    <a:pt x="18" y="282"/>
                  </a:lnTo>
                  <a:lnTo>
                    <a:pt x="13" y="286"/>
                  </a:lnTo>
                  <a:lnTo>
                    <a:pt x="8" y="287"/>
                  </a:lnTo>
                  <a:lnTo>
                    <a:pt x="3" y="291"/>
                  </a:lnTo>
                  <a:lnTo>
                    <a:pt x="0" y="291"/>
                  </a:lnTo>
                  <a:lnTo>
                    <a:pt x="1" y="287"/>
                  </a:lnTo>
                  <a:lnTo>
                    <a:pt x="6" y="282"/>
                  </a:lnTo>
                  <a:lnTo>
                    <a:pt x="11" y="279"/>
                  </a:lnTo>
                  <a:lnTo>
                    <a:pt x="18" y="274"/>
                  </a:lnTo>
                  <a:lnTo>
                    <a:pt x="26" y="271"/>
                  </a:lnTo>
                  <a:lnTo>
                    <a:pt x="36" y="266"/>
                  </a:lnTo>
                  <a:lnTo>
                    <a:pt x="45" y="261"/>
                  </a:lnTo>
                  <a:lnTo>
                    <a:pt x="53" y="257"/>
                  </a:lnTo>
                  <a:lnTo>
                    <a:pt x="60" y="252"/>
                  </a:lnTo>
                  <a:lnTo>
                    <a:pt x="65" y="251"/>
                  </a:lnTo>
                  <a:lnTo>
                    <a:pt x="71" y="222"/>
                  </a:lnTo>
                  <a:lnTo>
                    <a:pt x="81" y="191"/>
                  </a:lnTo>
                  <a:lnTo>
                    <a:pt x="91" y="162"/>
                  </a:lnTo>
                  <a:lnTo>
                    <a:pt x="98" y="147"/>
                  </a:lnTo>
                  <a:lnTo>
                    <a:pt x="86" y="145"/>
                  </a:lnTo>
                  <a:lnTo>
                    <a:pt x="73" y="145"/>
                  </a:lnTo>
                  <a:lnTo>
                    <a:pt x="60" y="145"/>
                  </a:lnTo>
                  <a:lnTo>
                    <a:pt x="48" y="145"/>
                  </a:lnTo>
                  <a:lnTo>
                    <a:pt x="35" y="147"/>
                  </a:lnTo>
                  <a:lnTo>
                    <a:pt x="25" y="149"/>
                  </a:lnTo>
                  <a:lnTo>
                    <a:pt x="16" y="152"/>
                  </a:lnTo>
                  <a:lnTo>
                    <a:pt x="11" y="154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8" y="149"/>
                  </a:lnTo>
                  <a:lnTo>
                    <a:pt x="15" y="145"/>
                  </a:lnTo>
                  <a:lnTo>
                    <a:pt x="25" y="140"/>
                  </a:lnTo>
                  <a:lnTo>
                    <a:pt x="38" y="135"/>
                  </a:lnTo>
                  <a:lnTo>
                    <a:pt x="53" y="130"/>
                  </a:lnTo>
                  <a:lnTo>
                    <a:pt x="66" y="127"/>
                  </a:lnTo>
                  <a:lnTo>
                    <a:pt x="80" y="122"/>
                  </a:lnTo>
                  <a:lnTo>
                    <a:pt x="91" y="120"/>
                  </a:lnTo>
                  <a:lnTo>
                    <a:pt x="98" y="119"/>
                  </a:lnTo>
                  <a:lnTo>
                    <a:pt x="106" y="112"/>
                  </a:lnTo>
                  <a:lnTo>
                    <a:pt x="113" y="97"/>
                  </a:lnTo>
                  <a:lnTo>
                    <a:pt x="116" y="82"/>
                  </a:lnTo>
                  <a:lnTo>
                    <a:pt x="118" y="72"/>
                  </a:lnTo>
                  <a:lnTo>
                    <a:pt x="115" y="67"/>
                  </a:lnTo>
                  <a:lnTo>
                    <a:pt x="106" y="64"/>
                  </a:lnTo>
                  <a:lnTo>
                    <a:pt x="95" y="62"/>
                  </a:lnTo>
                  <a:lnTo>
                    <a:pt x="86" y="64"/>
                  </a:lnTo>
                  <a:lnTo>
                    <a:pt x="76" y="67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3" y="79"/>
                  </a:lnTo>
                  <a:lnTo>
                    <a:pt x="35" y="82"/>
                  </a:lnTo>
                  <a:lnTo>
                    <a:pt x="26" y="85"/>
                  </a:lnTo>
                  <a:lnTo>
                    <a:pt x="20" y="89"/>
                  </a:lnTo>
                  <a:lnTo>
                    <a:pt x="15" y="92"/>
                  </a:lnTo>
                  <a:lnTo>
                    <a:pt x="8" y="97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10" y="87"/>
                  </a:lnTo>
                  <a:lnTo>
                    <a:pt x="16" y="80"/>
                  </a:lnTo>
                  <a:lnTo>
                    <a:pt x="23" y="72"/>
                  </a:lnTo>
                  <a:lnTo>
                    <a:pt x="31" y="62"/>
                  </a:lnTo>
                  <a:lnTo>
                    <a:pt x="40" y="52"/>
                  </a:lnTo>
                  <a:lnTo>
                    <a:pt x="50" y="44"/>
                  </a:lnTo>
                  <a:lnTo>
                    <a:pt x="58" y="35"/>
                  </a:lnTo>
                  <a:lnTo>
                    <a:pt x="66" y="30"/>
                  </a:lnTo>
                  <a:lnTo>
                    <a:pt x="73" y="27"/>
                  </a:lnTo>
                  <a:lnTo>
                    <a:pt x="73" y="32"/>
                  </a:lnTo>
                  <a:lnTo>
                    <a:pt x="75" y="37"/>
                  </a:lnTo>
                  <a:lnTo>
                    <a:pt x="78" y="44"/>
                  </a:lnTo>
                  <a:lnTo>
                    <a:pt x="80" y="49"/>
                  </a:lnTo>
                  <a:lnTo>
                    <a:pt x="85" y="54"/>
                  </a:lnTo>
                  <a:lnTo>
                    <a:pt x="90" y="57"/>
                  </a:lnTo>
                  <a:lnTo>
                    <a:pt x="96" y="59"/>
                  </a:lnTo>
                  <a:lnTo>
                    <a:pt x="105" y="60"/>
                  </a:lnTo>
                  <a:lnTo>
                    <a:pt x="113" y="62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3" y="57"/>
                  </a:lnTo>
                  <a:lnTo>
                    <a:pt x="140" y="50"/>
                  </a:lnTo>
                  <a:lnTo>
                    <a:pt x="143" y="42"/>
                  </a:lnTo>
                  <a:lnTo>
                    <a:pt x="143" y="34"/>
                  </a:lnTo>
                  <a:lnTo>
                    <a:pt x="143" y="27"/>
                  </a:lnTo>
                  <a:lnTo>
                    <a:pt x="153" y="17"/>
                  </a:lnTo>
                  <a:lnTo>
                    <a:pt x="165" y="10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71" y="12"/>
                  </a:lnTo>
                  <a:lnTo>
                    <a:pt x="160" y="24"/>
                  </a:lnTo>
                  <a:lnTo>
                    <a:pt x="153" y="34"/>
                  </a:lnTo>
                  <a:lnTo>
                    <a:pt x="153" y="42"/>
                  </a:lnTo>
                  <a:lnTo>
                    <a:pt x="158" y="49"/>
                  </a:lnTo>
                  <a:lnTo>
                    <a:pt x="163" y="55"/>
                  </a:lnTo>
                  <a:lnTo>
                    <a:pt x="170" y="57"/>
                  </a:lnTo>
                  <a:lnTo>
                    <a:pt x="178" y="5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6" name="Freeform 332"/>
            <p:cNvSpPr>
              <a:spLocks/>
            </p:cNvSpPr>
            <p:nvPr/>
          </p:nvSpPr>
          <p:spPr bwMode="auto">
            <a:xfrm>
              <a:off x="5352" y="4062"/>
              <a:ext cx="1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7" y="12"/>
                </a:cxn>
                <a:cxn ang="0">
                  <a:pos x="29" y="24"/>
                </a:cxn>
                <a:cxn ang="0">
                  <a:pos x="27" y="34"/>
                </a:cxn>
                <a:cxn ang="0">
                  <a:pos x="25" y="45"/>
                </a:cxn>
                <a:cxn ang="0">
                  <a:pos x="24" y="49"/>
                </a:cxn>
                <a:cxn ang="0">
                  <a:pos x="22" y="49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19" y="34"/>
                </a:cxn>
                <a:cxn ang="0">
                  <a:pos x="14" y="22"/>
                </a:cxn>
                <a:cxn ang="0">
                  <a:pos x="7" y="10"/>
                </a:cxn>
                <a:cxn ang="0">
                  <a:pos x="0" y="0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7" y="12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2" y="49"/>
                  </a:lnTo>
                  <a:lnTo>
                    <a:pt x="20" y="47"/>
                  </a:lnTo>
                  <a:lnTo>
                    <a:pt x="20" y="42"/>
                  </a:lnTo>
                  <a:lnTo>
                    <a:pt x="19" y="34"/>
                  </a:lnTo>
                  <a:lnTo>
                    <a:pt x="14" y="22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7" name="Freeform 333"/>
            <p:cNvSpPr>
              <a:spLocks/>
            </p:cNvSpPr>
            <p:nvPr/>
          </p:nvSpPr>
          <p:spPr bwMode="auto">
            <a:xfrm>
              <a:off x="4984" y="3900"/>
              <a:ext cx="280" cy="168"/>
            </a:xfrm>
            <a:custGeom>
              <a:avLst/>
              <a:gdLst/>
              <a:ahLst/>
              <a:cxnLst>
                <a:cxn ang="0">
                  <a:pos x="502" y="125"/>
                </a:cxn>
                <a:cxn ang="0">
                  <a:pos x="448" y="150"/>
                </a:cxn>
                <a:cxn ang="0">
                  <a:pos x="408" y="225"/>
                </a:cxn>
                <a:cxn ang="0">
                  <a:pos x="362" y="282"/>
                </a:cxn>
                <a:cxn ang="0">
                  <a:pos x="303" y="328"/>
                </a:cxn>
                <a:cxn ang="0">
                  <a:pos x="287" y="330"/>
                </a:cxn>
                <a:cxn ang="0">
                  <a:pos x="323" y="297"/>
                </a:cxn>
                <a:cxn ang="0">
                  <a:pos x="380" y="242"/>
                </a:cxn>
                <a:cxn ang="0">
                  <a:pos x="407" y="185"/>
                </a:cxn>
                <a:cxn ang="0">
                  <a:pos x="403" y="168"/>
                </a:cxn>
                <a:cxn ang="0">
                  <a:pos x="368" y="187"/>
                </a:cxn>
                <a:cxn ang="0">
                  <a:pos x="325" y="208"/>
                </a:cxn>
                <a:cxn ang="0">
                  <a:pos x="265" y="265"/>
                </a:cxn>
                <a:cxn ang="0">
                  <a:pos x="182" y="312"/>
                </a:cxn>
                <a:cxn ang="0">
                  <a:pos x="152" y="313"/>
                </a:cxn>
                <a:cxn ang="0">
                  <a:pos x="220" y="277"/>
                </a:cxn>
                <a:cxn ang="0">
                  <a:pos x="288" y="215"/>
                </a:cxn>
                <a:cxn ang="0">
                  <a:pos x="283" y="200"/>
                </a:cxn>
                <a:cxn ang="0">
                  <a:pos x="245" y="203"/>
                </a:cxn>
                <a:cxn ang="0">
                  <a:pos x="212" y="207"/>
                </a:cxn>
                <a:cxn ang="0">
                  <a:pos x="150" y="237"/>
                </a:cxn>
                <a:cxn ang="0">
                  <a:pos x="68" y="265"/>
                </a:cxn>
                <a:cxn ang="0">
                  <a:pos x="46" y="262"/>
                </a:cxn>
                <a:cxn ang="0">
                  <a:pos x="110" y="242"/>
                </a:cxn>
                <a:cxn ang="0">
                  <a:pos x="167" y="207"/>
                </a:cxn>
                <a:cxn ang="0">
                  <a:pos x="111" y="193"/>
                </a:cxn>
                <a:cxn ang="0">
                  <a:pos x="33" y="203"/>
                </a:cxn>
                <a:cxn ang="0">
                  <a:pos x="0" y="210"/>
                </a:cxn>
                <a:cxn ang="0">
                  <a:pos x="50" y="185"/>
                </a:cxn>
                <a:cxn ang="0">
                  <a:pos x="145" y="172"/>
                </a:cxn>
                <a:cxn ang="0">
                  <a:pos x="137" y="145"/>
                </a:cxn>
                <a:cxn ang="0">
                  <a:pos x="81" y="107"/>
                </a:cxn>
                <a:cxn ang="0">
                  <a:pos x="61" y="87"/>
                </a:cxn>
                <a:cxn ang="0">
                  <a:pos x="120" y="113"/>
                </a:cxn>
                <a:cxn ang="0">
                  <a:pos x="195" y="158"/>
                </a:cxn>
                <a:cxn ang="0">
                  <a:pos x="233" y="168"/>
                </a:cxn>
                <a:cxn ang="0">
                  <a:pos x="277" y="168"/>
                </a:cxn>
                <a:cxn ang="0">
                  <a:pos x="263" y="137"/>
                </a:cxn>
                <a:cxn ang="0">
                  <a:pos x="225" y="97"/>
                </a:cxn>
                <a:cxn ang="0">
                  <a:pos x="197" y="75"/>
                </a:cxn>
                <a:cxn ang="0">
                  <a:pos x="172" y="58"/>
                </a:cxn>
                <a:cxn ang="0">
                  <a:pos x="162" y="36"/>
                </a:cxn>
                <a:cxn ang="0">
                  <a:pos x="228" y="87"/>
                </a:cxn>
                <a:cxn ang="0">
                  <a:pos x="295" y="140"/>
                </a:cxn>
                <a:cxn ang="0">
                  <a:pos x="328" y="157"/>
                </a:cxn>
                <a:cxn ang="0">
                  <a:pos x="365" y="150"/>
                </a:cxn>
                <a:cxn ang="0">
                  <a:pos x="402" y="140"/>
                </a:cxn>
                <a:cxn ang="0">
                  <a:pos x="408" y="123"/>
                </a:cxn>
                <a:cxn ang="0">
                  <a:pos x="363" y="78"/>
                </a:cxn>
                <a:cxn ang="0">
                  <a:pos x="295" y="20"/>
                </a:cxn>
                <a:cxn ang="0">
                  <a:pos x="288" y="3"/>
                </a:cxn>
                <a:cxn ang="0">
                  <a:pos x="355" y="53"/>
                </a:cxn>
                <a:cxn ang="0">
                  <a:pos x="425" y="107"/>
                </a:cxn>
                <a:cxn ang="0">
                  <a:pos x="472" y="105"/>
                </a:cxn>
                <a:cxn ang="0">
                  <a:pos x="545" y="90"/>
                </a:cxn>
                <a:cxn ang="0">
                  <a:pos x="545" y="98"/>
                </a:cxn>
              </a:cxnLst>
              <a:rect l="0" t="0" r="r" b="b"/>
              <a:pathLst>
                <a:path w="559" h="335">
                  <a:moveTo>
                    <a:pt x="535" y="107"/>
                  </a:moveTo>
                  <a:lnTo>
                    <a:pt x="527" y="112"/>
                  </a:lnTo>
                  <a:lnTo>
                    <a:pt x="515" y="118"/>
                  </a:lnTo>
                  <a:lnTo>
                    <a:pt x="502" y="125"/>
                  </a:lnTo>
                  <a:lnTo>
                    <a:pt x="485" y="132"/>
                  </a:lnTo>
                  <a:lnTo>
                    <a:pt x="470" y="138"/>
                  </a:lnTo>
                  <a:lnTo>
                    <a:pt x="457" y="145"/>
                  </a:lnTo>
                  <a:lnTo>
                    <a:pt x="448" y="150"/>
                  </a:lnTo>
                  <a:lnTo>
                    <a:pt x="443" y="155"/>
                  </a:lnTo>
                  <a:lnTo>
                    <a:pt x="437" y="170"/>
                  </a:lnTo>
                  <a:lnTo>
                    <a:pt x="423" y="197"/>
                  </a:lnTo>
                  <a:lnTo>
                    <a:pt x="408" y="225"/>
                  </a:lnTo>
                  <a:lnTo>
                    <a:pt x="395" y="247"/>
                  </a:lnTo>
                  <a:lnTo>
                    <a:pt x="387" y="257"/>
                  </a:lnTo>
                  <a:lnTo>
                    <a:pt x="375" y="268"/>
                  </a:lnTo>
                  <a:lnTo>
                    <a:pt x="362" y="282"/>
                  </a:lnTo>
                  <a:lnTo>
                    <a:pt x="345" y="295"/>
                  </a:lnTo>
                  <a:lnTo>
                    <a:pt x="330" y="308"/>
                  </a:lnTo>
                  <a:lnTo>
                    <a:pt x="317" y="320"/>
                  </a:lnTo>
                  <a:lnTo>
                    <a:pt x="303" y="328"/>
                  </a:lnTo>
                  <a:lnTo>
                    <a:pt x="295" y="333"/>
                  </a:lnTo>
                  <a:lnTo>
                    <a:pt x="287" y="335"/>
                  </a:lnTo>
                  <a:lnTo>
                    <a:pt x="283" y="333"/>
                  </a:lnTo>
                  <a:lnTo>
                    <a:pt x="287" y="330"/>
                  </a:lnTo>
                  <a:lnTo>
                    <a:pt x="292" y="325"/>
                  </a:lnTo>
                  <a:lnTo>
                    <a:pt x="298" y="320"/>
                  </a:lnTo>
                  <a:lnTo>
                    <a:pt x="308" y="310"/>
                  </a:lnTo>
                  <a:lnTo>
                    <a:pt x="323" y="297"/>
                  </a:lnTo>
                  <a:lnTo>
                    <a:pt x="338" y="283"/>
                  </a:lnTo>
                  <a:lnTo>
                    <a:pt x="353" y="268"/>
                  </a:lnTo>
                  <a:lnTo>
                    <a:pt x="368" y="255"/>
                  </a:lnTo>
                  <a:lnTo>
                    <a:pt x="380" y="242"/>
                  </a:lnTo>
                  <a:lnTo>
                    <a:pt x="387" y="233"/>
                  </a:lnTo>
                  <a:lnTo>
                    <a:pt x="395" y="218"/>
                  </a:lnTo>
                  <a:lnTo>
                    <a:pt x="402" y="200"/>
                  </a:lnTo>
                  <a:lnTo>
                    <a:pt x="407" y="185"/>
                  </a:lnTo>
                  <a:lnTo>
                    <a:pt x="410" y="173"/>
                  </a:lnTo>
                  <a:lnTo>
                    <a:pt x="410" y="168"/>
                  </a:lnTo>
                  <a:lnTo>
                    <a:pt x="408" y="167"/>
                  </a:lnTo>
                  <a:lnTo>
                    <a:pt x="403" y="168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78" y="182"/>
                  </a:lnTo>
                  <a:lnTo>
                    <a:pt x="368" y="187"/>
                  </a:lnTo>
                  <a:lnTo>
                    <a:pt x="357" y="193"/>
                  </a:lnTo>
                  <a:lnTo>
                    <a:pt x="345" y="200"/>
                  </a:lnTo>
                  <a:lnTo>
                    <a:pt x="333" y="205"/>
                  </a:lnTo>
                  <a:lnTo>
                    <a:pt x="325" y="208"/>
                  </a:lnTo>
                  <a:lnTo>
                    <a:pt x="318" y="210"/>
                  </a:lnTo>
                  <a:lnTo>
                    <a:pt x="305" y="230"/>
                  </a:lnTo>
                  <a:lnTo>
                    <a:pt x="287" y="248"/>
                  </a:lnTo>
                  <a:lnTo>
                    <a:pt x="265" y="265"/>
                  </a:lnTo>
                  <a:lnTo>
                    <a:pt x="242" y="282"/>
                  </a:lnTo>
                  <a:lnTo>
                    <a:pt x="218" y="295"/>
                  </a:lnTo>
                  <a:lnTo>
                    <a:pt x="198" y="305"/>
                  </a:lnTo>
                  <a:lnTo>
                    <a:pt x="182" y="312"/>
                  </a:lnTo>
                  <a:lnTo>
                    <a:pt x="170" y="315"/>
                  </a:lnTo>
                  <a:lnTo>
                    <a:pt x="157" y="317"/>
                  </a:lnTo>
                  <a:lnTo>
                    <a:pt x="150" y="317"/>
                  </a:lnTo>
                  <a:lnTo>
                    <a:pt x="152" y="313"/>
                  </a:lnTo>
                  <a:lnTo>
                    <a:pt x="162" y="310"/>
                  </a:lnTo>
                  <a:lnTo>
                    <a:pt x="178" y="302"/>
                  </a:lnTo>
                  <a:lnTo>
                    <a:pt x="198" y="290"/>
                  </a:lnTo>
                  <a:lnTo>
                    <a:pt x="220" y="277"/>
                  </a:lnTo>
                  <a:lnTo>
                    <a:pt x="240" y="260"/>
                  </a:lnTo>
                  <a:lnTo>
                    <a:pt x="260" y="243"/>
                  </a:lnTo>
                  <a:lnTo>
                    <a:pt x="277" y="228"/>
                  </a:lnTo>
                  <a:lnTo>
                    <a:pt x="288" y="215"/>
                  </a:lnTo>
                  <a:lnTo>
                    <a:pt x="293" y="205"/>
                  </a:lnTo>
                  <a:lnTo>
                    <a:pt x="293" y="202"/>
                  </a:lnTo>
                  <a:lnTo>
                    <a:pt x="290" y="200"/>
                  </a:lnTo>
                  <a:lnTo>
                    <a:pt x="283" y="200"/>
                  </a:lnTo>
                  <a:lnTo>
                    <a:pt x="272" y="200"/>
                  </a:lnTo>
                  <a:lnTo>
                    <a:pt x="263" y="200"/>
                  </a:lnTo>
                  <a:lnTo>
                    <a:pt x="255" y="202"/>
                  </a:lnTo>
                  <a:lnTo>
                    <a:pt x="245" y="203"/>
                  </a:lnTo>
                  <a:lnTo>
                    <a:pt x="237" y="203"/>
                  </a:lnTo>
                  <a:lnTo>
                    <a:pt x="227" y="205"/>
                  </a:lnTo>
                  <a:lnTo>
                    <a:pt x="218" y="207"/>
                  </a:lnTo>
                  <a:lnTo>
                    <a:pt x="212" y="207"/>
                  </a:lnTo>
                  <a:lnTo>
                    <a:pt x="207" y="207"/>
                  </a:lnTo>
                  <a:lnTo>
                    <a:pt x="192" y="217"/>
                  </a:lnTo>
                  <a:lnTo>
                    <a:pt x="172" y="227"/>
                  </a:lnTo>
                  <a:lnTo>
                    <a:pt x="150" y="237"/>
                  </a:lnTo>
                  <a:lnTo>
                    <a:pt x="126" y="245"/>
                  </a:lnTo>
                  <a:lnTo>
                    <a:pt x="103" y="253"/>
                  </a:lnTo>
                  <a:lnTo>
                    <a:pt x="83" y="260"/>
                  </a:lnTo>
                  <a:lnTo>
                    <a:pt x="68" y="265"/>
                  </a:lnTo>
                  <a:lnTo>
                    <a:pt x="58" y="268"/>
                  </a:lnTo>
                  <a:lnTo>
                    <a:pt x="48" y="270"/>
                  </a:lnTo>
                  <a:lnTo>
                    <a:pt x="43" y="267"/>
                  </a:lnTo>
                  <a:lnTo>
                    <a:pt x="46" y="262"/>
                  </a:lnTo>
                  <a:lnTo>
                    <a:pt x="60" y="257"/>
                  </a:lnTo>
                  <a:lnTo>
                    <a:pt x="75" y="253"/>
                  </a:lnTo>
                  <a:lnTo>
                    <a:pt x="91" y="248"/>
                  </a:lnTo>
                  <a:lnTo>
                    <a:pt x="110" y="242"/>
                  </a:lnTo>
                  <a:lnTo>
                    <a:pt x="126" y="233"/>
                  </a:lnTo>
                  <a:lnTo>
                    <a:pt x="143" y="225"/>
                  </a:lnTo>
                  <a:lnTo>
                    <a:pt x="157" y="215"/>
                  </a:lnTo>
                  <a:lnTo>
                    <a:pt x="167" y="207"/>
                  </a:lnTo>
                  <a:lnTo>
                    <a:pt x="173" y="198"/>
                  </a:lnTo>
                  <a:lnTo>
                    <a:pt x="155" y="195"/>
                  </a:lnTo>
                  <a:lnTo>
                    <a:pt x="135" y="193"/>
                  </a:lnTo>
                  <a:lnTo>
                    <a:pt x="111" y="193"/>
                  </a:lnTo>
                  <a:lnTo>
                    <a:pt x="90" y="195"/>
                  </a:lnTo>
                  <a:lnTo>
                    <a:pt x="68" y="198"/>
                  </a:lnTo>
                  <a:lnTo>
                    <a:pt x="48" y="202"/>
                  </a:lnTo>
                  <a:lnTo>
                    <a:pt x="33" y="203"/>
                  </a:lnTo>
                  <a:lnTo>
                    <a:pt x="21" y="207"/>
                  </a:lnTo>
                  <a:lnTo>
                    <a:pt x="8" y="210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8" y="203"/>
                  </a:lnTo>
                  <a:lnTo>
                    <a:pt x="18" y="198"/>
                  </a:lnTo>
                  <a:lnTo>
                    <a:pt x="31" y="192"/>
                  </a:lnTo>
                  <a:lnTo>
                    <a:pt x="50" y="185"/>
                  </a:lnTo>
                  <a:lnTo>
                    <a:pt x="71" y="180"/>
                  </a:lnTo>
                  <a:lnTo>
                    <a:pt x="95" y="175"/>
                  </a:lnTo>
                  <a:lnTo>
                    <a:pt x="120" y="172"/>
                  </a:lnTo>
                  <a:lnTo>
                    <a:pt x="145" y="172"/>
                  </a:lnTo>
                  <a:lnTo>
                    <a:pt x="168" y="175"/>
                  </a:lnTo>
                  <a:lnTo>
                    <a:pt x="162" y="167"/>
                  </a:lnTo>
                  <a:lnTo>
                    <a:pt x="150" y="155"/>
                  </a:lnTo>
                  <a:lnTo>
                    <a:pt x="137" y="145"/>
                  </a:lnTo>
                  <a:lnTo>
                    <a:pt x="121" y="133"/>
                  </a:lnTo>
                  <a:lnTo>
                    <a:pt x="106" y="123"/>
                  </a:lnTo>
                  <a:lnTo>
                    <a:pt x="93" y="115"/>
                  </a:lnTo>
                  <a:lnTo>
                    <a:pt x="81" y="107"/>
                  </a:lnTo>
                  <a:lnTo>
                    <a:pt x="73" y="102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1" y="87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101" y="103"/>
                  </a:lnTo>
                  <a:lnTo>
                    <a:pt x="120" y="113"/>
                  </a:lnTo>
                  <a:lnTo>
                    <a:pt x="142" y="125"/>
                  </a:lnTo>
                  <a:lnTo>
                    <a:pt x="162" y="137"/>
                  </a:lnTo>
                  <a:lnTo>
                    <a:pt x="180" y="148"/>
                  </a:lnTo>
                  <a:lnTo>
                    <a:pt x="195" y="158"/>
                  </a:lnTo>
                  <a:lnTo>
                    <a:pt x="203" y="167"/>
                  </a:lnTo>
                  <a:lnTo>
                    <a:pt x="212" y="167"/>
                  </a:lnTo>
                  <a:lnTo>
                    <a:pt x="222" y="168"/>
                  </a:lnTo>
                  <a:lnTo>
                    <a:pt x="233" y="168"/>
                  </a:lnTo>
                  <a:lnTo>
                    <a:pt x="245" y="168"/>
                  </a:lnTo>
                  <a:lnTo>
                    <a:pt x="257" y="168"/>
                  </a:lnTo>
                  <a:lnTo>
                    <a:pt x="268" y="168"/>
                  </a:lnTo>
                  <a:lnTo>
                    <a:pt x="277" y="168"/>
                  </a:lnTo>
                  <a:lnTo>
                    <a:pt x="283" y="168"/>
                  </a:lnTo>
                  <a:lnTo>
                    <a:pt x="280" y="158"/>
                  </a:lnTo>
                  <a:lnTo>
                    <a:pt x="272" y="148"/>
                  </a:lnTo>
                  <a:lnTo>
                    <a:pt x="263" y="137"/>
                  </a:lnTo>
                  <a:lnTo>
                    <a:pt x="253" y="125"/>
                  </a:lnTo>
                  <a:lnTo>
                    <a:pt x="243" y="115"/>
                  </a:lnTo>
                  <a:lnTo>
                    <a:pt x="233" y="105"/>
                  </a:lnTo>
                  <a:lnTo>
                    <a:pt x="225" y="97"/>
                  </a:lnTo>
                  <a:lnTo>
                    <a:pt x="218" y="90"/>
                  </a:lnTo>
                  <a:lnTo>
                    <a:pt x="212" y="85"/>
                  </a:lnTo>
                  <a:lnTo>
                    <a:pt x="205" y="80"/>
                  </a:lnTo>
                  <a:lnTo>
                    <a:pt x="197" y="75"/>
                  </a:lnTo>
                  <a:lnTo>
                    <a:pt x="190" y="70"/>
                  </a:lnTo>
                  <a:lnTo>
                    <a:pt x="183" y="66"/>
                  </a:lnTo>
                  <a:lnTo>
                    <a:pt x="177" y="61"/>
                  </a:lnTo>
                  <a:lnTo>
                    <a:pt x="172" y="58"/>
                  </a:lnTo>
                  <a:lnTo>
                    <a:pt x="167" y="55"/>
                  </a:lnTo>
                  <a:lnTo>
                    <a:pt x="160" y="46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78" y="48"/>
                  </a:lnTo>
                  <a:lnTo>
                    <a:pt x="192" y="58"/>
                  </a:lnTo>
                  <a:lnTo>
                    <a:pt x="208" y="71"/>
                  </a:lnTo>
                  <a:lnTo>
                    <a:pt x="228" y="87"/>
                  </a:lnTo>
                  <a:lnTo>
                    <a:pt x="247" y="102"/>
                  </a:lnTo>
                  <a:lnTo>
                    <a:pt x="265" y="117"/>
                  </a:lnTo>
                  <a:lnTo>
                    <a:pt x="282" y="130"/>
                  </a:lnTo>
                  <a:lnTo>
                    <a:pt x="295" y="140"/>
                  </a:lnTo>
                  <a:lnTo>
                    <a:pt x="303" y="148"/>
                  </a:lnTo>
                  <a:lnTo>
                    <a:pt x="312" y="157"/>
                  </a:lnTo>
                  <a:lnTo>
                    <a:pt x="320" y="158"/>
                  </a:lnTo>
                  <a:lnTo>
                    <a:pt x="328" y="157"/>
                  </a:lnTo>
                  <a:lnTo>
                    <a:pt x="338" y="155"/>
                  </a:lnTo>
                  <a:lnTo>
                    <a:pt x="345" y="153"/>
                  </a:lnTo>
                  <a:lnTo>
                    <a:pt x="355" y="152"/>
                  </a:lnTo>
                  <a:lnTo>
                    <a:pt x="365" y="150"/>
                  </a:lnTo>
                  <a:lnTo>
                    <a:pt x="375" y="147"/>
                  </a:lnTo>
                  <a:lnTo>
                    <a:pt x="387" y="145"/>
                  </a:lnTo>
                  <a:lnTo>
                    <a:pt x="395" y="143"/>
                  </a:lnTo>
                  <a:lnTo>
                    <a:pt x="402" y="140"/>
                  </a:lnTo>
                  <a:lnTo>
                    <a:pt x="407" y="138"/>
                  </a:lnTo>
                  <a:lnTo>
                    <a:pt x="412" y="133"/>
                  </a:lnTo>
                  <a:lnTo>
                    <a:pt x="412" y="128"/>
                  </a:lnTo>
                  <a:lnTo>
                    <a:pt x="408" y="123"/>
                  </a:lnTo>
                  <a:lnTo>
                    <a:pt x="400" y="113"/>
                  </a:lnTo>
                  <a:lnTo>
                    <a:pt x="392" y="105"/>
                  </a:lnTo>
                  <a:lnTo>
                    <a:pt x="378" y="93"/>
                  </a:lnTo>
                  <a:lnTo>
                    <a:pt x="363" y="78"/>
                  </a:lnTo>
                  <a:lnTo>
                    <a:pt x="345" y="61"/>
                  </a:lnTo>
                  <a:lnTo>
                    <a:pt x="327" y="46"/>
                  </a:lnTo>
                  <a:lnTo>
                    <a:pt x="310" y="31"/>
                  </a:lnTo>
                  <a:lnTo>
                    <a:pt x="295" y="20"/>
                  </a:lnTo>
                  <a:lnTo>
                    <a:pt x="285" y="13"/>
                  </a:lnTo>
                  <a:lnTo>
                    <a:pt x="275" y="5"/>
                  </a:lnTo>
                  <a:lnTo>
                    <a:pt x="278" y="0"/>
                  </a:lnTo>
                  <a:lnTo>
                    <a:pt x="288" y="3"/>
                  </a:lnTo>
                  <a:lnTo>
                    <a:pt x="307" y="13"/>
                  </a:lnTo>
                  <a:lnTo>
                    <a:pt x="318" y="23"/>
                  </a:lnTo>
                  <a:lnTo>
                    <a:pt x="335" y="38"/>
                  </a:lnTo>
                  <a:lnTo>
                    <a:pt x="355" y="53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12" y="97"/>
                  </a:lnTo>
                  <a:lnTo>
                    <a:pt x="425" y="107"/>
                  </a:lnTo>
                  <a:lnTo>
                    <a:pt x="432" y="110"/>
                  </a:lnTo>
                  <a:lnTo>
                    <a:pt x="440" y="110"/>
                  </a:lnTo>
                  <a:lnTo>
                    <a:pt x="453" y="108"/>
                  </a:lnTo>
                  <a:lnTo>
                    <a:pt x="472" y="105"/>
                  </a:lnTo>
                  <a:lnTo>
                    <a:pt x="492" y="102"/>
                  </a:lnTo>
                  <a:lnTo>
                    <a:pt x="512" y="97"/>
                  </a:lnTo>
                  <a:lnTo>
                    <a:pt x="530" y="93"/>
                  </a:lnTo>
                  <a:lnTo>
                    <a:pt x="545" y="90"/>
                  </a:lnTo>
                  <a:lnTo>
                    <a:pt x="554" y="90"/>
                  </a:lnTo>
                  <a:lnTo>
                    <a:pt x="559" y="92"/>
                  </a:lnTo>
                  <a:lnTo>
                    <a:pt x="555" y="93"/>
                  </a:lnTo>
                  <a:lnTo>
                    <a:pt x="545" y="98"/>
                  </a:lnTo>
                  <a:lnTo>
                    <a:pt x="535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8" name="Freeform 334"/>
            <p:cNvSpPr>
              <a:spLocks/>
            </p:cNvSpPr>
            <p:nvPr/>
          </p:nvSpPr>
          <p:spPr bwMode="auto">
            <a:xfrm>
              <a:off x="5139" y="3738"/>
              <a:ext cx="183" cy="184"/>
            </a:xfrm>
            <a:custGeom>
              <a:avLst/>
              <a:gdLst/>
              <a:ahLst/>
              <a:cxnLst>
                <a:cxn ang="0">
                  <a:pos x="341" y="351"/>
                </a:cxn>
                <a:cxn ang="0">
                  <a:pos x="317" y="331"/>
                </a:cxn>
                <a:cxn ang="0">
                  <a:pos x="294" y="322"/>
                </a:cxn>
                <a:cxn ang="0">
                  <a:pos x="222" y="327"/>
                </a:cxn>
                <a:cxn ang="0">
                  <a:pos x="142" y="324"/>
                </a:cxn>
                <a:cxn ang="0">
                  <a:pos x="99" y="307"/>
                </a:cxn>
                <a:cxn ang="0">
                  <a:pos x="125" y="309"/>
                </a:cxn>
                <a:cxn ang="0">
                  <a:pos x="180" y="312"/>
                </a:cxn>
                <a:cxn ang="0">
                  <a:pos x="249" y="311"/>
                </a:cxn>
                <a:cxn ang="0">
                  <a:pos x="269" y="297"/>
                </a:cxn>
                <a:cxn ang="0">
                  <a:pos x="237" y="279"/>
                </a:cxn>
                <a:cxn ang="0">
                  <a:pos x="209" y="264"/>
                </a:cxn>
                <a:cxn ang="0">
                  <a:pos x="159" y="259"/>
                </a:cxn>
                <a:cxn ang="0">
                  <a:pos x="77" y="242"/>
                </a:cxn>
                <a:cxn ang="0">
                  <a:pos x="24" y="216"/>
                </a:cxn>
                <a:cxn ang="0">
                  <a:pos x="22" y="202"/>
                </a:cxn>
                <a:cxn ang="0">
                  <a:pos x="64" y="221"/>
                </a:cxn>
                <a:cxn ang="0">
                  <a:pos x="129" y="237"/>
                </a:cxn>
                <a:cxn ang="0">
                  <a:pos x="180" y="241"/>
                </a:cxn>
                <a:cxn ang="0">
                  <a:pos x="139" y="204"/>
                </a:cxn>
                <a:cxn ang="0">
                  <a:pos x="102" y="189"/>
                </a:cxn>
                <a:cxn ang="0">
                  <a:pos x="40" y="166"/>
                </a:cxn>
                <a:cxn ang="0">
                  <a:pos x="0" y="109"/>
                </a:cxn>
                <a:cxn ang="0">
                  <a:pos x="37" y="141"/>
                </a:cxn>
                <a:cxn ang="0">
                  <a:pos x="82" y="164"/>
                </a:cxn>
                <a:cxn ang="0">
                  <a:pos x="95" y="149"/>
                </a:cxn>
                <a:cxn ang="0">
                  <a:pos x="52" y="92"/>
                </a:cxn>
                <a:cxn ang="0">
                  <a:pos x="24" y="54"/>
                </a:cxn>
                <a:cxn ang="0">
                  <a:pos x="17" y="27"/>
                </a:cxn>
                <a:cxn ang="0">
                  <a:pos x="20" y="17"/>
                </a:cxn>
                <a:cxn ang="0">
                  <a:pos x="69" y="90"/>
                </a:cxn>
                <a:cxn ang="0">
                  <a:pos x="115" y="154"/>
                </a:cxn>
                <a:cxn ang="0">
                  <a:pos x="135" y="159"/>
                </a:cxn>
                <a:cxn ang="0">
                  <a:pos x="132" y="124"/>
                </a:cxn>
                <a:cxn ang="0">
                  <a:pos x="110" y="49"/>
                </a:cxn>
                <a:cxn ang="0">
                  <a:pos x="119" y="45"/>
                </a:cxn>
                <a:cxn ang="0">
                  <a:pos x="145" y="114"/>
                </a:cxn>
                <a:cxn ang="0">
                  <a:pos x="160" y="191"/>
                </a:cxn>
                <a:cxn ang="0">
                  <a:pos x="189" y="216"/>
                </a:cxn>
                <a:cxn ang="0">
                  <a:pos x="209" y="231"/>
                </a:cxn>
                <a:cxn ang="0">
                  <a:pos x="219" y="237"/>
                </a:cxn>
                <a:cxn ang="0">
                  <a:pos x="227" y="204"/>
                </a:cxn>
                <a:cxn ang="0">
                  <a:pos x="199" y="97"/>
                </a:cxn>
                <a:cxn ang="0">
                  <a:pos x="199" y="80"/>
                </a:cxn>
                <a:cxn ang="0">
                  <a:pos x="219" y="112"/>
                </a:cxn>
                <a:cxn ang="0">
                  <a:pos x="241" y="174"/>
                </a:cxn>
                <a:cxn ang="0">
                  <a:pos x="237" y="251"/>
                </a:cxn>
                <a:cxn ang="0">
                  <a:pos x="259" y="271"/>
                </a:cxn>
                <a:cxn ang="0">
                  <a:pos x="282" y="284"/>
                </a:cxn>
                <a:cxn ang="0">
                  <a:pos x="299" y="277"/>
                </a:cxn>
                <a:cxn ang="0">
                  <a:pos x="297" y="211"/>
                </a:cxn>
                <a:cxn ang="0">
                  <a:pos x="291" y="137"/>
                </a:cxn>
                <a:cxn ang="0">
                  <a:pos x="292" y="119"/>
                </a:cxn>
                <a:cxn ang="0">
                  <a:pos x="307" y="179"/>
                </a:cxn>
                <a:cxn ang="0">
                  <a:pos x="316" y="299"/>
                </a:cxn>
                <a:cxn ang="0">
                  <a:pos x="342" y="332"/>
                </a:cxn>
                <a:cxn ang="0">
                  <a:pos x="361" y="356"/>
                </a:cxn>
                <a:cxn ang="0">
                  <a:pos x="367" y="367"/>
                </a:cxn>
                <a:cxn ang="0">
                  <a:pos x="354" y="362"/>
                </a:cxn>
              </a:cxnLst>
              <a:rect l="0" t="0" r="r" b="b"/>
              <a:pathLst>
                <a:path w="367" h="369">
                  <a:moveTo>
                    <a:pt x="354" y="362"/>
                  </a:moveTo>
                  <a:lnTo>
                    <a:pt x="347" y="357"/>
                  </a:lnTo>
                  <a:lnTo>
                    <a:pt x="341" y="351"/>
                  </a:lnTo>
                  <a:lnTo>
                    <a:pt x="332" y="344"/>
                  </a:lnTo>
                  <a:lnTo>
                    <a:pt x="326" y="337"/>
                  </a:lnTo>
                  <a:lnTo>
                    <a:pt x="317" y="331"/>
                  </a:lnTo>
                  <a:lnTo>
                    <a:pt x="309" y="326"/>
                  </a:lnTo>
                  <a:lnTo>
                    <a:pt x="302" y="322"/>
                  </a:lnTo>
                  <a:lnTo>
                    <a:pt x="294" y="322"/>
                  </a:lnTo>
                  <a:lnTo>
                    <a:pt x="274" y="326"/>
                  </a:lnTo>
                  <a:lnTo>
                    <a:pt x="251" y="327"/>
                  </a:lnTo>
                  <a:lnTo>
                    <a:pt x="222" y="327"/>
                  </a:lnTo>
                  <a:lnTo>
                    <a:pt x="194" y="327"/>
                  </a:lnTo>
                  <a:lnTo>
                    <a:pt x="165" y="327"/>
                  </a:lnTo>
                  <a:lnTo>
                    <a:pt x="142" y="324"/>
                  </a:lnTo>
                  <a:lnTo>
                    <a:pt x="122" y="321"/>
                  </a:lnTo>
                  <a:lnTo>
                    <a:pt x="109" y="316"/>
                  </a:lnTo>
                  <a:lnTo>
                    <a:pt x="99" y="307"/>
                  </a:lnTo>
                  <a:lnTo>
                    <a:pt x="99" y="304"/>
                  </a:lnTo>
                  <a:lnTo>
                    <a:pt x="109" y="306"/>
                  </a:lnTo>
                  <a:lnTo>
                    <a:pt x="125" y="309"/>
                  </a:lnTo>
                  <a:lnTo>
                    <a:pt x="139" y="311"/>
                  </a:lnTo>
                  <a:lnTo>
                    <a:pt x="157" y="312"/>
                  </a:lnTo>
                  <a:lnTo>
                    <a:pt x="180" y="312"/>
                  </a:lnTo>
                  <a:lnTo>
                    <a:pt x="204" y="312"/>
                  </a:lnTo>
                  <a:lnTo>
                    <a:pt x="227" y="312"/>
                  </a:lnTo>
                  <a:lnTo>
                    <a:pt x="249" y="311"/>
                  </a:lnTo>
                  <a:lnTo>
                    <a:pt x="266" y="307"/>
                  </a:lnTo>
                  <a:lnTo>
                    <a:pt x="276" y="304"/>
                  </a:lnTo>
                  <a:lnTo>
                    <a:pt x="269" y="297"/>
                  </a:lnTo>
                  <a:lnTo>
                    <a:pt x="259" y="292"/>
                  </a:lnTo>
                  <a:lnTo>
                    <a:pt x="249" y="286"/>
                  </a:lnTo>
                  <a:lnTo>
                    <a:pt x="237" y="279"/>
                  </a:lnTo>
                  <a:lnTo>
                    <a:pt x="227" y="274"/>
                  </a:lnTo>
                  <a:lnTo>
                    <a:pt x="217" y="269"/>
                  </a:lnTo>
                  <a:lnTo>
                    <a:pt x="209" y="264"/>
                  </a:lnTo>
                  <a:lnTo>
                    <a:pt x="204" y="261"/>
                  </a:lnTo>
                  <a:lnTo>
                    <a:pt x="184" y="262"/>
                  </a:lnTo>
                  <a:lnTo>
                    <a:pt x="159" y="259"/>
                  </a:lnTo>
                  <a:lnTo>
                    <a:pt x="130" y="256"/>
                  </a:lnTo>
                  <a:lnTo>
                    <a:pt x="104" y="249"/>
                  </a:lnTo>
                  <a:lnTo>
                    <a:pt x="77" y="242"/>
                  </a:lnTo>
                  <a:lnTo>
                    <a:pt x="54" y="234"/>
                  </a:lnTo>
                  <a:lnTo>
                    <a:pt x="35" y="224"/>
                  </a:lnTo>
                  <a:lnTo>
                    <a:pt x="24" y="216"/>
                  </a:lnTo>
                  <a:lnTo>
                    <a:pt x="15" y="204"/>
                  </a:lnTo>
                  <a:lnTo>
                    <a:pt x="15" y="199"/>
                  </a:lnTo>
                  <a:lnTo>
                    <a:pt x="22" y="202"/>
                  </a:lnTo>
                  <a:lnTo>
                    <a:pt x="35" y="209"/>
                  </a:lnTo>
                  <a:lnTo>
                    <a:pt x="47" y="214"/>
                  </a:lnTo>
                  <a:lnTo>
                    <a:pt x="64" y="221"/>
                  </a:lnTo>
                  <a:lnTo>
                    <a:pt x="84" y="227"/>
                  </a:lnTo>
                  <a:lnTo>
                    <a:pt x="105" y="232"/>
                  </a:lnTo>
                  <a:lnTo>
                    <a:pt x="129" y="237"/>
                  </a:lnTo>
                  <a:lnTo>
                    <a:pt x="149" y="241"/>
                  </a:lnTo>
                  <a:lnTo>
                    <a:pt x="167" y="242"/>
                  </a:lnTo>
                  <a:lnTo>
                    <a:pt x="180" y="241"/>
                  </a:lnTo>
                  <a:lnTo>
                    <a:pt x="164" y="224"/>
                  </a:lnTo>
                  <a:lnTo>
                    <a:pt x="149" y="212"/>
                  </a:lnTo>
                  <a:lnTo>
                    <a:pt x="139" y="204"/>
                  </a:lnTo>
                  <a:lnTo>
                    <a:pt x="134" y="196"/>
                  </a:lnTo>
                  <a:lnTo>
                    <a:pt x="120" y="192"/>
                  </a:lnTo>
                  <a:lnTo>
                    <a:pt x="102" y="189"/>
                  </a:lnTo>
                  <a:lnTo>
                    <a:pt x="82" y="184"/>
                  </a:lnTo>
                  <a:lnTo>
                    <a:pt x="62" y="176"/>
                  </a:lnTo>
                  <a:lnTo>
                    <a:pt x="40" y="166"/>
                  </a:lnTo>
                  <a:lnTo>
                    <a:pt x="22" y="151"/>
                  </a:lnTo>
                  <a:lnTo>
                    <a:pt x="9" y="132"/>
                  </a:lnTo>
                  <a:lnTo>
                    <a:pt x="0" y="109"/>
                  </a:lnTo>
                  <a:lnTo>
                    <a:pt x="10" y="119"/>
                  </a:lnTo>
                  <a:lnTo>
                    <a:pt x="24" y="131"/>
                  </a:lnTo>
                  <a:lnTo>
                    <a:pt x="37" y="141"/>
                  </a:lnTo>
                  <a:lnTo>
                    <a:pt x="50" y="151"/>
                  </a:lnTo>
                  <a:lnTo>
                    <a:pt x="65" y="159"/>
                  </a:lnTo>
                  <a:lnTo>
                    <a:pt x="82" y="164"/>
                  </a:lnTo>
                  <a:lnTo>
                    <a:pt x="95" y="167"/>
                  </a:lnTo>
                  <a:lnTo>
                    <a:pt x="110" y="169"/>
                  </a:lnTo>
                  <a:lnTo>
                    <a:pt x="95" y="149"/>
                  </a:lnTo>
                  <a:lnTo>
                    <a:pt x="80" y="129"/>
                  </a:lnTo>
                  <a:lnTo>
                    <a:pt x="65" y="111"/>
                  </a:lnTo>
                  <a:lnTo>
                    <a:pt x="52" y="92"/>
                  </a:lnTo>
                  <a:lnTo>
                    <a:pt x="39" y="77"/>
                  </a:lnTo>
                  <a:lnTo>
                    <a:pt x="30" y="64"/>
                  </a:lnTo>
                  <a:lnTo>
                    <a:pt x="24" y="54"/>
                  </a:lnTo>
                  <a:lnTo>
                    <a:pt x="20" y="49"/>
                  </a:lnTo>
                  <a:lnTo>
                    <a:pt x="19" y="39"/>
                  </a:lnTo>
                  <a:lnTo>
                    <a:pt x="17" y="27"/>
                  </a:lnTo>
                  <a:lnTo>
                    <a:pt x="15" y="12"/>
                  </a:lnTo>
                  <a:lnTo>
                    <a:pt x="12" y="0"/>
                  </a:lnTo>
                  <a:lnTo>
                    <a:pt x="20" y="17"/>
                  </a:lnTo>
                  <a:lnTo>
                    <a:pt x="34" y="39"/>
                  </a:lnTo>
                  <a:lnTo>
                    <a:pt x="50" y="64"/>
                  </a:lnTo>
                  <a:lnTo>
                    <a:pt x="69" y="90"/>
                  </a:lnTo>
                  <a:lnTo>
                    <a:pt x="85" y="116"/>
                  </a:lnTo>
                  <a:lnTo>
                    <a:pt x="102" y="139"/>
                  </a:lnTo>
                  <a:lnTo>
                    <a:pt x="115" y="154"/>
                  </a:lnTo>
                  <a:lnTo>
                    <a:pt x="124" y="162"/>
                  </a:lnTo>
                  <a:lnTo>
                    <a:pt x="132" y="164"/>
                  </a:lnTo>
                  <a:lnTo>
                    <a:pt x="135" y="159"/>
                  </a:lnTo>
                  <a:lnTo>
                    <a:pt x="135" y="152"/>
                  </a:lnTo>
                  <a:lnTo>
                    <a:pt x="135" y="142"/>
                  </a:lnTo>
                  <a:lnTo>
                    <a:pt x="132" y="124"/>
                  </a:lnTo>
                  <a:lnTo>
                    <a:pt x="124" y="95"/>
                  </a:lnTo>
                  <a:lnTo>
                    <a:pt x="115" y="67"/>
                  </a:lnTo>
                  <a:lnTo>
                    <a:pt x="110" y="49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9" y="45"/>
                  </a:lnTo>
                  <a:lnTo>
                    <a:pt x="124" y="55"/>
                  </a:lnTo>
                  <a:lnTo>
                    <a:pt x="132" y="77"/>
                  </a:lnTo>
                  <a:lnTo>
                    <a:pt x="145" y="114"/>
                  </a:lnTo>
                  <a:lnTo>
                    <a:pt x="152" y="152"/>
                  </a:lnTo>
                  <a:lnTo>
                    <a:pt x="150" y="181"/>
                  </a:lnTo>
                  <a:lnTo>
                    <a:pt x="160" y="191"/>
                  </a:lnTo>
                  <a:lnTo>
                    <a:pt x="170" y="201"/>
                  </a:lnTo>
                  <a:lnTo>
                    <a:pt x="180" y="207"/>
                  </a:lnTo>
                  <a:lnTo>
                    <a:pt x="189" y="216"/>
                  </a:lnTo>
                  <a:lnTo>
                    <a:pt x="197" y="221"/>
                  </a:lnTo>
                  <a:lnTo>
                    <a:pt x="204" y="226"/>
                  </a:lnTo>
                  <a:lnTo>
                    <a:pt x="209" y="231"/>
                  </a:lnTo>
                  <a:lnTo>
                    <a:pt x="212" y="232"/>
                  </a:lnTo>
                  <a:lnTo>
                    <a:pt x="215" y="236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5" y="226"/>
                  </a:lnTo>
                  <a:lnTo>
                    <a:pt x="227" y="204"/>
                  </a:lnTo>
                  <a:lnTo>
                    <a:pt x="224" y="169"/>
                  </a:lnTo>
                  <a:lnTo>
                    <a:pt x="215" y="129"/>
                  </a:lnTo>
                  <a:lnTo>
                    <a:pt x="199" y="97"/>
                  </a:lnTo>
                  <a:lnTo>
                    <a:pt x="192" y="84"/>
                  </a:lnTo>
                  <a:lnTo>
                    <a:pt x="192" y="79"/>
                  </a:lnTo>
                  <a:lnTo>
                    <a:pt x="199" y="80"/>
                  </a:lnTo>
                  <a:lnTo>
                    <a:pt x="207" y="89"/>
                  </a:lnTo>
                  <a:lnTo>
                    <a:pt x="212" y="97"/>
                  </a:lnTo>
                  <a:lnTo>
                    <a:pt x="219" y="112"/>
                  </a:lnTo>
                  <a:lnTo>
                    <a:pt x="227" y="131"/>
                  </a:lnTo>
                  <a:lnTo>
                    <a:pt x="234" y="151"/>
                  </a:lnTo>
                  <a:lnTo>
                    <a:pt x="241" y="174"/>
                  </a:lnTo>
                  <a:lnTo>
                    <a:pt x="244" y="199"/>
                  </a:lnTo>
                  <a:lnTo>
                    <a:pt x="242" y="226"/>
                  </a:lnTo>
                  <a:lnTo>
                    <a:pt x="237" y="251"/>
                  </a:lnTo>
                  <a:lnTo>
                    <a:pt x="244" y="257"/>
                  </a:lnTo>
                  <a:lnTo>
                    <a:pt x="251" y="264"/>
                  </a:lnTo>
                  <a:lnTo>
                    <a:pt x="259" y="271"/>
                  </a:lnTo>
                  <a:lnTo>
                    <a:pt x="267" y="276"/>
                  </a:lnTo>
                  <a:lnTo>
                    <a:pt x="274" y="281"/>
                  </a:lnTo>
                  <a:lnTo>
                    <a:pt x="282" y="284"/>
                  </a:lnTo>
                  <a:lnTo>
                    <a:pt x="287" y="287"/>
                  </a:lnTo>
                  <a:lnTo>
                    <a:pt x="292" y="291"/>
                  </a:lnTo>
                  <a:lnTo>
                    <a:pt x="299" y="277"/>
                  </a:lnTo>
                  <a:lnTo>
                    <a:pt x="301" y="254"/>
                  </a:lnTo>
                  <a:lnTo>
                    <a:pt x="299" y="231"/>
                  </a:lnTo>
                  <a:lnTo>
                    <a:pt x="297" y="211"/>
                  </a:lnTo>
                  <a:lnTo>
                    <a:pt x="296" y="189"/>
                  </a:lnTo>
                  <a:lnTo>
                    <a:pt x="294" y="162"/>
                  </a:lnTo>
                  <a:lnTo>
                    <a:pt x="291" y="137"/>
                  </a:lnTo>
                  <a:lnTo>
                    <a:pt x="287" y="121"/>
                  </a:lnTo>
                  <a:lnTo>
                    <a:pt x="287" y="116"/>
                  </a:lnTo>
                  <a:lnTo>
                    <a:pt x="292" y="119"/>
                  </a:lnTo>
                  <a:lnTo>
                    <a:pt x="301" y="129"/>
                  </a:lnTo>
                  <a:lnTo>
                    <a:pt x="306" y="147"/>
                  </a:lnTo>
                  <a:lnTo>
                    <a:pt x="307" y="179"/>
                  </a:lnTo>
                  <a:lnTo>
                    <a:pt x="311" y="226"/>
                  </a:lnTo>
                  <a:lnTo>
                    <a:pt x="314" y="271"/>
                  </a:lnTo>
                  <a:lnTo>
                    <a:pt x="316" y="299"/>
                  </a:lnTo>
                  <a:lnTo>
                    <a:pt x="326" y="311"/>
                  </a:lnTo>
                  <a:lnTo>
                    <a:pt x="336" y="322"/>
                  </a:lnTo>
                  <a:lnTo>
                    <a:pt x="342" y="332"/>
                  </a:lnTo>
                  <a:lnTo>
                    <a:pt x="351" y="341"/>
                  </a:lnTo>
                  <a:lnTo>
                    <a:pt x="356" y="349"/>
                  </a:lnTo>
                  <a:lnTo>
                    <a:pt x="361" y="356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7"/>
                  </a:lnTo>
                  <a:lnTo>
                    <a:pt x="366" y="369"/>
                  </a:lnTo>
                  <a:lnTo>
                    <a:pt x="361" y="367"/>
                  </a:lnTo>
                  <a:lnTo>
                    <a:pt x="354" y="36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9" name="Freeform 335"/>
            <p:cNvSpPr>
              <a:spLocks/>
            </p:cNvSpPr>
            <p:nvPr/>
          </p:nvSpPr>
          <p:spPr bwMode="auto">
            <a:xfrm>
              <a:off x="5304" y="3681"/>
              <a:ext cx="134" cy="226"/>
            </a:xfrm>
            <a:custGeom>
              <a:avLst/>
              <a:gdLst/>
              <a:ahLst/>
              <a:cxnLst>
                <a:cxn ang="0">
                  <a:pos x="121" y="449"/>
                </a:cxn>
                <a:cxn ang="0">
                  <a:pos x="120" y="400"/>
                </a:cxn>
                <a:cxn ang="0">
                  <a:pos x="115" y="380"/>
                </a:cxn>
                <a:cxn ang="0">
                  <a:pos x="98" y="364"/>
                </a:cxn>
                <a:cxn ang="0">
                  <a:pos x="73" y="335"/>
                </a:cxn>
                <a:cxn ang="0">
                  <a:pos x="50" y="299"/>
                </a:cxn>
                <a:cxn ang="0">
                  <a:pos x="25" y="240"/>
                </a:cxn>
                <a:cxn ang="0">
                  <a:pos x="3" y="197"/>
                </a:cxn>
                <a:cxn ang="0">
                  <a:pos x="1" y="177"/>
                </a:cxn>
                <a:cxn ang="0">
                  <a:pos x="8" y="178"/>
                </a:cxn>
                <a:cxn ang="0">
                  <a:pos x="16" y="200"/>
                </a:cxn>
                <a:cxn ang="0">
                  <a:pos x="31" y="234"/>
                </a:cxn>
                <a:cxn ang="0">
                  <a:pos x="50" y="274"/>
                </a:cxn>
                <a:cxn ang="0">
                  <a:pos x="68" y="305"/>
                </a:cxn>
                <a:cxn ang="0">
                  <a:pos x="85" y="325"/>
                </a:cxn>
                <a:cxn ang="0">
                  <a:pos x="103" y="339"/>
                </a:cxn>
                <a:cxn ang="0">
                  <a:pos x="113" y="319"/>
                </a:cxn>
                <a:cxn ang="0">
                  <a:pos x="118" y="267"/>
                </a:cxn>
                <a:cxn ang="0">
                  <a:pos x="108" y="239"/>
                </a:cxn>
                <a:cxn ang="0">
                  <a:pos x="78" y="207"/>
                </a:cxn>
                <a:cxn ang="0">
                  <a:pos x="48" y="163"/>
                </a:cxn>
                <a:cxn ang="0">
                  <a:pos x="30" y="108"/>
                </a:cxn>
                <a:cxn ang="0">
                  <a:pos x="30" y="68"/>
                </a:cxn>
                <a:cxn ang="0">
                  <a:pos x="40" y="90"/>
                </a:cxn>
                <a:cxn ang="0">
                  <a:pos x="53" y="135"/>
                </a:cxn>
                <a:cxn ang="0">
                  <a:pos x="70" y="165"/>
                </a:cxn>
                <a:cxn ang="0">
                  <a:pos x="90" y="192"/>
                </a:cxn>
                <a:cxn ang="0">
                  <a:pos x="110" y="208"/>
                </a:cxn>
                <a:cxn ang="0">
                  <a:pos x="108" y="173"/>
                </a:cxn>
                <a:cxn ang="0">
                  <a:pos x="105" y="58"/>
                </a:cxn>
                <a:cxn ang="0">
                  <a:pos x="118" y="0"/>
                </a:cxn>
                <a:cxn ang="0">
                  <a:pos x="123" y="7"/>
                </a:cxn>
                <a:cxn ang="0">
                  <a:pos x="121" y="53"/>
                </a:cxn>
                <a:cxn ang="0">
                  <a:pos x="131" y="163"/>
                </a:cxn>
                <a:cxn ang="0">
                  <a:pos x="148" y="192"/>
                </a:cxn>
                <a:cxn ang="0">
                  <a:pos x="171" y="173"/>
                </a:cxn>
                <a:cxn ang="0">
                  <a:pos x="196" y="148"/>
                </a:cxn>
                <a:cxn ang="0">
                  <a:pos x="213" y="120"/>
                </a:cxn>
                <a:cxn ang="0">
                  <a:pos x="223" y="95"/>
                </a:cxn>
                <a:cxn ang="0">
                  <a:pos x="230" y="105"/>
                </a:cxn>
                <a:cxn ang="0">
                  <a:pos x="218" y="133"/>
                </a:cxn>
                <a:cxn ang="0">
                  <a:pos x="198" y="165"/>
                </a:cxn>
                <a:cxn ang="0">
                  <a:pos x="175" y="198"/>
                </a:cxn>
                <a:cxn ang="0">
                  <a:pos x="153" y="225"/>
                </a:cxn>
                <a:cxn ang="0">
                  <a:pos x="141" y="262"/>
                </a:cxn>
                <a:cxn ang="0">
                  <a:pos x="133" y="322"/>
                </a:cxn>
                <a:cxn ang="0">
                  <a:pos x="146" y="332"/>
                </a:cxn>
                <a:cxn ang="0">
                  <a:pos x="185" y="304"/>
                </a:cxn>
                <a:cxn ang="0">
                  <a:pos x="221" y="269"/>
                </a:cxn>
                <a:cxn ang="0">
                  <a:pos x="251" y="230"/>
                </a:cxn>
                <a:cxn ang="0">
                  <a:pos x="265" y="203"/>
                </a:cxn>
                <a:cxn ang="0">
                  <a:pos x="268" y="210"/>
                </a:cxn>
                <a:cxn ang="0">
                  <a:pos x="258" y="235"/>
                </a:cxn>
                <a:cxn ang="0">
                  <a:pos x="231" y="274"/>
                </a:cxn>
                <a:cxn ang="0">
                  <a:pos x="195" y="320"/>
                </a:cxn>
                <a:cxn ang="0">
                  <a:pos x="156" y="359"/>
                </a:cxn>
                <a:cxn ang="0">
                  <a:pos x="130" y="384"/>
                </a:cxn>
                <a:cxn ang="0">
                  <a:pos x="131" y="424"/>
                </a:cxn>
                <a:cxn ang="0">
                  <a:pos x="133" y="440"/>
                </a:cxn>
                <a:cxn ang="0">
                  <a:pos x="130" y="447"/>
                </a:cxn>
              </a:cxnLst>
              <a:rect l="0" t="0" r="r" b="b"/>
              <a:pathLst>
                <a:path w="268" h="452">
                  <a:moveTo>
                    <a:pt x="126" y="452"/>
                  </a:moveTo>
                  <a:lnTo>
                    <a:pt x="121" y="449"/>
                  </a:lnTo>
                  <a:lnTo>
                    <a:pt x="120" y="425"/>
                  </a:lnTo>
                  <a:lnTo>
                    <a:pt x="120" y="400"/>
                  </a:lnTo>
                  <a:lnTo>
                    <a:pt x="118" y="385"/>
                  </a:lnTo>
                  <a:lnTo>
                    <a:pt x="115" y="380"/>
                  </a:lnTo>
                  <a:lnTo>
                    <a:pt x="108" y="374"/>
                  </a:lnTo>
                  <a:lnTo>
                    <a:pt x="98" y="364"/>
                  </a:lnTo>
                  <a:lnTo>
                    <a:pt x="86" y="350"/>
                  </a:lnTo>
                  <a:lnTo>
                    <a:pt x="73" y="335"/>
                  </a:lnTo>
                  <a:lnTo>
                    <a:pt x="61" y="319"/>
                  </a:lnTo>
                  <a:lnTo>
                    <a:pt x="50" y="299"/>
                  </a:lnTo>
                  <a:lnTo>
                    <a:pt x="40" y="277"/>
                  </a:lnTo>
                  <a:lnTo>
                    <a:pt x="25" y="240"/>
                  </a:lnTo>
                  <a:lnTo>
                    <a:pt x="11" y="213"/>
                  </a:lnTo>
                  <a:lnTo>
                    <a:pt x="3" y="197"/>
                  </a:lnTo>
                  <a:lnTo>
                    <a:pt x="0" y="183"/>
                  </a:lnTo>
                  <a:lnTo>
                    <a:pt x="1" y="177"/>
                  </a:lnTo>
                  <a:lnTo>
                    <a:pt x="5" y="173"/>
                  </a:lnTo>
                  <a:lnTo>
                    <a:pt x="8" y="178"/>
                  </a:lnTo>
                  <a:lnTo>
                    <a:pt x="13" y="190"/>
                  </a:lnTo>
                  <a:lnTo>
                    <a:pt x="16" y="200"/>
                  </a:lnTo>
                  <a:lnTo>
                    <a:pt x="23" y="215"/>
                  </a:lnTo>
                  <a:lnTo>
                    <a:pt x="31" y="234"/>
                  </a:lnTo>
                  <a:lnTo>
                    <a:pt x="41" y="254"/>
                  </a:lnTo>
                  <a:lnTo>
                    <a:pt x="50" y="274"/>
                  </a:lnTo>
                  <a:lnTo>
                    <a:pt x="60" y="290"/>
                  </a:lnTo>
                  <a:lnTo>
                    <a:pt x="68" y="305"/>
                  </a:lnTo>
                  <a:lnTo>
                    <a:pt x="75" y="314"/>
                  </a:lnTo>
                  <a:lnTo>
                    <a:pt x="85" y="325"/>
                  </a:lnTo>
                  <a:lnTo>
                    <a:pt x="95" y="332"/>
                  </a:lnTo>
                  <a:lnTo>
                    <a:pt x="103" y="339"/>
                  </a:lnTo>
                  <a:lnTo>
                    <a:pt x="110" y="342"/>
                  </a:lnTo>
                  <a:lnTo>
                    <a:pt x="113" y="319"/>
                  </a:lnTo>
                  <a:lnTo>
                    <a:pt x="116" y="292"/>
                  </a:lnTo>
                  <a:lnTo>
                    <a:pt x="118" y="267"/>
                  </a:lnTo>
                  <a:lnTo>
                    <a:pt x="118" y="250"/>
                  </a:lnTo>
                  <a:lnTo>
                    <a:pt x="108" y="239"/>
                  </a:lnTo>
                  <a:lnTo>
                    <a:pt x="93" y="225"/>
                  </a:lnTo>
                  <a:lnTo>
                    <a:pt x="78" y="207"/>
                  </a:lnTo>
                  <a:lnTo>
                    <a:pt x="63" y="187"/>
                  </a:lnTo>
                  <a:lnTo>
                    <a:pt x="48" y="163"/>
                  </a:lnTo>
                  <a:lnTo>
                    <a:pt x="36" y="137"/>
                  </a:lnTo>
                  <a:lnTo>
                    <a:pt x="30" y="10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5" y="72"/>
                  </a:lnTo>
                  <a:lnTo>
                    <a:pt x="40" y="90"/>
                  </a:lnTo>
                  <a:lnTo>
                    <a:pt x="48" y="118"/>
                  </a:lnTo>
                  <a:lnTo>
                    <a:pt x="53" y="135"/>
                  </a:lnTo>
                  <a:lnTo>
                    <a:pt x="60" y="150"/>
                  </a:lnTo>
                  <a:lnTo>
                    <a:pt x="70" y="165"/>
                  </a:lnTo>
                  <a:lnTo>
                    <a:pt x="80" y="180"/>
                  </a:lnTo>
                  <a:lnTo>
                    <a:pt x="90" y="192"/>
                  </a:lnTo>
                  <a:lnTo>
                    <a:pt x="100" y="202"/>
                  </a:lnTo>
                  <a:lnTo>
                    <a:pt x="110" y="208"/>
                  </a:lnTo>
                  <a:lnTo>
                    <a:pt x="118" y="213"/>
                  </a:lnTo>
                  <a:lnTo>
                    <a:pt x="108" y="173"/>
                  </a:lnTo>
                  <a:lnTo>
                    <a:pt x="103" y="117"/>
                  </a:lnTo>
                  <a:lnTo>
                    <a:pt x="105" y="58"/>
                  </a:lnTo>
                  <a:lnTo>
                    <a:pt x="113" y="12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7"/>
                  </a:lnTo>
                  <a:lnTo>
                    <a:pt x="121" y="20"/>
                  </a:lnTo>
                  <a:lnTo>
                    <a:pt x="121" y="53"/>
                  </a:lnTo>
                  <a:lnTo>
                    <a:pt x="125" y="108"/>
                  </a:lnTo>
                  <a:lnTo>
                    <a:pt x="131" y="163"/>
                  </a:lnTo>
                  <a:lnTo>
                    <a:pt x="138" y="197"/>
                  </a:lnTo>
                  <a:lnTo>
                    <a:pt x="148" y="192"/>
                  </a:lnTo>
                  <a:lnTo>
                    <a:pt x="160" y="185"/>
                  </a:lnTo>
                  <a:lnTo>
                    <a:pt x="171" y="173"/>
                  </a:lnTo>
                  <a:lnTo>
                    <a:pt x="185" y="162"/>
                  </a:lnTo>
                  <a:lnTo>
                    <a:pt x="196" y="148"/>
                  </a:lnTo>
                  <a:lnTo>
                    <a:pt x="206" y="135"/>
                  </a:lnTo>
                  <a:lnTo>
                    <a:pt x="213" y="120"/>
                  </a:lnTo>
                  <a:lnTo>
                    <a:pt x="218" y="105"/>
                  </a:lnTo>
                  <a:lnTo>
                    <a:pt x="223" y="95"/>
                  </a:lnTo>
                  <a:lnTo>
                    <a:pt x="228" y="95"/>
                  </a:lnTo>
                  <a:lnTo>
                    <a:pt x="230" y="105"/>
                  </a:lnTo>
                  <a:lnTo>
                    <a:pt x="225" y="122"/>
                  </a:lnTo>
                  <a:lnTo>
                    <a:pt x="218" y="133"/>
                  </a:lnTo>
                  <a:lnTo>
                    <a:pt x="210" y="148"/>
                  </a:lnTo>
                  <a:lnTo>
                    <a:pt x="198" y="165"/>
                  </a:lnTo>
                  <a:lnTo>
                    <a:pt x="186" y="182"/>
                  </a:lnTo>
                  <a:lnTo>
                    <a:pt x="175" y="198"/>
                  </a:lnTo>
                  <a:lnTo>
                    <a:pt x="163" y="213"/>
                  </a:lnTo>
                  <a:lnTo>
                    <a:pt x="153" y="225"/>
                  </a:lnTo>
                  <a:lnTo>
                    <a:pt x="146" y="232"/>
                  </a:lnTo>
                  <a:lnTo>
                    <a:pt x="141" y="262"/>
                  </a:lnTo>
                  <a:lnTo>
                    <a:pt x="136" y="294"/>
                  </a:lnTo>
                  <a:lnTo>
                    <a:pt x="133" y="322"/>
                  </a:lnTo>
                  <a:lnTo>
                    <a:pt x="131" y="340"/>
                  </a:lnTo>
                  <a:lnTo>
                    <a:pt x="146" y="332"/>
                  </a:lnTo>
                  <a:lnTo>
                    <a:pt x="165" y="320"/>
                  </a:lnTo>
                  <a:lnTo>
                    <a:pt x="185" y="304"/>
                  </a:lnTo>
                  <a:lnTo>
                    <a:pt x="203" y="287"/>
                  </a:lnTo>
                  <a:lnTo>
                    <a:pt x="221" y="269"/>
                  </a:lnTo>
                  <a:lnTo>
                    <a:pt x="238" y="249"/>
                  </a:lnTo>
                  <a:lnTo>
                    <a:pt x="251" y="230"/>
                  </a:lnTo>
                  <a:lnTo>
                    <a:pt x="260" y="212"/>
                  </a:lnTo>
                  <a:lnTo>
                    <a:pt x="265" y="203"/>
                  </a:lnTo>
                  <a:lnTo>
                    <a:pt x="268" y="202"/>
                  </a:lnTo>
                  <a:lnTo>
                    <a:pt x="268" y="210"/>
                  </a:lnTo>
                  <a:lnTo>
                    <a:pt x="265" y="224"/>
                  </a:lnTo>
                  <a:lnTo>
                    <a:pt x="258" y="235"/>
                  </a:lnTo>
                  <a:lnTo>
                    <a:pt x="246" y="252"/>
                  </a:lnTo>
                  <a:lnTo>
                    <a:pt x="231" y="274"/>
                  </a:lnTo>
                  <a:lnTo>
                    <a:pt x="213" y="297"/>
                  </a:lnTo>
                  <a:lnTo>
                    <a:pt x="195" y="320"/>
                  </a:lnTo>
                  <a:lnTo>
                    <a:pt x="175" y="342"/>
                  </a:lnTo>
                  <a:lnTo>
                    <a:pt x="156" y="359"/>
                  </a:lnTo>
                  <a:lnTo>
                    <a:pt x="140" y="370"/>
                  </a:lnTo>
                  <a:lnTo>
                    <a:pt x="130" y="384"/>
                  </a:lnTo>
                  <a:lnTo>
                    <a:pt x="130" y="404"/>
                  </a:lnTo>
                  <a:lnTo>
                    <a:pt x="131" y="424"/>
                  </a:lnTo>
                  <a:lnTo>
                    <a:pt x="133" y="435"/>
                  </a:lnTo>
                  <a:lnTo>
                    <a:pt x="133" y="440"/>
                  </a:lnTo>
                  <a:lnTo>
                    <a:pt x="131" y="444"/>
                  </a:lnTo>
                  <a:lnTo>
                    <a:pt x="130" y="447"/>
                  </a:lnTo>
                  <a:lnTo>
                    <a:pt x="126" y="45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0" name="Freeform 336"/>
            <p:cNvSpPr>
              <a:spLocks/>
            </p:cNvSpPr>
            <p:nvPr/>
          </p:nvSpPr>
          <p:spPr bwMode="auto">
            <a:xfrm>
              <a:off x="5099" y="3957"/>
              <a:ext cx="184" cy="217"/>
            </a:xfrm>
            <a:custGeom>
              <a:avLst/>
              <a:gdLst/>
              <a:ahLst/>
              <a:cxnLst>
                <a:cxn ang="0">
                  <a:pos x="360" y="9"/>
                </a:cxn>
                <a:cxn ang="0">
                  <a:pos x="345" y="35"/>
                </a:cxn>
                <a:cxn ang="0">
                  <a:pos x="327" y="65"/>
                </a:cxn>
                <a:cxn ang="0">
                  <a:pos x="312" y="92"/>
                </a:cxn>
                <a:cxn ang="0">
                  <a:pos x="302" y="109"/>
                </a:cxn>
                <a:cxn ang="0">
                  <a:pos x="288" y="135"/>
                </a:cxn>
                <a:cxn ang="0">
                  <a:pos x="272" y="165"/>
                </a:cxn>
                <a:cxn ang="0">
                  <a:pos x="257" y="189"/>
                </a:cxn>
                <a:cxn ang="0">
                  <a:pos x="263" y="207"/>
                </a:cxn>
                <a:cxn ang="0">
                  <a:pos x="278" y="235"/>
                </a:cxn>
                <a:cxn ang="0">
                  <a:pos x="278" y="262"/>
                </a:cxn>
                <a:cxn ang="0">
                  <a:pos x="275" y="254"/>
                </a:cxn>
                <a:cxn ang="0">
                  <a:pos x="265" y="237"/>
                </a:cxn>
                <a:cxn ang="0">
                  <a:pos x="247" y="224"/>
                </a:cxn>
                <a:cxn ang="0">
                  <a:pos x="227" y="230"/>
                </a:cxn>
                <a:cxn ang="0">
                  <a:pos x="198" y="255"/>
                </a:cxn>
                <a:cxn ang="0">
                  <a:pos x="172" y="284"/>
                </a:cxn>
                <a:cxn ang="0">
                  <a:pos x="152" y="306"/>
                </a:cxn>
                <a:cxn ang="0">
                  <a:pos x="147" y="329"/>
                </a:cxn>
                <a:cxn ang="0">
                  <a:pos x="153" y="384"/>
                </a:cxn>
                <a:cxn ang="0">
                  <a:pos x="168" y="419"/>
                </a:cxn>
                <a:cxn ang="0">
                  <a:pos x="170" y="427"/>
                </a:cxn>
                <a:cxn ang="0">
                  <a:pos x="153" y="404"/>
                </a:cxn>
                <a:cxn ang="0">
                  <a:pos x="135" y="347"/>
                </a:cxn>
                <a:cxn ang="0">
                  <a:pos x="125" y="339"/>
                </a:cxn>
                <a:cxn ang="0">
                  <a:pos x="105" y="371"/>
                </a:cxn>
                <a:cxn ang="0">
                  <a:pos x="82" y="402"/>
                </a:cxn>
                <a:cxn ang="0">
                  <a:pos x="62" y="426"/>
                </a:cxn>
                <a:cxn ang="0">
                  <a:pos x="43" y="434"/>
                </a:cxn>
                <a:cxn ang="0">
                  <a:pos x="45" y="427"/>
                </a:cxn>
                <a:cxn ang="0">
                  <a:pos x="57" y="411"/>
                </a:cxn>
                <a:cxn ang="0">
                  <a:pos x="75" y="381"/>
                </a:cxn>
                <a:cxn ang="0">
                  <a:pos x="98" y="344"/>
                </a:cxn>
                <a:cxn ang="0">
                  <a:pos x="118" y="316"/>
                </a:cxn>
                <a:cxn ang="0">
                  <a:pos x="108" y="312"/>
                </a:cxn>
                <a:cxn ang="0">
                  <a:pos x="78" y="317"/>
                </a:cxn>
                <a:cxn ang="0">
                  <a:pos x="52" y="324"/>
                </a:cxn>
                <a:cxn ang="0">
                  <a:pos x="32" y="331"/>
                </a:cxn>
                <a:cxn ang="0">
                  <a:pos x="10" y="342"/>
                </a:cxn>
                <a:cxn ang="0">
                  <a:pos x="0" y="339"/>
                </a:cxn>
                <a:cxn ang="0">
                  <a:pos x="17" y="326"/>
                </a:cxn>
                <a:cxn ang="0">
                  <a:pos x="50" y="311"/>
                </a:cxn>
                <a:cxn ang="0">
                  <a:pos x="90" y="296"/>
                </a:cxn>
                <a:cxn ang="0">
                  <a:pos x="123" y="287"/>
                </a:cxn>
                <a:cxn ang="0">
                  <a:pos x="142" y="284"/>
                </a:cxn>
                <a:cxn ang="0">
                  <a:pos x="160" y="271"/>
                </a:cxn>
                <a:cxn ang="0">
                  <a:pos x="177" y="252"/>
                </a:cxn>
                <a:cxn ang="0">
                  <a:pos x="187" y="237"/>
                </a:cxn>
                <a:cxn ang="0">
                  <a:pos x="185" y="227"/>
                </a:cxn>
                <a:cxn ang="0">
                  <a:pos x="173" y="220"/>
                </a:cxn>
                <a:cxn ang="0">
                  <a:pos x="178" y="214"/>
                </a:cxn>
                <a:cxn ang="0">
                  <a:pos x="193" y="204"/>
                </a:cxn>
                <a:cxn ang="0">
                  <a:pos x="205" y="202"/>
                </a:cxn>
                <a:cxn ang="0">
                  <a:pos x="210" y="204"/>
                </a:cxn>
                <a:cxn ang="0">
                  <a:pos x="220" y="194"/>
                </a:cxn>
                <a:cxn ang="0">
                  <a:pos x="247" y="154"/>
                </a:cxn>
                <a:cxn ang="0">
                  <a:pos x="277" y="104"/>
                </a:cxn>
                <a:cxn ang="0">
                  <a:pos x="298" y="59"/>
                </a:cxn>
                <a:cxn ang="0">
                  <a:pos x="307" y="34"/>
                </a:cxn>
                <a:cxn ang="0">
                  <a:pos x="319" y="15"/>
                </a:cxn>
                <a:cxn ang="0">
                  <a:pos x="334" y="5"/>
                </a:cxn>
                <a:cxn ang="0">
                  <a:pos x="359" y="0"/>
                </a:cxn>
              </a:cxnLst>
              <a:rect l="0" t="0" r="r" b="b"/>
              <a:pathLst>
                <a:path w="367" h="434">
                  <a:moveTo>
                    <a:pt x="367" y="0"/>
                  </a:moveTo>
                  <a:lnTo>
                    <a:pt x="360" y="9"/>
                  </a:lnTo>
                  <a:lnTo>
                    <a:pt x="354" y="20"/>
                  </a:lnTo>
                  <a:lnTo>
                    <a:pt x="345" y="35"/>
                  </a:lnTo>
                  <a:lnTo>
                    <a:pt x="335" y="50"/>
                  </a:lnTo>
                  <a:lnTo>
                    <a:pt x="327" y="65"/>
                  </a:lnTo>
                  <a:lnTo>
                    <a:pt x="319" y="80"/>
                  </a:lnTo>
                  <a:lnTo>
                    <a:pt x="312" y="92"/>
                  </a:lnTo>
                  <a:lnTo>
                    <a:pt x="307" y="100"/>
                  </a:lnTo>
                  <a:lnTo>
                    <a:pt x="302" y="109"/>
                  </a:lnTo>
                  <a:lnTo>
                    <a:pt x="295" y="122"/>
                  </a:lnTo>
                  <a:lnTo>
                    <a:pt x="288" y="135"/>
                  </a:lnTo>
                  <a:lnTo>
                    <a:pt x="280" y="150"/>
                  </a:lnTo>
                  <a:lnTo>
                    <a:pt x="272" y="165"/>
                  </a:lnTo>
                  <a:lnTo>
                    <a:pt x="263" y="179"/>
                  </a:lnTo>
                  <a:lnTo>
                    <a:pt x="257" y="189"/>
                  </a:lnTo>
                  <a:lnTo>
                    <a:pt x="253" y="194"/>
                  </a:lnTo>
                  <a:lnTo>
                    <a:pt x="263" y="207"/>
                  </a:lnTo>
                  <a:lnTo>
                    <a:pt x="273" y="220"/>
                  </a:lnTo>
                  <a:lnTo>
                    <a:pt x="278" y="235"/>
                  </a:lnTo>
                  <a:lnTo>
                    <a:pt x="280" y="252"/>
                  </a:lnTo>
                  <a:lnTo>
                    <a:pt x="278" y="262"/>
                  </a:lnTo>
                  <a:lnTo>
                    <a:pt x="277" y="260"/>
                  </a:lnTo>
                  <a:lnTo>
                    <a:pt x="275" y="254"/>
                  </a:lnTo>
                  <a:lnTo>
                    <a:pt x="272" y="244"/>
                  </a:lnTo>
                  <a:lnTo>
                    <a:pt x="265" y="237"/>
                  </a:lnTo>
                  <a:lnTo>
                    <a:pt x="255" y="229"/>
                  </a:lnTo>
                  <a:lnTo>
                    <a:pt x="247" y="224"/>
                  </a:lnTo>
                  <a:lnTo>
                    <a:pt x="238" y="220"/>
                  </a:lnTo>
                  <a:lnTo>
                    <a:pt x="227" y="230"/>
                  </a:lnTo>
                  <a:lnTo>
                    <a:pt x="213" y="242"/>
                  </a:lnTo>
                  <a:lnTo>
                    <a:pt x="198" y="255"/>
                  </a:lnTo>
                  <a:lnTo>
                    <a:pt x="185" y="271"/>
                  </a:lnTo>
                  <a:lnTo>
                    <a:pt x="172" y="284"/>
                  </a:lnTo>
                  <a:lnTo>
                    <a:pt x="160" y="296"/>
                  </a:lnTo>
                  <a:lnTo>
                    <a:pt x="152" y="306"/>
                  </a:lnTo>
                  <a:lnTo>
                    <a:pt x="148" y="312"/>
                  </a:lnTo>
                  <a:lnTo>
                    <a:pt x="147" y="329"/>
                  </a:lnTo>
                  <a:lnTo>
                    <a:pt x="148" y="356"/>
                  </a:lnTo>
                  <a:lnTo>
                    <a:pt x="153" y="384"/>
                  </a:lnTo>
                  <a:lnTo>
                    <a:pt x="162" y="406"/>
                  </a:lnTo>
                  <a:lnTo>
                    <a:pt x="168" y="419"/>
                  </a:lnTo>
                  <a:lnTo>
                    <a:pt x="172" y="426"/>
                  </a:lnTo>
                  <a:lnTo>
                    <a:pt x="170" y="427"/>
                  </a:lnTo>
                  <a:lnTo>
                    <a:pt x="163" y="421"/>
                  </a:lnTo>
                  <a:lnTo>
                    <a:pt x="153" y="404"/>
                  </a:lnTo>
                  <a:lnTo>
                    <a:pt x="142" y="376"/>
                  </a:lnTo>
                  <a:lnTo>
                    <a:pt x="135" y="347"/>
                  </a:lnTo>
                  <a:lnTo>
                    <a:pt x="133" y="327"/>
                  </a:lnTo>
                  <a:lnTo>
                    <a:pt x="125" y="339"/>
                  </a:lnTo>
                  <a:lnTo>
                    <a:pt x="115" y="354"/>
                  </a:lnTo>
                  <a:lnTo>
                    <a:pt x="105" y="371"/>
                  </a:lnTo>
                  <a:lnTo>
                    <a:pt x="93" y="386"/>
                  </a:lnTo>
                  <a:lnTo>
                    <a:pt x="82" y="402"/>
                  </a:lnTo>
                  <a:lnTo>
                    <a:pt x="72" y="416"/>
                  </a:lnTo>
                  <a:lnTo>
                    <a:pt x="62" y="426"/>
                  </a:lnTo>
                  <a:lnTo>
                    <a:pt x="53" y="431"/>
                  </a:lnTo>
                  <a:lnTo>
                    <a:pt x="43" y="434"/>
                  </a:lnTo>
                  <a:lnTo>
                    <a:pt x="40" y="432"/>
                  </a:lnTo>
                  <a:lnTo>
                    <a:pt x="45" y="427"/>
                  </a:lnTo>
                  <a:lnTo>
                    <a:pt x="52" y="419"/>
                  </a:lnTo>
                  <a:lnTo>
                    <a:pt x="57" y="411"/>
                  </a:lnTo>
                  <a:lnTo>
                    <a:pt x="65" y="397"/>
                  </a:lnTo>
                  <a:lnTo>
                    <a:pt x="75" y="381"/>
                  </a:lnTo>
                  <a:lnTo>
                    <a:pt x="87" y="362"/>
                  </a:lnTo>
                  <a:lnTo>
                    <a:pt x="98" y="344"/>
                  </a:lnTo>
                  <a:lnTo>
                    <a:pt x="110" y="327"/>
                  </a:lnTo>
                  <a:lnTo>
                    <a:pt x="118" y="316"/>
                  </a:lnTo>
                  <a:lnTo>
                    <a:pt x="125" y="311"/>
                  </a:lnTo>
                  <a:lnTo>
                    <a:pt x="108" y="312"/>
                  </a:lnTo>
                  <a:lnTo>
                    <a:pt x="93" y="316"/>
                  </a:lnTo>
                  <a:lnTo>
                    <a:pt x="78" y="317"/>
                  </a:lnTo>
                  <a:lnTo>
                    <a:pt x="65" y="321"/>
                  </a:lnTo>
                  <a:lnTo>
                    <a:pt x="52" y="324"/>
                  </a:lnTo>
                  <a:lnTo>
                    <a:pt x="42" y="327"/>
                  </a:lnTo>
                  <a:lnTo>
                    <a:pt x="32" y="331"/>
                  </a:lnTo>
                  <a:lnTo>
                    <a:pt x="23" y="336"/>
                  </a:lnTo>
                  <a:lnTo>
                    <a:pt x="10" y="342"/>
                  </a:lnTo>
                  <a:lnTo>
                    <a:pt x="2" y="342"/>
                  </a:lnTo>
                  <a:lnTo>
                    <a:pt x="0" y="339"/>
                  </a:lnTo>
                  <a:lnTo>
                    <a:pt x="7" y="332"/>
                  </a:lnTo>
                  <a:lnTo>
                    <a:pt x="17" y="326"/>
                  </a:lnTo>
                  <a:lnTo>
                    <a:pt x="32" y="319"/>
                  </a:lnTo>
                  <a:lnTo>
                    <a:pt x="50" y="311"/>
                  </a:lnTo>
                  <a:lnTo>
                    <a:pt x="70" y="304"/>
                  </a:lnTo>
                  <a:lnTo>
                    <a:pt x="90" y="296"/>
                  </a:lnTo>
                  <a:lnTo>
                    <a:pt x="108" y="291"/>
                  </a:lnTo>
                  <a:lnTo>
                    <a:pt x="123" y="287"/>
                  </a:lnTo>
                  <a:lnTo>
                    <a:pt x="133" y="286"/>
                  </a:lnTo>
                  <a:lnTo>
                    <a:pt x="142" y="284"/>
                  </a:lnTo>
                  <a:lnTo>
                    <a:pt x="150" y="279"/>
                  </a:lnTo>
                  <a:lnTo>
                    <a:pt x="160" y="271"/>
                  </a:lnTo>
                  <a:lnTo>
                    <a:pt x="168" y="262"/>
                  </a:lnTo>
                  <a:lnTo>
                    <a:pt x="177" y="252"/>
                  </a:lnTo>
                  <a:lnTo>
                    <a:pt x="183" y="244"/>
                  </a:lnTo>
                  <a:lnTo>
                    <a:pt x="187" y="237"/>
                  </a:lnTo>
                  <a:lnTo>
                    <a:pt x="188" y="232"/>
                  </a:lnTo>
                  <a:lnTo>
                    <a:pt x="185" y="227"/>
                  </a:lnTo>
                  <a:lnTo>
                    <a:pt x="180" y="222"/>
                  </a:lnTo>
                  <a:lnTo>
                    <a:pt x="173" y="220"/>
                  </a:lnTo>
                  <a:lnTo>
                    <a:pt x="168" y="219"/>
                  </a:lnTo>
                  <a:lnTo>
                    <a:pt x="178" y="214"/>
                  </a:lnTo>
                  <a:lnTo>
                    <a:pt x="187" y="209"/>
                  </a:lnTo>
                  <a:lnTo>
                    <a:pt x="193" y="204"/>
                  </a:lnTo>
                  <a:lnTo>
                    <a:pt x="200" y="199"/>
                  </a:lnTo>
                  <a:lnTo>
                    <a:pt x="205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20" y="194"/>
                  </a:lnTo>
                  <a:lnTo>
                    <a:pt x="233" y="175"/>
                  </a:lnTo>
                  <a:lnTo>
                    <a:pt x="247" y="154"/>
                  </a:lnTo>
                  <a:lnTo>
                    <a:pt x="262" y="130"/>
                  </a:lnTo>
                  <a:lnTo>
                    <a:pt x="277" y="104"/>
                  </a:lnTo>
                  <a:lnTo>
                    <a:pt x="290" y="80"/>
                  </a:lnTo>
                  <a:lnTo>
                    <a:pt x="298" y="59"/>
                  </a:lnTo>
                  <a:lnTo>
                    <a:pt x="302" y="42"/>
                  </a:lnTo>
                  <a:lnTo>
                    <a:pt x="307" y="34"/>
                  </a:lnTo>
                  <a:lnTo>
                    <a:pt x="314" y="24"/>
                  </a:lnTo>
                  <a:lnTo>
                    <a:pt x="319" y="15"/>
                  </a:lnTo>
                  <a:lnTo>
                    <a:pt x="325" y="9"/>
                  </a:lnTo>
                  <a:lnTo>
                    <a:pt x="334" y="5"/>
                  </a:lnTo>
                  <a:lnTo>
                    <a:pt x="347" y="2"/>
                  </a:lnTo>
                  <a:lnTo>
                    <a:pt x="359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1" name="Freeform 337"/>
            <p:cNvSpPr>
              <a:spLocks/>
            </p:cNvSpPr>
            <p:nvPr/>
          </p:nvSpPr>
          <p:spPr bwMode="auto">
            <a:xfrm>
              <a:off x="5439" y="3660"/>
              <a:ext cx="106" cy="177"/>
            </a:xfrm>
            <a:custGeom>
              <a:avLst/>
              <a:gdLst/>
              <a:ahLst/>
              <a:cxnLst>
                <a:cxn ang="0">
                  <a:pos x="57" y="334"/>
                </a:cxn>
                <a:cxn ang="0">
                  <a:pos x="83" y="296"/>
                </a:cxn>
                <a:cxn ang="0">
                  <a:pos x="100" y="284"/>
                </a:cxn>
                <a:cxn ang="0">
                  <a:pos x="133" y="276"/>
                </a:cxn>
                <a:cxn ang="0">
                  <a:pos x="170" y="262"/>
                </a:cxn>
                <a:cxn ang="0">
                  <a:pos x="197" y="247"/>
                </a:cxn>
                <a:cxn ang="0">
                  <a:pos x="205" y="234"/>
                </a:cxn>
                <a:cxn ang="0">
                  <a:pos x="203" y="230"/>
                </a:cxn>
                <a:cxn ang="0">
                  <a:pos x="190" y="237"/>
                </a:cxn>
                <a:cxn ang="0">
                  <a:pos x="165" y="247"/>
                </a:cxn>
                <a:cxn ang="0">
                  <a:pos x="133" y="261"/>
                </a:cxn>
                <a:cxn ang="0">
                  <a:pos x="107" y="269"/>
                </a:cxn>
                <a:cxn ang="0">
                  <a:pos x="103" y="254"/>
                </a:cxn>
                <a:cxn ang="0">
                  <a:pos x="120" y="207"/>
                </a:cxn>
                <a:cxn ang="0">
                  <a:pos x="133" y="185"/>
                </a:cxn>
                <a:cxn ang="0">
                  <a:pos x="158" y="165"/>
                </a:cxn>
                <a:cxn ang="0">
                  <a:pos x="185" y="140"/>
                </a:cxn>
                <a:cxn ang="0">
                  <a:pos x="205" y="122"/>
                </a:cxn>
                <a:cxn ang="0">
                  <a:pos x="212" y="109"/>
                </a:cxn>
                <a:cxn ang="0">
                  <a:pos x="208" y="104"/>
                </a:cxn>
                <a:cxn ang="0">
                  <a:pos x="195" y="115"/>
                </a:cxn>
                <a:cxn ang="0">
                  <a:pos x="177" y="132"/>
                </a:cxn>
                <a:cxn ang="0">
                  <a:pos x="153" y="149"/>
                </a:cxn>
                <a:cxn ang="0">
                  <a:pos x="132" y="164"/>
                </a:cxn>
                <a:cxn ang="0">
                  <a:pos x="127" y="137"/>
                </a:cxn>
                <a:cxn ang="0">
                  <a:pos x="130" y="40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8" y="47"/>
                </a:cxn>
                <a:cxn ang="0">
                  <a:pos x="110" y="150"/>
                </a:cxn>
                <a:cxn ang="0">
                  <a:pos x="100" y="185"/>
                </a:cxn>
                <a:cxn ang="0">
                  <a:pos x="95" y="179"/>
                </a:cxn>
                <a:cxn ang="0">
                  <a:pos x="92" y="162"/>
                </a:cxn>
                <a:cxn ang="0">
                  <a:pos x="78" y="137"/>
                </a:cxn>
                <a:cxn ang="0">
                  <a:pos x="58" y="107"/>
                </a:cxn>
                <a:cxn ang="0">
                  <a:pos x="38" y="85"/>
                </a:cxn>
                <a:cxn ang="0">
                  <a:pos x="25" y="80"/>
                </a:cxn>
                <a:cxn ang="0">
                  <a:pos x="33" y="94"/>
                </a:cxn>
                <a:cxn ang="0">
                  <a:pos x="53" y="125"/>
                </a:cxn>
                <a:cxn ang="0">
                  <a:pos x="80" y="174"/>
                </a:cxn>
                <a:cxn ang="0">
                  <a:pos x="87" y="209"/>
                </a:cxn>
                <a:cxn ang="0">
                  <a:pos x="78" y="250"/>
                </a:cxn>
                <a:cxn ang="0">
                  <a:pos x="70" y="266"/>
                </a:cxn>
                <a:cxn ang="0">
                  <a:pos x="63" y="261"/>
                </a:cxn>
                <a:cxn ang="0">
                  <a:pos x="52" y="245"/>
                </a:cxn>
                <a:cxn ang="0">
                  <a:pos x="37" y="229"/>
                </a:cxn>
                <a:cxn ang="0">
                  <a:pos x="20" y="210"/>
                </a:cxn>
                <a:cxn ang="0">
                  <a:pos x="5" y="195"/>
                </a:cxn>
                <a:cxn ang="0">
                  <a:pos x="0" y="189"/>
                </a:cxn>
                <a:cxn ang="0">
                  <a:pos x="11" y="210"/>
                </a:cxn>
                <a:cxn ang="0">
                  <a:pos x="28" y="237"/>
                </a:cxn>
                <a:cxn ang="0">
                  <a:pos x="47" y="264"/>
                </a:cxn>
                <a:cxn ang="0">
                  <a:pos x="52" y="282"/>
                </a:cxn>
                <a:cxn ang="0">
                  <a:pos x="48" y="319"/>
                </a:cxn>
                <a:cxn ang="0">
                  <a:pos x="33" y="347"/>
                </a:cxn>
                <a:cxn ang="0">
                  <a:pos x="38" y="354"/>
                </a:cxn>
              </a:cxnLst>
              <a:rect l="0" t="0" r="r" b="b"/>
              <a:pathLst>
                <a:path w="212" h="354">
                  <a:moveTo>
                    <a:pt x="45" y="349"/>
                  </a:moveTo>
                  <a:lnTo>
                    <a:pt x="57" y="334"/>
                  </a:lnTo>
                  <a:lnTo>
                    <a:pt x="70" y="314"/>
                  </a:lnTo>
                  <a:lnTo>
                    <a:pt x="83" y="296"/>
                  </a:lnTo>
                  <a:lnTo>
                    <a:pt x="88" y="284"/>
                  </a:lnTo>
                  <a:lnTo>
                    <a:pt x="100" y="284"/>
                  </a:lnTo>
                  <a:lnTo>
                    <a:pt x="117" y="281"/>
                  </a:lnTo>
                  <a:lnTo>
                    <a:pt x="133" y="276"/>
                  </a:lnTo>
                  <a:lnTo>
                    <a:pt x="153" y="269"/>
                  </a:lnTo>
                  <a:lnTo>
                    <a:pt x="170" y="262"/>
                  </a:lnTo>
                  <a:lnTo>
                    <a:pt x="185" y="254"/>
                  </a:lnTo>
                  <a:lnTo>
                    <a:pt x="197" y="247"/>
                  </a:lnTo>
                  <a:lnTo>
                    <a:pt x="202" y="242"/>
                  </a:lnTo>
                  <a:lnTo>
                    <a:pt x="205" y="234"/>
                  </a:lnTo>
                  <a:lnTo>
                    <a:pt x="207" y="230"/>
                  </a:lnTo>
                  <a:lnTo>
                    <a:pt x="203" y="230"/>
                  </a:lnTo>
                  <a:lnTo>
                    <a:pt x="197" y="234"/>
                  </a:lnTo>
                  <a:lnTo>
                    <a:pt x="190" y="237"/>
                  </a:lnTo>
                  <a:lnTo>
                    <a:pt x="178" y="242"/>
                  </a:lnTo>
                  <a:lnTo>
                    <a:pt x="165" y="247"/>
                  </a:lnTo>
                  <a:lnTo>
                    <a:pt x="150" y="254"/>
                  </a:lnTo>
                  <a:lnTo>
                    <a:pt x="133" y="261"/>
                  </a:lnTo>
                  <a:lnTo>
                    <a:pt x="118" y="266"/>
                  </a:lnTo>
                  <a:lnTo>
                    <a:pt x="107" y="269"/>
                  </a:lnTo>
                  <a:lnTo>
                    <a:pt x="97" y="271"/>
                  </a:lnTo>
                  <a:lnTo>
                    <a:pt x="103" y="254"/>
                  </a:lnTo>
                  <a:lnTo>
                    <a:pt x="112" y="230"/>
                  </a:lnTo>
                  <a:lnTo>
                    <a:pt x="120" y="207"/>
                  </a:lnTo>
                  <a:lnTo>
                    <a:pt x="123" y="194"/>
                  </a:lnTo>
                  <a:lnTo>
                    <a:pt x="133" y="185"/>
                  </a:lnTo>
                  <a:lnTo>
                    <a:pt x="145" y="175"/>
                  </a:lnTo>
                  <a:lnTo>
                    <a:pt x="158" y="165"/>
                  </a:lnTo>
                  <a:lnTo>
                    <a:pt x="172" y="152"/>
                  </a:lnTo>
                  <a:lnTo>
                    <a:pt x="185" y="140"/>
                  </a:lnTo>
                  <a:lnTo>
                    <a:pt x="197" y="130"/>
                  </a:lnTo>
                  <a:lnTo>
                    <a:pt x="205" y="122"/>
                  </a:lnTo>
                  <a:lnTo>
                    <a:pt x="210" y="115"/>
                  </a:lnTo>
                  <a:lnTo>
                    <a:pt x="212" y="109"/>
                  </a:lnTo>
                  <a:lnTo>
                    <a:pt x="212" y="104"/>
                  </a:lnTo>
                  <a:lnTo>
                    <a:pt x="208" y="104"/>
                  </a:lnTo>
                  <a:lnTo>
                    <a:pt x="202" y="110"/>
                  </a:lnTo>
                  <a:lnTo>
                    <a:pt x="195" y="115"/>
                  </a:lnTo>
                  <a:lnTo>
                    <a:pt x="187" y="124"/>
                  </a:lnTo>
                  <a:lnTo>
                    <a:pt x="177" y="132"/>
                  </a:lnTo>
                  <a:lnTo>
                    <a:pt x="165" y="140"/>
                  </a:lnTo>
                  <a:lnTo>
                    <a:pt x="153" y="149"/>
                  </a:lnTo>
                  <a:lnTo>
                    <a:pt x="142" y="157"/>
                  </a:lnTo>
                  <a:lnTo>
                    <a:pt x="132" y="164"/>
                  </a:lnTo>
                  <a:lnTo>
                    <a:pt x="125" y="167"/>
                  </a:lnTo>
                  <a:lnTo>
                    <a:pt x="127" y="137"/>
                  </a:lnTo>
                  <a:lnTo>
                    <a:pt x="128" y="89"/>
                  </a:lnTo>
                  <a:lnTo>
                    <a:pt x="130" y="40"/>
                  </a:lnTo>
                  <a:lnTo>
                    <a:pt x="128" y="1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22" y="15"/>
                  </a:lnTo>
                  <a:lnTo>
                    <a:pt x="118" y="47"/>
                  </a:lnTo>
                  <a:lnTo>
                    <a:pt x="115" y="99"/>
                  </a:lnTo>
                  <a:lnTo>
                    <a:pt x="110" y="150"/>
                  </a:lnTo>
                  <a:lnTo>
                    <a:pt x="103" y="182"/>
                  </a:lnTo>
                  <a:lnTo>
                    <a:pt x="100" y="185"/>
                  </a:lnTo>
                  <a:lnTo>
                    <a:pt x="97" y="184"/>
                  </a:lnTo>
                  <a:lnTo>
                    <a:pt x="95" y="179"/>
                  </a:lnTo>
                  <a:lnTo>
                    <a:pt x="93" y="170"/>
                  </a:lnTo>
                  <a:lnTo>
                    <a:pt x="92" y="162"/>
                  </a:lnTo>
                  <a:lnTo>
                    <a:pt x="85" y="150"/>
                  </a:lnTo>
                  <a:lnTo>
                    <a:pt x="78" y="137"/>
                  </a:lnTo>
                  <a:lnTo>
                    <a:pt x="68" y="122"/>
                  </a:lnTo>
                  <a:lnTo>
                    <a:pt x="58" y="107"/>
                  </a:lnTo>
                  <a:lnTo>
                    <a:pt x="48" y="94"/>
                  </a:lnTo>
                  <a:lnTo>
                    <a:pt x="38" y="85"/>
                  </a:lnTo>
                  <a:lnTo>
                    <a:pt x="31" y="80"/>
                  </a:lnTo>
                  <a:lnTo>
                    <a:pt x="25" y="80"/>
                  </a:lnTo>
                  <a:lnTo>
                    <a:pt x="26" y="85"/>
                  </a:lnTo>
                  <a:lnTo>
                    <a:pt x="33" y="94"/>
                  </a:lnTo>
                  <a:lnTo>
                    <a:pt x="42" y="107"/>
                  </a:lnTo>
                  <a:lnTo>
                    <a:pt x="53" y="125"/>
                  </a:lnTo>
                  <a:lnTo>
                    <a:pt x="67" y="150"/>
                  </a:lnTo>
                  <a:lnTo>
                    <a:pt x="80" y="174"/>
                  </a:lnTo>
                  <a:lnTo>
                    <a:pt x="87" y="192"/>
                  </a:lnTo>
                  <a:lnTo>
                    <a:pt x="87" y="209"/>
                  </a:lnTo>
                  <a:lnTo>
                    <a:pt x="83" y="230"/>
                  </a:lnTo>
                  <a:lnTo>
                    <a:pt x="78" y="250"/>
                  </a:lnTo>
                  <a:lnTo>
                    <a:pt x="73" y="262"/>
                  </a:lnTo>
                  <a:lnTo>
                    <a:pt x="70" y="266"/>
                  </a:lnTo>
                  <a:lnTo>
                    <a:pt x="67" y="266"/>
                  </a:lnTo>
                  <a:lnTo>
                    <a:pt x="63" y="261"/>
                  </a:lnTo>
                  <a:lnTo>
                    <a:pt x="57" y="252"/>
                  </a:lnTo>
                  <a:lnTo>
                    <a:pt x="52" y="245"/>
                  </a:lnTo>
                  <a:lnTo>
                    <a:pt x="45" y="239"/>
                  </a:lnTo>
                  <a:lnTo>
                    <a:pt x="37" y="229"/>
                  </a:lnTo>
                  <a:lnTo>
                    <a:pt x="28" y="219"/>
                  </a:lnTo>
                  <a:lnTo>
                    <a:pt x="20" y="210"/>
                  </a:lnTo>
                  <a:lnTo>
                    <a:pt x="11" y="202"/>
                  </a:lnTo>
                  <a:lnTo>
                    <a:pt x="5" y="195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11" y="210"/>
                  </a:lnTo>
                  <a:lnTo>
                    <a:pt x="20" y="224"/>
                  </a:lnTo>
                  <a:lnTo>
                    <a:pt x="28" y="237"/>
                  </a:lnTo>
                  <a:lnTo>
                    <a:pt x="38" y="250"/>
                  </a:lnTo>
                  <a:lnTo>
                    <a:pt x="47" y="264"/>
                  </a:lnTo>
                  <a:lnTo>
                    <a:pt x="50" y="272"/>
                  </a:lnTo>
                  <a:lnTo>
                    <a:pt x="52" y="282"/>
                  </a:lnTo>
                  <a:lnTo>
                    <a:pt x="52" y="299"/>
                  </a:lnTo>
                  <a:lnTo>
                    <a:pt x="48" y="319"/>
                  </a:lnTo>
                  <a:lnTo>
                    <a:pt x="40" y="336"/>
                  </a:lnTo>
                  <a:lnTo>
                    <a:pt x="33" y="347"/>
                  </a:lnTo>
                  <a:lnTo>
                    <a:pt x="33" y="354"/>
                  </a:lnTo>
                  <a:lnTo>
                    <a:pt x="38" y="354"/>
                  </a:lnTo>
                  <a:lnTo>
                    <a:pt x="45" y="3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Freeform 338"/>
            <p:cNvSpPr>
              <a:spLocks/>
            </p:cNvSpPr>
            <p:nvPr/>
          </p:nvSpPr>
          <p:spPr bwMode="auto">
            <a:xfrm>
              <a:off x="4956" y="3708"/>
              <a:ext cx="202" cy="165"/>
            </a:xfrm>
            <a:custGeom>
              <a:avLst/>
              <a:gdLst/>
              <a:ahLst/>
              <a:cxnLst>
                <a:cxn ang="0">
                  <a:pos x="385" y="307"/>
                </a:cxn>
                <a:cxn ang="0">
                  <a:pos x="365" y="289"/>
                </a:cxn>
                <a:cxn ang="0">
                  <a:pos x="344" y="275"/>
                </a:cxn>
                <a:cxn ang="0">
                  <a:pos x="320" y="260"/>
                </a:cxn>
                <a:cxn ang="0">
                  <a:pos x="325" y="190"/>
                </a:cxn>
                <a:cxn ang="0">
                  <a:pos x="322" y="125"/>
                </a:cxn>
                <a:cxn ang="0">
                  <a:pos x="320" y="145"/>
                </a:cxn>
                <a:cxn ang="0">
                  <a:pos x="302" y="232"/>
                </a:cxn>
                <a:cxn ang="0">
                  <a:pos x="282" y="237"/>
                </a:cxn>
                <a:cxn ang="0">
                  <a:pos x="250" y="202"/>
                </a:cxn>
                <a:cxn ang="0">
                  <a:pos x="227" y="179"/>
                </a:cxn>
                <a:cxn ang="0">
                  <a:pos x="219" y="38"/>
                </a:cxn>
                <a:cxn ang="0">
                  <a:pos x="202" y="3"/>
                </a:cxn>
                <a:cxn ang="0">
                  <a:pos x="209" y="57"/>
                </a:cxn>
                <a:cxn ang="0">
                  <a:pos x="209" y="164"/>
                </a:cxn>
                <a:cxn ang="0">
                  <a:pos x="137" y="113"/>
                </a:cxn>
                <a:cxn ang="0">
                  <a:pos x="52" y="50"/>
                </a:cxn>
                <a:cxn ang="0">
                  <a:pos x="18" y="23"/>
                </a:cxn>
                <a:cxn ang="0">
                  <a:pos x="30" y="45"/>
                </a:cxn>
                <a:cxn ang="0">
                  <a:pos x="85" y="92"/>
                </a:cxn>
                <a:cxn ang="0">
                  <a:pos x="163" y="153"/>
                </a:cxn>
                <a:cxn ang="0">
                  <a:pos x="207" y="182"/>
                </a:cxn>
                <a:cxn ang="0">
                  <a:pos x="177" y="185"/>
                </a:cxn>
                <a:cxn ang="0">
                  <a:pos x="118" y="192"/>
                </a:cxn>
                <a:cxn ang="0">
                  <a:pos x="45" y="185"/>
                </a:cxn>
                <a:cxn ang="0">
                  <a:pos x="0" y="165"/>
                </a:cxn>
                <a:cxn ang="0">
                  <a:pos x="17" y="189"/>
                </a:cxn>
                <a:cxn ang="0">
                  <a:pos x="77" y="199"/>
                </a:cxn>
                <a:cxn ang="0">
                  <a:pos x="163" y="205"/>
                </a:cxn>
                <a:cxn ang="0">
                  <a:pos x="205" y="209"/>
                </a:cxn>
                <a:cxn ang="0">
                  <a:pos x="237" y="235"/>
                </a:cxn>
                <a:cxn ang="0">
                  <a:pos x="265" y="264"/>
                </a:cxn>
                <a:cxn ang="0">
                  <a:pos x="240" y="280"/>
                </a:cxn>
                <a:cxn ang="0">
                  <a:pos x="185" y="305"/>
                </a:cxn>
                <a:cxn ang="0">
                  <a:pos x="143" y="317"/>
                </a:cxn>
                <a:cxn ang="0">
                  <a:pos x="145" y="325"/>
                </a:cxn>
                <a:cxn ang="0">
                  <a:pos x="192" y="317"/>
                </a:cxn>
                <a:cxn ang="0">
                  <a:pos x="249" y="299"/>
                </a:cxn>
                <a:cxn ang="0">
                  <a:pos x="287" y="284"/>
                </a:cxn>
                <a:cxn ang="0">
                  <a:pos x="317" y="285"/>
                </a:cxn>
                <a:cxn ang="0">
                  <a:pos x="349" y="305"/>
                </a:cxn>
                <a:cxn ang="0">
                  <a:pos x="382" y="322"/>
                </a:cxn>
                <a:cxn ang="0">
                  <a:pos x="404" y="329"/>
                </a:cxn>
              </a:cxnLst>
              <a:rect l="0" t="0" r="r" b="b"/>
              <a:pathLst>
                <a:path w="404" h="329">
                  <a:moveTo>
                    <a:pt x="404" y="329"/>
                  </a:moveTo>
                  <a:lnTo>
                    <a:pt x="395" y="320"/>
                  </a:lnTo>
                  <a:lnTo>
                    <a:pt x="385" y="307"/>
                  </a:lnTo>
                  <a:lnTo>
                    <a:pt x="375" y="297"/>
                  </a:lnTo>
                  <a:lnTo>
                    <a:pt x="369" y="290"/>
                  </a:lnTo>
                  <a:lnTo>
                    <a:pt x="365" y="289"/>
                  </a:lnTo>
                  <a:lnTo>
                    <a:pt x="360" y="284"/>
                  </a:lnTo>
                  <a:lnTo>
                    <a:pt x="352" y="280"/>
                  </a:lnTo>
                  <a:lnTo>
                    <a:pt x="344" y="275"/>
                  </a:lnTo>
                  <a:lnTo>
                    <a:pt x="335" y="270"/>
                  </a:lnTo>
                  <a:lnTo>
                    <a:pt x="327" y="265"/>
                  </a:lnTo>
                  <a:lnTo>
                    <a:pt x="320" y="260"/>
                  </a:lnTo>
                  <a:lnTo>
                    <a:pt x="317" y="255"/>
                  </a:lnTo>
                  <a:lnTo>
                    <a:pt x="320" y="225"/>
                  </a:lnTo>
                  <a:lnTo>
                    <a:pt x="325" y="190"/>
                  </a:lnTo>
                  <a:lnTo>
                    <a:pt x="327" y="158"/>
                  </a:lnTo>
                  <a:lnTo>
                    <a:pt x="325" y="135"/>
                  </a:lnTo>
                  <a:lnTo>
                    <a:pt x="322" y="125"/>
                  </a:lnTo>
                  <a:lnTo>
                    <a:pt x="320" y="125"/>
                  </a:lnTo>
                  <a:lnTo>
                    <a:pt x="319" y="133"/>
                  </a:lnTo>
                  <a:lnTo>
                    <a:pt x="320" y="145"/>
                  </a:lnTo>
                  <a:lnTo>
                    <a:pt x="317" y="167"/>
                  </a:lnTo>
                  <a:lnTo>
                    <a:pt x="310" y="200"/>
                  </a:lnTo>
                  <a:lnTo>
                    <a:pt x="302" y="232"/>
                  </a:lnTo>
                  <a:lnTo>
                    <a:pt x="297" y="252"/>
                  </a:lnTo>
                  <a:lnTo>
                    <a:pt x="290" y="247"/>
                  </a:lnTo>
                  <a:lnTo>
                    <a:pt x="282" y="237"/>
                  </a:lnTo>
                  <a:lnTo>
                    <a:pt x="272" y="225"/>
                  </a:lnTo>
                  <a:lnTo>
                    <a:pt x="262" y="214"/>
                  </a:lnTo>
                  <a:lnTo>
                    <a:pt x="250" y="202"/>
                  </a:lnTo>
                  <a:lnTo>
                    <a:pt x="240" y="190"/>
                  </a:lnTo>
                  <a:lnTo>
                    <a:pt x="232" y="184"/>
                  </a:lnTo>
                  <a:lnTo>
                    <a:pt x="227" y="179"/>
                  </a:lnTo>
                  <a:lnTo>
                    <a:pt x="229" y="140"/>
                  </a:lnTo>
                  <a:lnTo>
                    <a:pt x="225" y="88"/>
                  </a:lnTo>
                  <a:lnTo>
                    <a:pt x="219" y="38"/>
                  </a:lnTo>
                  <a:lnTo>
                    <a:pt x="209" y="7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02" y="17"/>
                  </a:lnTo>
                  <a:lnTo>
                    <a:pt x="205" y="32"/>
                  </a:lnTo>
                  <a:lnTo>
                    <a:pt x="209" y="57"/>
                  </a:lnTo>
                  <a:lnTo>
                    <a:pt x="212" y="97"/>
                  </a:lnTo>
                  <a:lnTo>
                    <a:pt x="212" y="137"/>
                  </a:lnTo>
                  <a:lnTo>
                    <a:pt x="209" y="164"/>
                  </a:lnTo>
                  <a:lnTo>
                    <a:pt x="192" y="150"/>
                  </a:lnTo>
                  <a:lnTo>
                    <a:pt x="167" y="133"/>
                  </a:lnTo>
                  <a:lnTo>
                    <a:pt x="137" y="113"/>
                  </a:lnTo>
                  <a:lnTo>
                    <a:pt x="107" y="90"/>
                  </a:lnTo>
                  <a:lnTo>
                    <a:pt x="77" y="70"/>
                  </a:lnTo>
                  <a:lnTo>
                    <a:pt x="52" y="50"/>
                  </a:lnTo>
                  <a:lnTo>
                    <a:pt x="32" y="37"/>
                  </a:lnTo>
                  <a:lnTo>
                    <a:pt x="23" y="28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20" y="33"/>
                  </a:lnTo>
                  <a:lnTo>
                    <a:pt x="30" y="45"/>
                  </a:lnTo>
                  <a:lnTo>
                    <a:pt x="42" y="57"/>
                  </a:lnTo>
                  <a:lnTo>
                    <a:pt x="60" y="72"/>
                  </a:lnTo>
                  <a:lnTo>
                    <a:pt x="85" y="92"/>
                  </a:lnTo>
                  <a:lnTo>
                    <a:pt x="112" y="113"/>
                  </a:lnTo>
                  <a:lnTo>
                    <a:pt x="140" y="135"/>
                  </a:lnTo>
                  <a:lnTo>
                    <a:pt x="163" y="153"/>
                  </a:lnTo>
                  <a:lnTo>
                    <a:pt x="183" y="169"/>
                  </a:lnTo>
                  <a:lnTo>
                    <a:pt x="197" y="177"/>
                  </a:lnTo>
                  <a:lnTo>
                    <a:pt x="207" y="182"/>
                  </a:lnTo>
                  <a:lnTo>
                    <a:pt x="204" y="184"/>
                  </a:lnTo>
                  <a:lnTo>
                    <a:pt x="194" y="184"/>
                  </a:lnTo>
                  <a:lnTo>
                    <a:pt x="177" y="185"/>
                  </a:lnTo>
                  <a:lnTo>
                    <a:pt x="162" y="189"/>
                  </a:lnTo>
                  <a:lnTo>
                    <a:pt x="142" y="190"/>
                  </a:lnTo>
                  <a:lnTo>
                    <a:pt x="118" y="192"/>
                  </a:lnTo>
                  <a:lnTo>
                    <a:pt x="92" y="190"/>
                  </a:lnTo>
                  <a:lnTo>
                    <a:pt x="67" y="189"/>
                  </a:lnTo>
                  <a:lnTo>
                    <a:pt x="45" y="185"/>
                  </a:lnTo>
                  <a:lnTo>
                    <a:pt x="25" y="180"/>
                  </a:lnTo>
                  <a:lnTo>
                    <a:pt x="12" y="174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7" y="179"/>
                  </a:lnTo>
                  <a:lnTo>
                    <a:pt x="17" y="189"/>
                  </a:lnTo>
                  <a:lnTo>
                    <a:pt x="28" y="192"/>
                  </a:lnTo>
                  <a:lnTo>
                    <a:pt x="50" y="195"/>
                  </a:lnTo>
                  <a:lnTo>
                    <a:pt x="77" y="199"/>
                  </a:lnTo>
                  <a:lnTo>
                    <a:pt x="107" y="202"/>
                  </a:lnTo>
                  <a:lnTo>
                    <a:pt x="137" y="204"/>
                  </a:lnTo>
                  <a:lnTo>
                    <a:pt x="163" y="205"/>
                  </a:lnTo>
                  <a:lnTo>
                    <a:pt x="185" y="207"/>
                  </a:lnTo>
                  <a:lnTo>
                    <a:pt x="197" y="207"/>
                  </a:lnTo>
                  <a:lnTo>
                    <a:pt x="205" y="209"/>
                  </a:lnTo>
                  <a:lnTo>
                    <a:pt x="215" y="215"/>
                  </a:lnTo>
                  <a:lnTo>
                    <a:pt x="225" y="225"/>
                  </a:lnTo>
                  <a:lnTo>
                    <a:pt x="237" y="235"/>
                  </a:lnTo>
                  <a:lnTo>
                    <a:pt x="249" y="247"/>
                  </a:lnTo>
                  <a:lnTo>
                    <a:pt x="259" y="257"/>
                  </a:lnTo>
                  <a:lnTo>
                    <a:pt x="265" y="264"/>
                  </a:lnTo>
                  <a:lnTo>
                    <a:pt x="270" y="269"/>
                  </a:lnTo>
                  <a:lnTo>
                    <a:pt x="257" y="274"/>
                  </a:lnTo>
                  <a:lnTo>
                    <a:pt x="240" y="280"/>
                  </a:lnTo>
                  <a:lnTo>
                    <a:pt x="222" y="289"/>
                  </a:lnTo>
                  <a:lnTo>
                    <a:pt x="204" y="297"/>
                  </a:lnTo>
                  <a:lnTo>
                    <a:pt x="185" y="305"/>
                  </a:lnTo>
                  <a:lnTo>
                    <a:pt x="168" y="310"/>
                  </a:lnTo>
                  <a:lnTo>
                    <a:pt x="155" y="315"/>
                  </a:lnTo>
                  <a:lnTo>
                    <a:pt x="143" y="317"/>
                  </a:lnTo>
                  <a:lnTo>
                    <a:pt x="133" y="319"/>
                  </a:lnTo>
                  <a:lnTo>
                    <a:pt x="135" y="322"/>
                  </a:lnTo>
                  <a:lnTo>
                    <a:pt x="145" y="325"/>
                  </a:lnTo>
                  <a:lnTo>
                    <a:pt x="163" y="324"/>
                  </a:lnTo>
                  <a:lnTo>
                    <a:pt x="175" y="320"/>
                  </a:lnTo>
                  <a:lnTo>
                    <a:pt x="192" y="317"/>
                  </a:lnTo>
                  <a:lnTo>
                    <a:pt x="210" y="310"/>
                  </a:lnTo>
                  <a:lnTo>
                    <a:pt x="230" y="304"/>
                  </a:lnTo>
                  <a:lnTo>
                    <a:pt x="249" y="299"/>
                  </a:lnTo>
                  <a:lnTo>
                    <a:pt x="265" y="292"/>
                  </a:lnTo>
                  <a:lnTo>
                    <a:pt x="279" y="287"/>
                  </a:lnTo>
                  <a:lnTo>
                    <a:pt x="287" y="284"/>
                  </a:lnTo>
                  <a:lnTo>
                    <a:pt x="297" y="280"/>
                  </a:lnTo>
                  <a:lnTo>
                    <a:pt x="307" y="280"/>
                  </a:lnTo>
                  <a:lnTo>
                    <a:pt x="317" y="285"/>
                  </a:lnTo>
                  <a:lnTo>
                    <a:pt x="330" y="294"/>
                  </a:lnTo>
                  <a:lnTo>
                    <a:pt x="339" y="299"/>
                  </a:lnTo>
                  <a:lnTo>
                    <a:pt x="349" y="305"/>
                  </a:lnTo>
                  <a:lnTo>
                    <a:pt x="360" y="310"/>
                  </a:lnTo>
                  <a:lnTo>
                    <a:pt x="372" y="317"/>
                  </a:lnTo>
                  <a:lnTo>
                    <a:pt x="382" y="322"/>
                  </a:lnTo>
                  <a:lnTo>
                    <a:pt x="392" y="325"/>
                  </a:lnTo>
                  <a:lnTo>
                    <a:pt x="399" y="329"/>
                  </a:lnTo>
                  <a:lnTo>
                    <a:pt x="404" y="32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323" name="Picture 33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24" name="Picture 340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 flipV="1">
            <a:off x="70104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25" name="WordArt 341"/>
          <p:cNvSpPr>
            <a:spLocks noChangeArrowheads="1" noChangeShapeType="1" noTextEdit="1"/>
          </p:cNvSpPr>
          <p:nvPr/>
        </p:nvSpPr>
        <p:spPr bwMode="auto">
          <a:xfrm>
            <a:off x="990600" y="464127"/>
            <a:ext cx="66294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 NarrowH"/>
              </a:rPr>
              <a:t>CHµO MõNG C¸C THÇY C¤ GI¸O</a:t>
            </a:r>
          </a:p>
        </p:txBody>
      </p:sp>
      <p:sp>
        <p:nvSpPr>
          <p:cNvPr id="42327" name="Text Box 343"/>
          <p:cNvSpPr txBox="1">
            <a:spLocks noChangeArrowheads="1"/>
          </p:cNvSpPr>
          <p:nvPr/>
        </p:nvSpPr>
        <p:spPr bwMode="auto">
          <a:xfrm>
            <a:off x="914400" y="29718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Tập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đọc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2328" name="Picture 344" descr="guestbo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4724400" cy="1771650"/>
          </a:xfrm>
          <a:prstGeom prst="rect">
            <a:avLst/>
          </a:prstGeom>
          <a:noFill/>
        </p:spPr>
      </p:pic>
      <p:grpSp>
        <p:nvGrpSpPr>
          <p:cNvPr id="4" name="Group 345"/>
          <p:cNvGrpSpPr>
            <a:grpSpLocks noChangeAspect="1"/>
          </p:cNvGrpSpPr>
          <p:nvPr/>
        </p:nvGrpSpPr>
        <p:grpSpPr bwMode="auto">
          <a:xfrm>
            <a:off x="6553200" y="4484688"/>
            <a:ext cx="2590800" cy="2373312"/>
            <a:chOff x="3936" y="2649"/>
            <a:chExt cx="1824" cy="1671"/>
          </a:xfrm>
        </p:grpSpPr>
        <p:sp>
          <p:nvSpPr>
            <p:cNvPr id="42330" name="AutoShape 346"/>
            <p:cNvSpPr>
              <a:spLocks noChangeAspect="1" noChangeArrowheads="1" noTextEdit="1"/>
            </p:cNvSpPr>
            <p:nvPr/>
          </p:nvSpPr>
          <p:spPr bwMode="auto">
            <a:xfrm>
              <a:off x="3936" y="2649"/>
              <a:ext cx="1824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47"/>
            <p:cNvGrpSpPr>
              <a:grpSpLocks/>
            </p:cNvGrpSpPr>
            <p:nvPr/>
          </p:nvGrpSpPr>
          <p:grpSpPr bwMode="auto">
            <a:xfrm>
              <a:off x="4192" y="2649"/>
              <a:ext cx="1474" cy="1609"/>
              <a:chOff x="4192" y="2649"/>
              <a:chExt cx="1474" cy="1609"/>
            </a:xfrm>
          </p:grpSpPr>
          <p:sp>
            <p:nvSpPr>
              <p:cNvPr id="42332" name="Freeform 348"/>
              <p:cNvSpPr>
                <a:spLocks/>
              </p:cNvSpPr>
              <p:nvPr/>
            </p:nvSpPr>
            <p:spPr bwMode="auto">
              <a:xfrm>
                <a:off x="4587" y="2858"/>
                <a:ext cx="644" cy="644"/>
              </a:xfrm>
              <a:custGeom>
                <a:avLst/>
                <a:gdLst/>
                <a:ahLst/>
                <a:cxnLst>
                  <a:cxn ang="0">
                    <a:pos x="709" y="1285"/>
                  </a:cxn>
                  <a:cxn ang="0">
                    <a:pos x="835" y="1260"/>
                  </a:cxn>
                  <a:cxn ang="0">
                    <a:pos x="951" y="1210"/>
                  </a:cxn>
                  <a:cxn ang="0">
                    <a:pos x="1052" y="1141"/>
                  </a:cxn>
                  <a:cxn ang="0">
                    <a:pos x="1141" y="1053"/>
                  </a:cxn>
                  <a:cxn ang="0">
                    <a:pos x="1209" y="951"/>
                  </a:cxn>
                  <a:cxn ang="0">
                    <a:pos x="1259" y="836"/>
                  </a:cxn>
                  <a:cxn ang="0">
                    <a:pos x="1284" y="709"/>
                  </a:cxn>
                  <a:cxn ang="0">
                    <a:pos x="1284" y="579"/>
                  </a:cxn>
                  <a:cxn ang="0">
                    <a:pos x="1259" y="452"/>
                  </a:cxn>
                  <a:cxn ang="0">
                    <a:pos x="1209" y="337"/>
                  </a:cxn>
                  <a:cxn ang="0">
                    <a:pos x="1141" y="235"/>
                  </a:cxn>
                  <a:cxn ang="0">
                    <a:pos x="1052" y="147"/>
                  </a:cxn>
                  <a:cxn ang="0">
                    <a:pos x="951" y="79"/>
                  </a:cxn>
                  <a:cxn ang="0">
                    <a:pos x="835" y="28"/>
                  </a:cxn>
                  <a:cxn ang="0">
                    <a:pos x="709" y="3"/>
                  </a:cxn>
                  <a:cxn ang="0">
                    <a:pos x="579" y="3"/>
                  </a:cxn>
                  <a:cxn ang="0">
                    <a:pos x="452" y="28"/>
                  </a:cxn>
                  <a:cxn ang="0">
                    <a:pos x="337" y="79"/>
                  </a:cxn>
                  <a:cxn ang="0">
                    <a:pos x="235" y="147"/>
                  </a:cxn>
                  <a:cxn ang="0">
                    <a:pos x="147" y="235"/>
                  </a:cxn>
                  <a:cxn ang="0">
                    <a:pos x="78" y="337"/>
                  </a:cxn>
                  <a:cxn ang="0">
                    <a:pos x="28" y="452"/>
                  </a:cxn>
                  <a:cxn ang="0">
                    <a:pos x="3" y="579"/>
                  </a:cxn>
                  <a:cxn ang="0">
                    <a:pos x="3" y="709"/>
                  </a:cxn>
                  <a:cxn ang="0">
                    <a:pos x="28" y="836"/>
                  </a:cxn>
                  <a:cxn ang="0">
                    <a:pos x="78" y="951"/>
                  </a:cxn>
                  <a:cxn ang="0">
                    <a:pos x="147" y="1053"/>
                  </a:cxn>
                  <a:cxn ang="0">
                    <a:pos x="235" y="1141"/>
                  </a:cxn>
                  <a:cxn ang="0">
                    <a:pos x="337" y="1210"/>
                  </a:cxn>
                  <a:cxn ang="0">
                    <a:pos x="452" y="1260"/>
                  </a:cxn>
                  <a:cxn ang="0">
                    <a:pos x="579" y="1285"/>
                  </a:cxn>
                </a:cxnLst>
                <a:rect l="0" t="0" r="r" b="b"/>
                <a:pathLst>
                  <a:path w="1287" h="1288">
                    <a:moveTo>
                      <a:pt x="644" y="1288"/>
                    </a:moveTo>
                    <a:lnTo>
                      <a:pt x="709" y="1285"/>
                    </a:lnTo>
                    <a:lnTo>
                      <a:pt x="774" y="1275"/>
                    </a:lnTo>
                    <a:lnTo>
                      <a:pt x="835" y="1260"/>
                    </a:lnTo>
                    <a:lnTo>
                      <a:pt x="894" y="1238"/>
                    </a:lnTo>
                    <a:lnTo>
                      <a:pt x="951" y="1210"/>
                    </a:lnTo>
                    <a:lnTo>
                      <a:pt x="1004" y="1178"/>
                    </a:lnTo>
                    <a:lnTo>
                      <a:pt x="1052" y="1141"/>
                    </a:lnTo>
                    <a:lnTo>
                      <a:pt x="1099" y="1100"/>
                    </a:lnTo>
                    <a:lnTo>
                      <a:pt x="1141" y="1053"/>
                    </a:lnTo>
                    <a:lnTo>
                      <a:pt x="1177" y="1005"/>
                    </a:lnTo>
                    <a:lnTo>
                      <a:pt x="1209" y="951"/>
                    </a:lnTo>
                    <a:lnTo>
                      <a:pt x="1237" y="894"/>
                    </a:lnTo>
                    <a:lnTo>
                      <a:pt x="1259" y="836"/>
                    </a:lnTo>
                    <a:lnTo>
                      <a:pt x="1274" y="774"/>
                    </a:lnTo>
                    <a:lnTo>
                      <a:pt x="1284" y="709"/>
                    </a:lnTo>
                    <a:lnTo>
                      <a:pt x="1287" y="644"/>
                    </a:lnTo>
                    <a:lnTo>
                      <a:pt x="1284" y="579"/>
                    </a:lnTo>
                    <a:lnTo>
                      <a:pt x="1274" y="514"/>
                    </a:lnTo>
                    <a:lnTo>
                      <a:pt x="1259" y="452"/>
                    </a:lnTo>
                    <a:lnTo>
                      <a:pt x="1237" y="394"/>
                    </a:lnTo>
                    <a:lnTo>
                      <a:pt x="1209" y="337"/>
                    </a:lnTo>
                    <a:lnTo>
                      <a:pt x="1177" y="284"/>
                    </a:lnTo>
                    <a:lnTo>
                      <a:pt x="1141" y="235"/>
                    </a:lnTo>
                    <a:lnTo>
                      <a:pt x="1099" y="189"/>
                    </a:lnTo>
                    <a:lnTo>
                      <a:pt x="1052" y="147"/>
                    </a:lnTo>
                    <a:lnTo>
                      <a:pt x="1004" y="110"/>
                    </a:lnTo>
                    <a:lnTo>
                      <a:pt x="951" y="79"/>
                    </a:lnTo>
                    <a:lnTo>
                      <a:pt x="894" y="50"/>
                    </a:lnTo>
                    <a:lnTo>
                      <a:pt x="835" y="28"/>
                    </a:lnTo>
                    <a:lnTo>
                      <a:pt x="774" y="13"/>
                    </a:lnTo>
                    <a:lnTo>
                      <a:pt x="709" y="3"/>
                    </a:lnTo>
                    <a:lnTo>
                      <a:pt x="644" y="0"/>
                    </a:lnTo>
                    <a:lnTo>
                      <a:pt x="579" y="3"/>
                    </a:lnTo>
                    <a:lnTo>
                      <a:pt x="513" y="13"/>
                    </a:lnTo>
                    <a:lnTo>
                      <a:pt x="452" y="28"/>
                    </a:lnTo>
                    <a:lnTo>
                      <a:pt x="393" y="50"/>
                    </a:lnTo>
                    <a:lnTo>
                      <a:pt x="337" y="79"/>
                    </a:lnTo>
                    <a:lnTo>
                      <a:pt x="283" y="110"/>
                    </a:lnTo>
                    <a:lnTo>
                      <a:pt x="235" y="147"/>
                    </a:lnTo>
                    <a:lnTo>
                      <a:pt x="188" y="189"/>
                    </a:lnTo>
                    <a:lnTo>
                      <a:pt x="147" y="235"/>
                    </a:lnTo>
                    <a:lnTo>
                      <a:pt x="110" y="284"/>
                    </a:lnTo>
                    <a:lnTo>
                      <a:pt x="78" y="337"/>
                    </a:lnTo>
                    <a:lnTo>
                      <a:pt x="50" y="394"/>
                    </a:lnTo>
                    <a:lnTo>
                      <a:pt x="28" y="452"/>
                    </a:lnTo>
                    <a:lnTo>
                      <a:pt x="13" y="514"/>
                    </a:lnTo>
                    <a:lnTo>
                      <a:pt x="3" y="579"/>
                    </a:lnTo>
                    <a:lnTo>
                      <a:pt x="0" y="644"/>
                    </a:lnTo>
                    <a:lnTo>
                      <a:pt x="3" y="709"/>
                    </a:lnTo>
                    <a:lnTo>
                      <a:pt x="13" y="774"/>
                    </a:lnTo>
                    <a:lnTo>
                      <a:pt x="28" y="836"/>
                    </a:lnTo>
                    <a:lnTo>
                      <a:pt x="50" y="894"/>
                    </a:lnTo>
                    <a:lnTo>
                      <a:pt x="78" y="951"/>
                    </a:lnTo>
                    <a:lnTo>
                      <a:pt x="110" y="1005"/>
                    </a:lnTo>
                    <a:lnTo>
                      <a:pt x="147" y="1053"/>
                    </a:lnTo>
                    <a:lnTo>
                      <a:pt x="188" y="1100"/>
                    </a:lnTo>
                    <a:lnTo>
                      <a:pt x="235" y="1141"/>
                    </a:lnTo>
                    <a:lnTo>
                      <a:pt x="283" y="1178"/>
                    </a:lnTo>
                    <a:lnTo>
                      <a:pt x="337" y="1210"/>
                    </a:lnTo>
                    <a:lnTo>
                      <a:pt x="393" y="1238"/>
                    </a:lnTo>
                    <a:lnTo>
                      <a:pt x="452" y="1260"/>
                    </a:lnTo>
                    <a:lnTo>
                      <a:pt x="513" y="1275"/>
                    </a:lnTo>
                    <a:lnTo>
                      <a:pt x="579" y="1285"/>
                    </a:lnTo>
                    <a:lnTo>
                      <a:pt x="644" y="12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3" name="Freeform 349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4" name="Freeform 350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F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5" name="Freeform 351"/>
              <p:cNvSpPr>
                <a:spLocks/>
              </p:cNvSpPr>
              <p:nvPr/>
            </p:nvSpPr>
            <p:spPr bwMode="auto">
              <a:xfrm>
                <a:off x="4868" y="3739"/>
                <a:ext cx="86" cy="182"/>
              </a:xfrm>
              <a:custGeom>
                <a:avLst/>
                <a:gdLst/>
                <a:ahLst/>
                <a:cxnLst>
                  <a:cxn ang="0">
                    <a:pos x="172" y="363"/>
                  </a:cxn>
                  <a:cxn ang="0">
                    <a:pos x="125" y="0"/>
                  </a:cxn>
                  <a:cxn ang="0">
                    <a:pos x="45" y="0"/>
                  </a:cxn>
                  <a:cxn ang="0">
                    <a:pos x="0" y="363"/>
                  </a:cxn>
                  <a:cxn ang="0">
                    <a:pos x="172" y="363"/>
                  </a:cxn>
                </a:cxnLst>
                <a:rect l="0" t="0" r="r" b="b"/>
                <a:pathLst>
                  <a:path w="172" h="363">
                    <a:moveTo>
                      <a:pt x="172" y="363"/>
                    </a:moveTo>
                    <a:lnTo>
                      <a:pt x="125" y="0"/>
                    </a:lnTo>
                    <a:lnTo>
                      <a:pt x="45" y="0"/>
                    </a:lnTo>
                    <a:lnTo>
                      <a:pt x="0" y="363"/>
                    </a:lnTo>
                    <a:lnTo>
                      <a:pt x="172" y="363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6" name="Freeform 352"/>
              <p:cNvSpPr>
                <a:spLocks/>
              </p:cNvSpPr>
              <p:nvPr/>
            </p:nvSpPr>
            <p:spPr bwMode="auto">
              <a:xfrm>
                <a:off x="4798" y="4018"/>
                <a:ext cx="225" cy="8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5" y="164"/>
                  </a:cxn>
                  <a:cxn ang="0">
                    <a:pos x="18" y="169"/>
                  </a:cxn>
                  <a:cxn ang="0">
                    <a:pos x="38" y="172"/>
                  </a:cxn>
                  <a:cxn ang="0">
                    <a:pos x="65" y="174"/>
                  </a:cxn>
                  <a:cxn ang="0">
                    <a:pos x="98" y="175"/>
                  </a:cxn>
                  <a:cxn ang="0">
                    <a:pos x="137" y="177"/>
                  </a:cxn>
                  <a:cxn ang="0">
                    <a:pos x="178" y="179"/>
                  </a:cxn>
                  <a:cxn ang="0">
                    <a:pos x="223" y="179"/>
                  </a:cxn>
                  <a:cxn ang="0">
                    <a:pos x="268" y="179"/>
                  </a:cxn>
                  <a:cxn ang="0">
                    <a:pos x="312" y="177"/>
                  </a:cxn>
                  <a:cxn ang="0">
                    <a:pos x="350" y="175"/>
                  </a:cxn>
                  <a:cxn ang="0">
                    <a:pos x="383" y="174"/>
                  </a:cxn>
                  <a:cxn ang="0">
                    <a:pos x="410" y="172"/>
                  </a:cxn>
                  <a:cxn ang="0">
                    <a:pos x="430" y="169"/>
                  </a:cxn>
                  <a:cxn ang="0">
                    <a:pos x="443" y="164"/>
                  </a:cxn>
                  <a:cxn ang="0">
                    <a:pos x="448" y="160"/>
                  </a:cxn>
                  <a:cxn ang="0">
                    <a:pos x="408" y="155"/>
                  </a:cxn>
                  <a:cxn ang="0">
                    <a:pos x="373" y="140"/>
                  </a:cxn>
                  <a:cxn ang="0">
                    <a:pos x="343" y="118"/>
                  </a:cxn>
                  <a:cxn ang="0">
                    <a:pos x="320" y="92"/>
                  </a:cxn>
                  <a:cxn ang="0">
                    <a:pos x="300" y="65"/>
                  </a:cxn>
                  <a:cxn ang="0">
                    <a:pos x="283" y="38"/>
                  </a:cxn>
                  <a:cxn ang="0">
                    <a:pos x="273" y="17"/>
                  </a:cxn>
                  <a:cxn ang="0">
                    <a:pos x="267" y="0"/>
                  </a:cxn>
                  <a:cxn ang="0">
                    <a:pos x="180" y="0"/>
                  </a:cxn>
                  <a:cxn ang="0">
                    <a:pos x="173" y="17"/>
                  </a:cxn>
                  <a:cxn ang="0">
                    <a:pos x="163" y="38"/>
                  </a:cxn>
                  <a:cxn ang="0">
                    <a:pos x="148" y="65"/>
                  </a:cxn>
                  <a:cxn ang="0">
                    <a:pos x="128" y="92"/>
                  </a:cxn>
                  <a:cxn ang="0">
                    <a:pos x="103" y="118"/>
                  </a:cxn>
                  <a:cxn ang="0">
                    <a:pos x="75" y="140"/>
                  </a:cxn>
                  <a:cxn ang="0">
                    <a:pos x="40" y="155"/>
                  </a:cxn>
                  <a:cxn ang="0">
                    <a:pos x="0" y="160"/>
                  </a:cxn>
                </a:cxnLst>
                <a:rect l="0" t="0" r="r" b="b"/>
                <a:pathLst>
                  <a:path w="448" h="179">
                    <a:moveTo>
                      <a:pt x="0" y="160"/>
                    </a:moveTo>
                    <a:lnTo>
                      <a:pt x="5" y="164"/>
                    </a:lnTo>
                    <a:lnTo>
                      <a:pt x="18" y="169"/>
                    </a:lnTo>
                    <a:lnTo>
                      <a:pt x="38" y="172"/>
                    </a:lnTo>
                    <a:lnTo>
                      <a:pt x="65" y="174"/>
                    </a:lnTo>
                    <a:lnTo>
                      <a:pt x="98" y="175"/>
                    </a:lnTo>
                    <a:lnTo>
                      <a:pt x="137" y="177"/>
                    </a:lnTo>
                    <a:lnTo>
                      <a:pt x="178" y="179"/>
                    </a:lnTo>
                    <a:lnTo>
                      <a:pt x="223" y="179"/>
                    </a:lnTo>
                    <a:lnTo>
                      <a:pt x="268" y="179"/>
                    </a:lnTo>
                    <a:lnTo>
                      <a:pt x="312" y="177"/>
                    </a:lnTo>
                    <a:lnTo>
                      <a:pt x="350" y="175"/>
                    </a:lnTo>
                    <a:lnTo>
                      <a:pt x="383" y="174"/>
                    </a:lnTo>
                    <a:lnTo>
                      <a:pt x="410" y="172"/>
                    </a:lnTo>
                    <a:lnTo>
                      <a:pt x="430" y="169"/>
                    </a:lnTo>
                    <a:lnTo>
                      <a:pt x="443" y="164"/>
                    </a:lnTo>
                    <a:lnTo>
                      <a:pt x="448" y="160"/>
                    </a:lnTo>
                    <a:lnTo>
                      <a:pt x="408" y="155"/>
                    </a:lnTo>
                    <a:lnTo>
                      <a:pt x="373" y="140"/>
                    </a:lnTo>
                    <a:lnTo>
                      <a:pt x="343" y="118"/>
                    </a:lnTo>
                    <a:lnTo>
                      <a:pt x="320" y="92"/>
                    </a:lnTo>
                    <a:lnTo>
                      <a:pt x="300" y="65"/>
                    </a:lnTo>
                    <a:lnTo>
                      <a:pt x="283" y="38"/>
                    </a:lnTo>
                    <a:lnTo>
                      <a:pt x="273" y="17"/>
                    </a:lnTo>
                    <a:lnTo>
                      <a:pt x="267" y="0"/>
                    </a:lnTo>
                    <a:lnTo>
                      <a:pt x="180" y="0"/>
                    </a:lnTo>
                    <a:lnTo>
                      <a:pt x="173" y="17"/>
                    </a:lnTo>
                    <a:lnTo>
                      <a:pt x="163" y="38"/>
                    </a:lnTo>
                    <a:lnTo>
                      <a:pt x="148" y="65"/>
                    </a:lnTo>
                    <a:lnTo>
                      <a:pt x="128" y="92"/>
                    </a:lnTo>
                    <a:lnTo>
                      <a:pt x="103" y="118"/>
                    </a:lnTo>
                    <a:lnTo>
                      <a:pt x="75" y="140"/>
                    </a:lnTo>
                    <a:lnTo>
                      <a:pt x="40" y="155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7" name="Rectangle 353"/>
              <p:cNvSpPr>
                <a:spLocks noChangeArrowheads="1"/>
              </p:cNvSpPr>
              <p:nvPr/>
            </p:nvSpPr>
            <p:spPr bwMode="auto">
              <a:xfrm>
                <a:off x="4834" y="3643"/>
                <a:ext cx="150" cy="43"/>
              </a:xfrm>
              <a:prstGeom prst="rect">
                <a:avLst/>
              </a:prstGeom>
              <a:solidFill>
                <a:srgbClr val="BF7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8" name="Freeform 354"/>
              <p:cNvSpPr>
                <a:spLocks/>
              </p:cNvSpPr>
              <p:nvPr/>
            </p:nvSpPr>
            <p:spPr bwMode="auto">
              <a:xfrm>
                <a:off x="4868" y="3921"/>
                <a:ext cx="86" cy="39"/>
              </a:xfrm>
              <a:custGeom>
                <a:avLst/>
                <a:gdLst/>
                <a:ahLst/>
                <a:cxnLst>
                  <a:cxn ang="0">
                    <a:pos x="42" y="79"/>
                  </a:cxn>
                  <a:cxn ang="0">
                    <a:pos x="0" y="0"/>
                  </a:cxn>
                  <a:cxn ang="0">
                    <a:pos x="172" y="0"/>
                  </a:cxn>
                  <a:cxn ang="0">
                    <a:pos x="129" y="79"/>
                  </a:cxn>
                  <a:cxn ang="0">
                    <a:pos x="42" y="79"/>
                  </a:cxn>
                </a:cxnLst>
                <a:rect l="0" t="0" r="r" b="b"/>
                <a:pathLst>
                  <a:path w="172" h="79">
                    <a:moveTo>
                      <a:pt x="42" y="79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29" y="79"/>
                    </a:lnTo>
                    <a:lnTo>
                      <a:pt x="42" y="79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9" name="Freeform 355"/>
              <p:cNvSpPr>
                <a:spLocks/>
              </p:cNvSpPr>
              <p:nvPr/>
            </p:nvSpPr>
            <p:spPr bwMode="auto">
              <a:xfrm>
                <a:off x="4855" y="3686"/>
                <a:ext cx="11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3"/>
                  </a:cxn>
                  <a:cxn ang="0">
                    <a:pos x="9" y="45"/>
                  </a:cxn>
                  <a:cxn ang="0">
                    <a:pos x="19" y="65"/>
                  </a:cxn>
                  <a:cxn ang="0">
                    <a:pos x="32" y="83"/>
                  </a:cxn>
                  <a:cxn ang="0">
                    <a:pos x="49" y="97"/>
                  </a:cxn>
                  <a:cxn ang="0">
                    <a:pos x="67" y="108"/>
                  </a:cxn>
                  <a:cxn ang="0">
                    <a:pos x="89" y="115"/>
                  </a:cxn>
                  <a:cxn ang="0">
                    <a:pos x="110" y="117"/>
                  </a:cxn>
                  <a:cxn ang="0">
                    <a:pos x="132" y="115"/>
                  </a:cxn>
                  <a:cxn ang="0">
                    <a:pos x="154" y="108"/>
                  </a:cxn>
                  <a:cxn ang="0">
                    <a:pos x="172" y="97"/>
                  </a:cxn>
                  <a:cxn ang="0">
                    <a:pos x="189" y="83"/>
                  </a:cxn>
                  <a:cxn ang="0">
                    <a:pos x="202" y="65"/>
                  </a:cxn>
                  <a:cxn ang="0">
                    <a:pos x="212" y="45"/>
                  </a:cxn>
                  <a:cxn ang="0">
                    <a:pos x="219" y="23"/>
                  </a:cxn>
                  <a:cxn ang="0">
                    <a:pos x="220" y="0"/>
                  </a:cxn>
                  <a:cxn ang="0">
                    <a:pos x="0" y="0"/>
                  </a:cxn>
                </a:cxnLst>
                <a:rect l="0" t="0" r="r" b="b"/>
                <a:pathLst>
                  <a:path w="220" h="117">
                    <a:moveTo>
                      <a:pt x="0" y="0"/>
                    </a:moveTo>
                    <a:lnTo>
                      <a:pt x="2" y="23"/>
                    </a:lnTo>
                    <a:lnTo>
                      <a:pt x="9" y="45"/>
                    </a:lnTo>
                    <a:lnTo>
                      <a:pt x="19" y="65"/>
                    </a:lnTo>
                    <a:lnTo>
                      <a:pt x="32" y="83"/>
                    </a:lnTo>
                    <a:lnTo>
                      <a:pt x="49" y="97"/>
                    </a:lnTo>
                    <a:lnTo>
                      <a:pt x="67" y="108"/>
                    </a:lnTo>
                    <a:lnTo>
                      <a:pt x="89" y="115"/>
                    </a:lnTo>
                    <a:lnTo>
                      <a:pt x="110" y="117"/>
                    </a:lnTo>
                    <a:lnTo>
                      <a:pt x="132" y="115"/>
                    </a:lnTo>
                    <a:lnTo>
                      <a:pt x="154" y="108"/>
                    </a:lnTo>
                    <a:lnTo>
                      <a:pt x="172" y="97"/>
                    </a:lnTo>
                    <a:lnTo>
                      <a:pt x="189" y="83"/>
                    </a:lnTo>
                    <a:lnTo>
                      <a:pt x="202" y="65"/>
                    </a:lnTo>
                    <a:lnTo>
                      <a:pt x="212" y="45"/>
                    </a:lnTo>
                    <a:lnTo>
                      <a:pt x="219" y="23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0" name="Freeform 356"/>
              <p:cNvSpPr>
                <a:spLocks/>
              </p:cNvSpPr>
              <p:nvPr/>
            </p:nvSpPr>
            <p:spPr bwMode="auto">
              <a:xfrm>
                <a:off x="4864" y="3960"/>
                <a:ext cx="93" cy="58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28" y="110"/>
                  </a:cxn>
                  <a:cxn ang="0">
                    <a:pos x="13" y="97"/>
                  </a:cxn>
                  <a:cxn ang="0">
                    <a:pos x="3" y="78"/>
                  </a:cxn>
                  <a:cxn ang="0">
                    <a:pos x="0" y="57"/>
                  </a:cxn>
                  <a:cxn ang="0">
                    <a:pos x="3" y="37"/>
                  </a:cxn>
                  <a:cxn ang="0">
                    <a:pos x="11" y="18"/>
                  </a:cxn>
                  <a:cxn ang="0">
                    <a:pos x="26" y="5"/>
                  </a:cxn>
                  <a:cxn ang="0">
                    <a:pos x="48" y="0"/>
                  </a:cxn>
                  <a:cxn ang="0">
                    <a:pos x="135" y="0"/>
                  </a:cxn>
                  <a:cxn ang="0">
                    <a:pos x="156" y="5"/>
                  </a:cxn>
                  <a:cxn ang="0">
                    <a:pos x="173" y="18"/>
                  </a:cxn>
                  <a:cxn ang="0">
                    <a:pos x="181" y="37"/>
                  </a:cxn>
                  <a:cxn ang="0">
                    <a:pos x="185" y="57"/>
                  </a:cxn>
                  <a:cxn ang="0">
                    <a:pos x="181" y="78"/>
                  </a:cxn>
                  <a:cxn ang="0">
                    <a:pos x="171" y="97"/>
                  </a:cxn>
                  <a:cxn ang="0">
                    <a:pos x="156" y="110"/>
                  </a:cxn>
                  <a:cxn ang="0">
                    <a:pos x="135" y="115"/>
                  </a:cxn>
                  <a:cxn ang="0">
                    <a:pos x="48" y="115"/>
                  </a:cxn>
                </a:cxnLst>
                <a:rect l="0" t="0" r="r" b="b"/>
                <a:pathLst>
                  <a:path w="185" h="115">
                    <a:moveTo>
                      <a:pt x="48" y="115"/>
                    </a:moveTo>
                    <a:lnTo>
                      <a:pt x="28" y="110"/>
                    </a:lnTo>
                    <a:lnTo>
                      <a:pt x="13" y="97"/>
                    </a:lnTo>
                    <a:lnTo>
                      <a:pt x="3" y="78"/>
                    </a:lnTo>
                    <a:lnTo>
                      <a:pt x="0" y="57"/>
                    </a:lnTo>
                    <a:lnTo>
                      <a:pt x="3" y="37"/>
                    </a:lnTo>
                    <a:lnTo>
                      <a:pt x="11" y="18"/>
                    </a:lnTo>
                    <a:lnTo>
                      <a:pt x="26" y="5"/>
                    </a:lnTo>
                    <a:lnTo>
                      <a:pt x="48" y="0"/>
                    </a:lnTo>
                    <a:lnTo>
                      <a:pt x="135" y="0"/>
                    </a:lnTo>
                    <a:lnTo>
                      <a:pt x="156" y="5"/>
                    </a:lnTo>
                    <a:lnTo>
                      <a:pt x="173" y="18"/>
                    </a:lnTo>
                    <a:lnTo>
                      <a:pt x="181" y="37"/>
                    </a:lnTo>
                    <a:lnTo>
                      <a:pt x="185" y="57"/>
                    </a:lnTo>
                    <a:lnTo>
                      <a:pt x="181" y="78"/>
                    </a:lnTo>
                    <a:lnTo>
                      <a:pt x="171" y="97"/>
                    </a:lnTo>
                    <a:lnTo>
                      <a:pt x="156" y="110"/>
                    </a:lnTo>
                    <a:lnTo>
                      <a:pt x="135" y="115"/>
                    </a:lnTo>
                    <a:lnTo>
                      <a:pt x="48" y="115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1" name="Freeform 357"/>
              <p:cNvSpPr>
                <a:spLocks/>
              </p:cNvSpPr>
              <p:nvPr/>
            </p:nvSpPr>
            <p:spPr bwMode="auto">
              <a:xfrm>
                <a:off x="4777" y="4098"/>
                <a:ext cx="267" cy="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37"/>
                  </a:cxn>
                  <a:cxn ang="0">
                    <a:pos x="5" y="40"/>
                  </a:cxn>
                  <a:cxn ang="0">
                    <a:pos x="12" y="45"/>
                  </a:cxn>
                  <a:cxn ang="0">
                    <a:pos x="22" y="50"/>
                  </a:cxn>
                  <a:cxn ang="0">
                    <a:pos x="32" y="54"/>
                  </a:cxn>
                  <a:cxn ang="0">
                    <a:pos x="45" y="57"/>
                  </a:cxn>
                  <a:cxn ang="0">
                    <a:pos x="62" y="60"/>
                  </a:cxn>
                  <a:cxn ang="0">
                    <a:pos x="79" y="64"/>
                  </a:cxn>
                  <a:cxn ang="0">
                    <a:pos x="97" y="67"/>
                  </a:cxn>
                  <a:cxn ang="0">
                    <a:pos x="119" y="69"/>
                  </a:cxn>
                  <a:cxn ang="0">
                    <a:pos x="140" y="72"/>
                  </a:cxn>
                  <a:cxn ang="0">
                    <a:pos x="164" y="74"/>
                  </a:cxn>
                  <a:cxn ang="0">
                    <a:pos x="189" y="75"/>
                  </a:cxn>
                  <a:cxn ang="0">
                    <a:pos x="214" y="75"/>
                  </a:cxn>
                  <a:cxn ang="0">
                    <a:pos x="241" y="77"/>
                  </a:cxn>
                  <a:cxn ang="0">
                    <a:pos x="267" y="77"/>
                  </a:cxn>
                  <a:cxn ang="0">
                    <a:pos x="294" y="77"/>
                  </a:cxn>
                  <a:cxn ang="0">
                    <a:pos x="321" y="75"/>
                  </a:cxn>
                  <a:cxn ang="0">
                    <a:pos x="347" y="75"/>
                  </a:cxn>
                  <a:cxn ang="0">
                    <a:pos x="372" y="74"/>
                  </a:cxn>
                  <a:cxn ang="0">
                    <a:pos x="396" y="72"/>
                  </a:cxn>
                  <a:cxn ang="0">
                    <a:pos x="417" y="69"/>
                  </a:cxn>
                  <a:cxn ang="0">
                    <a:pos x="437" y="67"/>
                  </a:cxn>
                  <a:cxn ang="0">
                    <a:pos x="457" y="64"/>
                  </a:cxn>
                  <a:cxn ang="0">
                    <a:pos x="474" y="60"/>
                  </a:cxn>
                  <a:cxn ang="0">
                    <a:pos x="491" y="57"/>
                  </a:cxn>
                  <a:cxn ang="0">
                    <a:pos x="504" y="54"/>
                  </a:cxn>
                  <a:cxn ang="0">
                    <a:pos x="514" y="50"/>
                  </a:cxn>
                  <a:cxn ang="0">
                    <a:pos x="524" y="45"/>
                  </a:cxn>
                  <a:cxn ang="0">
                    <a:pos x="531" y="40"/>
                  </a:cxn>
                  <a:cxn ang="0">
                    <a:pos x="534" y="37"/>
                  </a:cxn>
                  <a:cxn ang="0">
                    <a:pos x="536" y="32"/>
                  </a:cxn>
                  <a:cxn ang="0">
                    <a:pos x="492" y="0"/>
                  </a:cxn>
                  <a:cxn ang="0">
                    <a:pos x="487" y="4"/>
                  </a:cxn>
                  <a:cxn ang="0">
                    <a:pos x="474" y="9"/>
                  </a:cxn>
                  <a:cxn ang="0">
                    <a:pos x="454" y="12"/>
                  </a:cxn>
                  <a:cxn ang="0">
                    <a:pos x="427" y="14"/>
                  </a:cxn>
                  <a:cxn ang="0">
                    <a:pos x="394" y="15"/>
                  </a:cxn>
                  <a:cxn ang="0">
                    <a:pos x="356" y="17"/>
                  </a:cxn>
                  <a:cxn ang="0">
                    <a:pos x="312" y="19"/>
                  </a:cxn>
                  <a:cxn ang="0">
                    <a:pos x="267" y="19"/>
                  </a:cxn>
                  <a:cxn ang="0">
                    <a:pos x="222" y="19"/>
                  </a:cxn>
                  <a:cxn ang="0">
                    <a:pos x="181" y="17"/>
                  </a:cxn>
                  <a:cxn ang="0">
                    <a:pos x="142" y="15"/>
                  </a:cxn>
                  <a:cxn ang="0">
                    <a:pos x="109" y="14"/>
                  </a:cxn>
                  <a:cxn ang="0">
                    <a:pos x="82" y="12"/>
                  </a:cxn>
                  <a:cxn ang="0">
                    <a:pos x="62" y="9"/>
                  </a:cxn>
                  <a:cxn ang="0">
                    <a:pos x="49" y="4"/>
                  </a:cxn>
                  <a:cxn ang="0">
                    <a:pos x="44" y="0"/>
                  </a:cxn>
                  <a:cxn ang="0">
                    <a:pos x="0" y="32"/>
                  </a:cxn>
                </a:cxnLst>
                <a:rect l="0" t="0" r="r" b="b"/>
                <a:pathLst>
                  <a:path w="536" h="77">
                    <a:moveTo>
                      <a:pt x="0" y="32"/>
                    </a:moveTo>
                    <a:lnTo>
                      <a:pt x="2" y="37"/>
                    </a:lnTo>
                    <a:lnTo>
                      <a:pt x="5" y="40"/>
                    </a:lnTo>
                    <a:lnTo>
                      <a:pt x="12" y="45"/>
                    </a:lnTo>
                    <a:lnTo>
                      <a:pt x="22" y="50"/>
                    </a:lnTo>
                    <a:lnTo>
                      <a:pt x="32" y="54"/>
                    </a:lnTo>
                    <a:lnTo>
                      <a:pt x="45" y="57"/>
                    </a:lnTo>
                    <a:lnTo>
                      <a:pt x="62" y="60"/>
                    </a:lnTo>
                    <a:lnTo>
                      <a:pt x="79" y="64"/>
                    </a:lnTo>
                    <a:lnTo>
                      <a:pt x="97" y="67"/>
                    </a:lnTo>
                    <a:lnTo>
                      <a:pt x="119" y="69"/>
                    </a:lnTo>
                    <a:lnTo>
                      <a:pt x="140" y="72"/>
                    </a:lnTo>
                    <a:lnTo>
                      <a:pt x="164" y="74"/>
                    </a:lnTo>
                    <a:lnTo>
                      <a:pt x="189" y="75"/>
                    </a:lnTo>
                    <a:lnTo>
                      <a:pt x="214" y="75"/>
                    </a:lnTo>
                    <a:lnTo>
                      <a:pt x="241" y="77"/>
                    </a:lnTo>
                    <a:lnTo>
                      <a:pt x="267" y="77"/>
                    </a:lnTo>
                    <a:lnTo>
                      <a:pt x="294" y="77"/>
                    </a:lnTo>
                    <a:lnTo>
                      <a:pt x="321" y="75"/>
                    </a:lnTo>
                    <a:lnTo>
                      <a:pt x="347" y="75"/>
                    </a:lnTo>
                    <a:lnTo>
                      <a:pt x="372" y="74"/>
                    </a:lnTo>
                    <a:lnTo>
                      <a:pt x="396" y="72"/>
                    </a:lnTo>
                    <a:lnTo>
                      <a:pt x="417" y="69"/>
                    </a:lnTo>
                    <a:lnTo>
                      <a:pt x="437" y="67"/>
                    </a:lnTo>
                    <a:lnTo>
                      <a:pt x="457" y="64"/>
                    </a:lnTo>
                    <a:lnTo>
                      <a:pt x="474" y="60"/>
                    </a:lnTo>
                    <a:lnTo>
                      <a:pt x="491" y="57"/>
                    </a:lnTo>
                    <a:lnTo>
                      <a:pt x="504" y="54"/>
                    </a:lnTo>
                    <a:lnTo>
                      <a:pt x="514" y="50"/>
                    </a:lnTo>
                    <a:lnTo>
                      <a:pt x="524" y="45"/>
                    </a:lnTo>
                    <a:lnTo>
                      <a:pt x="531" y="40"/>
                    </a:lnTo>
                    <a:lnTo>
                      <a:pt x="534" y="37"/>
                    </a:lnTo>
                    <a:lnTo>
                      <a:pt x="536" y="32"/>
                    </a:lnTo>
                    <a:lnTo>
                      <a:pt x="492" y="0"/>
                    </a:lnTo>
                    <a:lnTo>
                      <a:pt x="487" y="4"/>
                    </a:lnTo>
                    <a:lnTo>
                      <a:pt x="474" y="9"/>
                    </a:lnTo>
                    <a:lnTo>
                      <a:pt x="454" y="12"/>
                    </a:lnTo>
                    <a:lnTo>
                      <a:pt x="427" y="14"/>
                    </a:lnTo>
                    <a:lnTo>
                      <a:pt x="394" y="15"/>
                    </a:lnTo>
                    <a:lnTo>
                      <a:pt x="356" y="17"/>
                    </a:lnTo>
                    <a:lnTo>
                      <a:pt x="312" y="19"/>
                    </a:lnTo>
                    <a:lnTo>
                      <a:pt x="267" y="19"/>
                    </a:lnTo>
                    <a:lnTo>
                      <a:pt x="222" y="19"/>
                    </a:lnTo>
                    <a:lnTo>
                      <a:pt x="181" y="17"/>
                    </a:lnTo>
                    <a:lnTo>
                      <a:pt x="142" y="15"/>
                    </a:lnTo>
                    <a:lnTo>
                      <a:pt x="109" y="14"/>
                    </a:lnTo>
                    <a:lnTo>
                      <a:pt x="82" y="12"/>
                    </a:lnTo>
                    <a:lnTo>
                      <a:pt x="62" y="9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2" name="Freeform 358"/>
              <p:cNvSpPr>
                <a:spLocks/>
              </p:cNvSpPr>
              <p:nvPr/>
            </p:nvSpPr>
            <p:spPr bwMode="auto">
              <a:xfrm>
                <a:off x="4883" y="3229"/>
                <a:ext cx="53" cy="414"/>
              </a:xfrm>
              <a:custGeom>
                <a:avLst/>
                <a:gdLst/>
                <a:ahLst/>
                <a:cxnLst>
                  <a:cxn ang="0">
                    <a:pos x="103" y="829"/>
                  </a:cxn>
                  <a:cxn ang="0">
                    <a:pos x="103" y="670"/>
                  </a:cxn>
                  <a:cxn ang="0">
                    <a:pos x="105" y="532"/>
                  </a:cxn>
                  <a:cxn ang="0">
                    <a:pos x="103" y="410"/>
                  </a:cxn>
                  <a:cxn ang="0">
                    <a:pos x="102" y="303"/>
                  </a:cxn>
                  <a:cxn ang="0">
                    <a:pos x="97" y="210"/>
                  </a:cxn>
                  <a:cxn ang="0">
                    <a:pos x="87" y="130"/>
                  </a:cxn>
                  <a:cxn ang="0">
                    <a:pos x="72" y="6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2" y="60"/>
                  </a:cxn>
                  <a:cxn ang="0">
                    <a:pos x="18" y="130"/>
                  </a:cxn>
                  <a:cxn ang="0">
                    <a:pos x="8" y="210"/>
                  </a:cxn>
                  <a:cxn ang="0">
                    <a:pos x="3" y="303"/>
                  </a:cxn>
                  <a:cxn ang="0">
                    <a:pos x="0" y="410"/>
                  </a:cxn>
                  <a:cxn ang="0">
                    <a:pos x="0" y="532"/>
                  </a:cxn>
                  <a:cxn ang="0">
                    <a:pos x="0" y="670"/>
                  </a:cxn>
                  <a:cxn ang="0">
                    <a:pos x="0" y="829"/>
                  </a:cxn>
                  <a:cxn ang="0">
                    <a:pos x="103" y="829"/>
                  </a:cxn>
                </a:cxnLst>
                <a:rect l="0" t="0" r="r" b="b"/>
                <a:pathLst>
                  <a:path w="105" h="829">
                    <a:moveTo>
                      <a:pt x="103" y="829"/>
                    </a:moveTo>
                    <a:lnTo>
                      <a:pt x="103" y="670"/>
                    </a:lnTo>
                    <a:lnTo>
                      <a:pt x="105" y="532"/>
                    </a:lnTo>
                    <a:lnTo>
                      <a:pt x="103" y="410"/>
                    </a:lnTo>
                    <a:lnTo>
                      <a:pt x="102" y="303"/>
                    </a:lnTo>
                    <a:lnTo>
                      <a:pt x="97" y="210"/>
                    </a:lnTo>
                    <a:lnTo>
                      <a:pt x="87" y="130"/>
                    </a:lnTo>
                    <a:lnTo>
                      <a:pt x="72" y="6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2" y="60"/>
                    </a:lnTo>
                    <a:lnTo>
                      <a:pt x="18" y="130"/>
                    </a:lnTo>
                    <a:lnTo>
                      <a:pt x="8" y="210"/>
                    </a:lnTo>
                    <a:lnTo>
                      <a:pt x="3" y="303"/>
                    </a:lnTo>
                    <a:lnTo>
                      <a:pt x="0" y="410"/>
                    </a:lnTo>
                    <a:lnTo>
                      <a:pt x="0" y="532"/>
                    </a:lnTo>
                    <a:lnTo>
                      <a:pt x="0" y="670"/>
                    </a:lnTo>
                    <a:lnTo>
                      <a:pt x="0" y="829"/>
                    </a:lnTo>
                    <a:lnTo>
                      <a:pt x="103" y="829"/>
                    </a:lnTo>
                    <a:close/>
                  </a:path>
                </a:pathLst>
              </a:custGeom>
              <a:solidFill>
                <a:srgbClr val="00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3" name="Freeform 359"/>
              <p:cNvSpPr>
                <a:spLocks/>
              </p:cNvSpPr>
              <p:nvPr/>
            </p:nvSpPr>
            <p:spPr bwMode="auto">
              <a:xfrm>
                <a:off x="4881" y="3079"/>
                <a:ext cx="57" cy="150"/>
              </a:xfrm>
              <a:custGeom>
                <a:avLst/>
                <a:gdLst/>
                <a:ahLst/>
                <a:cxnLst>
                  <a:cxn ang="0">
                    <a:pos x="57" y="299"/>
                  </a:cxn>
                  <a:cxn ang="0">
                    <a:pos x="95" y="269"/>
                  </a:cxn>
                  <a:cxn ang="0">
                    <a:pos x="113" y="232"/>
                  </a:cxn>
                  <a:cxn ang="0">
                    <a:pos x="115" y="192"/>
                  </a:cxn>
                  <a:cxn ang="0">
                    <a:pos x="107" y="148"/>
                  </a:cxn>
                  <a:cxn ang="0">
                    <a:pos x="92" y="107"/>
                  </a:cxn>
                  <a:cxn ang="0">
                    <a:pos x="75" y="65"/>
                  </a:cxn>
                  <a:cxn ang="0">
                    <a:pos x="62" y="30"/>
                  </a:cxn>
                  <a:cxn ang="0">
                    <a:pos x="57" y="0"/>
                  </a:cxn>
                  <a:cxn ang="0">
                    <a:pos x="52" y="30"/>
                  </a:cxn>
                  <a:cxn ang="0">
                    <a:pos x="38" y="65"/>
                  </a:cxn>
                  <a:cxn ang="0">
                    <a:pos x="22" y="107"/>
                  </a:cxn>
                  <a:cxn ang="0">
                    <a:pos x="8" y="148"/>
                  </a:cxn>
                  <a:cxn ang="0">
                    <a:pos x="0" y="192"/>
                  </a:cxn>
                  <a:cxn ang="0">
                    <a:pos x="2" y="232"/>
                  </a:cxn>
                  <a:cxn ang="0">
                    <a:pos x="20" y="269"/>
                  </a:cxn>
                  <a:cxn ang="0">
                    <a:pos x="57" y="299"/>
                  </a:cxn>
                </a:cxnLst>
                <a:rect l="0" t="0" r="r" b="b"/>
                <a:pathLst>
                  <a:path w="115" h="299">
                    <a:moveTo>
                      <a:pt x="57" y="299"/>
                    </a:moveTo>
                    <a:lnTo>
                      <a:pt x="95" y="269"/>
                    </a:lnTo>
                    <a:lnTo>
                      <a:pt x="113" y="232"/>
                    </a:lnTo>
                    <a:lnTo>
                      <a:pt x="115" y="192"/>
                    </a:lnTo>
                    <a:lnTo>
                      <a:pt x="107" y="148"/>
                    </a:lnTo>
                    <a:lnTo>
                      <a:pt x="92" y="107"/>
                    </a:lnTo>
                    <a:lnTo>
                      <a:pt x="75" y="65"/>
                    </a:lnTo>
                    <a:lnTo>
                      <a:pt x="62" y="30"/>
                    </a:lnTo>
                    <a:lnTo>
                      <a:pt x="57" y="0"/>
                    </a:lnTo>
                    <a:lnTo>
                      <a:pt x="52" y="30"/>
                    </a:lnTo>
                    <a:lnTo>
                      <a:pt x="38" y="65"/>
                    </a:lnTo>
                    <a:lnTo>
                      <a:pt x="22" y="107"/>
                    </a:lnTo>
                    <a:lnTo>
                      <a:pt x="8" y="148"/>
                    </a:lnTo>
                    <a:lnTo>
                      <a:pt x="0" y="192"/>
                    </a:lnTo>
                    <a:lnTo>
                      <a:pt x="2" y="232"/>
                    </a:lnTo>
                    <a:lnTo>
                      <a:pt x="20" y="269"/>
                    </a:lnTo>
                    <a:lnTo>
                      <a:pt x="57" y="2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4" name="Freeform 360"/>
              <p:cNvSpPr>
                <a:spLocks/>
              </p:cNvSpPr>
              <p:nvPr/>
            </p:nvSpPr>
            <p:spPr bwMode="auto">
              <a:xfrm>
                <a:off x="5351" y="3133"/>
                <a:ext cx="81" cy="218"/>
              </a:xfrm>
              <a:custGeom>
                <a:avLst/>
                <a:gdLst/>
                <a:ahLst/>
                <a:cxnLst>
                  <a:cxn ang="0">
                    <a:pos x="128" y="437"/>
                  </a:cxn>
                  <a:cxn ang="0">
                    <a:pos x="126" y="437"/>
                  </a:cxn>
                  <a:cxn ang="0">
                    <a:pos x="125" y="432"/>
                  </a:cxn>
                  <a:cxn ang="0">
                    <a:pos x="121" y="429"/>
                  </a:cxn>
                  <a:cxn ang="0">
                    <a:pos x="120" y="427"/>
                  </a:cxn>
                  <a:cxn ang="0">
                    <a:pos x="140" y="358"/>
                  </a:cxn>
                  <a:cxn ang="0">
                    <a:pos x="143" y="293"/>
                  </a:cxn>
                  <a:cxn ang="0">
                    <a:pos x="131" y="232"/>
                  </a:cxn>
                  <a:cxn ang="0">
                    <a:pos x="113" y="173"/>
                  </a:cxn>
                  <a:cxn ang="0">
                    <a:pos x="86" y="122"/>
                  </a:cxn>
                  <a:cxn ang="0">
                    <a:pos x="56" y="75"/>
                  </a:cxn>
                  <a:cxn ang="0">
                    <a:pos x="26" y="33"/>
                  </a:cxn>
                  <a:cxn ang="0">
                    <a:pos x="0" y="0"/>
                  </a:cxn>
                  <a:cxn ang="0">
                    <a:pos x="33" y="18"/>
                  </a:cxn>
                  <a:cxn ang="0">
                    <a:pos x="68" y="56"/>
                  </a:cxn>
                  <a:cxn ang="0">
                    <a:pos x="103" y="112"/>
                  </a:cxn>
                  <a:cxn ang="0">
                    <a:pos x="131" y="177"/>
                  </a:cxn>
                  <a:cxn ang="0">
                    <a:pos x="153" y="247"/>
                  </a:cxn>
                  <a:cxn ang="0">
                    <a:pos x="161" y="317"/>
                  </a:cxn>
                  <a:cxn ang="0">
                    <a:pos x="155" y="382"/>
                  </a:cxn>
                  <a:cxn ang="0">
                    <a:pos x="128" y="437"/>
                  </a:cxn>
                </a:cxnLst>
                <a:rect l="0" t="0" r="r" b="b"/>
                <a:pathLst>
                  <a:path w="161" h="437">
                    <a:moveTo>
                      <a:pt x="128" y="437"/>
                    </a:moveTo>
                    <a:lnTo>
                      <a:pt x="126" y="437"/>
                    </a:lnTo>
                    <a:lnTo>
                      <a:pt x="125" y="432"/>
                    </a:lnTo>
                    <a:lnTo>
                      <a:pt x="121" y="429"/>
                    </a:lnTo>
                    <a:lnTo>
                      <a:pt x="120" y="427"/>
                    </a:lnTo>
                    <a:lnTo>
                      <a:pt x="140" y="358"/>
                    </a:lnTo>
                    <a:lnTo>
                      <a:pt x="143" y="293"/>
                    </a:lnTo>
                    <a:lnTo>
                      <a:pt x="131" y="232"/>
                    </a:lnTo>
                    <a:lnTo>
                      <a:pt x="113" y="173"/>
                    </a:lnTo>
                    <a:lnTo>
                      <a:pt x="86" y="122"/>
                    </a:lnTo>
                    <a:lnTo>
                      <a:pt x="56" y="75"/>
                    </a:lnTo>
                    <a:lnTo>
                      <a:pt x="26" y="33"/>
                    </a:lnTo>
                    <a:lnTo>
                      <a:pt x="0" y="0"/>
                    </a:lnTo>
                    <a:lnTo>
                      <a:pt x="33" y="18"/>
                    </a:lnTo>
                    <a:lnTo>
                      <a:pt x="68" y="56"/>
                    </a:lnTo>
                    <a:lnTo>
                      <a:pt x="103" y="112"/>
                    </a:lnTo>
                    <a:lnTo>
                      <a:pt x="131" y="177"/>
                    </a:lnTo>
                    <a:lnTo>
                      <a:pt x="153" y="247"/>
                    </a:lnTo>
                    <a:lnTo>
                      <a:pt x="161" y="317"/>
                    </a:lnTo>
                    <a:lnTo>
                      <a:pt x="155" y="382"/>
                    </a:lnTo>
                    <a:lnTo>
                      <a:pt x="128" y="4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5" name="Freeform 361"/>
              <p:cNvSpPr>
                <a:spLocks/>
              </p:cNvSpPr>
              <p:nvPr/>
            </p:nvSpPr>
            <p:spPr bwMode="auto">
              <a:xfrm>
                <a:off x="5321" y="3165"/>
                <a:ext cx="73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60" y="1"/>
                  </a:cxn>
                  <a:cxn ang="0">
                    <a:pos x="83" y="5"/>
                  </a:cxn>
                  <a:cxn ang="0">
                    <a:pos x="106" y="11"/>
                  </a:cxn>
                  <a:cxn ang="0">
                    <a:pos x="128" y="21"/>
                  </a:cxn>
                  <a:cxn ang="0">
                    <a:pos x="145" y="33"/>
                  </a:cxn>
                  <a:cxn ang="0">
                    <a:pos x="128" y="30"/>
                  </a:cxn>
                  <a:cxn ang="0">
                    <a:pos x="108" y="25"/>
                  </a:cxn>
                  <a:cxn ang="0">
                    <a:pos x="83" y="21"/>
                  </a:cxn>
                  <a:cxn ang="0">
                    <a:pos x="60" y="18"/>
                  </a:cxn>
                  <a:cxn ang="0">
                    <a:pos x="36" y="15"/>
                  </a:cxn>
                  <a:cxn ang="0">
                    <a:pos x="18" y="10"/>
                  </a:cxn>
                  <a:cxn ang="0">
                    <a:pos x="5" y="6"/>
                  </a:cxn>
                  <a:cxn ang="0">
                    <a:pos x="0" y="3"/>
                  </a:cxn>
                </a:cxnLst>
                <a:rect l="0" t="0" r="r" b="b"/>
                <a:pathLst>
                  <a:path w="145" h="33">
                    <a:moveTo>
                      <a:pt x="0" y="3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60" y="1"/>
                    </a:lnTo>
                    <a:lnTo>
                      <a:pt x="83" y="5"/>
                    </a:lnTo>
                    <a:lnTo>
                      <a:pt x="106" y="11"/>
                    </a:lnTo>
                    <a:lnTo>
                      <a:pt x="128" y="21"/>
                    </a:lnTo>
                    <a:lnTo>
                      <a:pt x="145" y="33"/>
                    </a:lnTo>
                    <a:lnTo>
                      <a:pt x="128" y="30"/>
                    </a:lnTo>
                    <a:lnTo>
                      <a:pt x="108" y="25"/>
                    </a:lnTo>
                    <a:lnTo>
                      <a:pt x="83" y="21"/>
                    </a:lnTo>
                    <a:lnTo>
                      <a:pt x="60" y="18"/>
                    </a:lnTo>
                    <a:lnTo>
                      <a:pt x="36" y="15"/>
                    </a:lnTo>
                    <a:lnTo>
                      <a:pt x="18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6" name="Freeform 362"/>
              <p:cNvSpPr>
                <a:spLocks/>
              </p:cNvSpPr>
              <p:nvPr/>
            </p:nvSpPr>
            <p:spPr bwMode="auto">
              <a:xfrm>
                <a:off x="5319" y="3179"/>
                <a:ext cx="87" cy="2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21" y="0"/>
                  </a:cxn>
                  <a:cxn ang="0">
                    <a:pos x="45" y="2"/>
                  </a:cxn>
                  <a:cxn ang="0">
                    <a:pos x="73" y="7"/>
                  </a:cxn>
                  <a:cxn ang="0">
                    <a:pos x="101" y="14"/>
                  </a:cxn>
                  <a:cxn ang="0">
                    <a:pos x="130" y="24"/>
                  </a:cxn>
                  <a:cxn ang="0">
                    <a:pos x="155" y="34"/>
                  </a:cxn>
                  <a:cxn ang="0">
                    <a:pos x="173" y="46"/>
                  </a:cxn>
                  <a:cxn ang="0">
                    <a:pos x="160" y="42"/>
                  </a:cxn>
                  <a:cxn ang="0">
                    <a:pos x="136" y="37"/>
                  </a:cxn>
                  <a:cxn ang="0">
                    <a:pos x="108" y="34"/>
                  </a:cxn>
                  <a:cxn ang="0">
                    <a:pos x="78" y="27"/>
                  </a:cxn>
                  <a:cxn ang="0">
                    <a:pos x="48" y="22"/>
                  </a:cxn>
                  <a:cxn ang="0">
                    <a:pos x="23" y="17"/>
                  </a:cxn>
                  <a:cxn ang="0">
                    <a:pos x="6" y="11"/>
                  </a:cxn>
                  <a:cxn ang="0">
                    <a:pos x="0" y="6"/>
                  </a:cxn>
                </a:cxnLst>
                <a:rect l="0" t="0" r="r" b="b"/>
                <a:pathLst>
                  <a:path w="173" h="46">
                    <a:moveTo>
                      <a:pt x="0" y="6"/>
                    </a:moveTo>
                    <a:lnTo>
                      <a:pt x="6" y="2"/>
                    </a:lnTo>
                    <a:lnTo>
                      <a:pt x="21" y="0"/>
                    </a:lnTo>
                    <a:lnTo>
                      <a:pt x="45" y="2"/>
                    </a:lnTo>
                    <a:lnTo>
                      <a:pt x="73" y="7"/>
                    </a:lnTo>
                    <a:lnTo>
                      <a:pt x="101" y="14"/>
                    </a:lnTo>
                    <a:lnTo>
                      <a:pt x="130" y="24"/>
                    </a:lnTo>
                    <a:lnTo>
                      <a:pt x="155" y="34"/>
                    </a:lnTo>
                    <a:lnTo>
                      <a:pt x="173" y="46"/>
                    </a:lnTo>
                    <a:lnTo>
                      <a:pt x="160" y="42"/>
                    </a:lnTo>
                    <a:lnTo>
                      <a:pt x="136" y="37"/>
                    </a:lnTo>
                    <a:lnTo>
                      <a:pt x="108" y="34"/>
                    </a:lnTo>
                    <a:lnTo>
                      <a:pt x="78" y="27"/>
                    </a:lnTo>
                    <a:lnTo>
                      <a:pt x="48" y="22"/>
                    </a:lnTo>
                    <a:lnTo>
                      <a:pt x="23" y="17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7" name="Freeform 363"/>
              <p:cNvSpPr>
                <a:spLocks/>
              </p:cNvSpPr>
              <p:nvPr/>
            </p:nvSpPr>
            <p:spPr bwMode="auto">
              <a:xfrm>
                <a:off x="5330" y="3215"/>
                <a:ext cx="90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80" y="3"/>
                  </a:cxn>
                  <a:cxn ang="0">
                    <a:pos x="110" y="8"/>
                  </a:cxn>
                  <a:cxn ang="0">
                    <a:pos x="140" y="15"/>
                  </a:cxn>
                  <a:cxn ang="0">
                    <a:pos x="164" y="23"/>
                  </a:cxn>
                  <a:cxn ang="0">
                    <a:pos x="180" y="35"/>
                  </a:cxn>
                  <a:cxn ang="0">
                    <a:pos x="167" y="33"/>
                  </a:cxn>
                  <a:cxn ang="0">
                    <a:pos x="144" y="32"/>
                  </a:cxn>
                  <a:cxn ang="0">
                    <a:pos x="114" y="28"/>
                  </a:cxn>
                  <a:cxn ang="0">
                    <a:pos x="82" y="25"/>
                  </a:cxn>
                  <a:cxn ang="0">
                    <a:pos x="52" y="20"/>
                  </a:cxn>
                  <a:cxn ang="0">
                    <a:pos x="25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80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80" y="3"/>
                    </a:lnTo>
                    <a:lnTo>
                      <a:pt x="110" y="8"/>
                    </a:lnTo>
                    <a:lnTo>
                      <a:pt x="140" y="15"/>
                    </a:lnTo>
                    <a:lnTo>
                      <a:pt x="164" y="23"/>
                    </a:lnTo>
                    <a:lnTo>
                      <a:pt x="180" y="35"/>
                    </a:lnTo>
                    <a:lnTo>
                      <a:pt x="167" y="33"/>
                    </a:lnTo>
                    <a:lnTo>
                      <a:pt x="144" y="32"/>
                    </a:lnTo>
                    <a:lnTo>
                      <a:pt x="114" y="28"/>
                    </a:lnTo>
                    <a:lnTo>
                      <a:pt x="82" y="25"/>
                    </a:lnTo>
                    <a:lnTo>
                      <a:pt x="52" y="20"/>
                    </a:lnTo>
                    <a:lnTo>
                      <a:pt x="25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8" name="Freeform 364"/>
              <p:cNvSpPr>
                <a:spLocks/>
              </p:cNvSpPr>
              <p:nvPr/>
            </p:nvSpPr>
            <p:spPr bwMode="auto">
              <a:xfrm>
                <a:off x="5344" y="3239"/>
                <a:ext cx="81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21" y="0"/>
                  </a:cxn>
                  <a:cxn ang="0">
                    <a:pos x="45" y="0"/>
                  </a:cxn>
                  <a:cxn ang="0">
                    <a:pos x="73" y="3"/>
                  </a:cxn>
                  <a:cxn ang="0">
                    <a:pos x="101" y="6"/>
                  </a:cxn>
                  <a:cxn ang="0">
                    <a:pos x="128" y="11"/>
                  </a:cxn>
                  <a:cxn ang="0">
                    <a:pos x="148" y="20"/>
                  </a:cxn>
                  <a:cxn ang="0">
                    <a:pos x="161" y="28"/>
                  </a:cxn>
                  <a:cxn ang="0">
                    <a:pos x="146" y="26"/>
                  </a:cxn>
                  <a:cxn ang="0">
                    <a:pos x="125" y="25"/>
                  </a:cxn>
                  <a:cxn ang="0">
                    <a:pos x="98" y="23"/>
                  </a:cxn>
                  <a:cxn ang="0">
                    <a:pos x="70" y="21"/>
                  </a:cxn>
                  <a:cxn ang="0">
                    <a:pos x="43" y="18"/>
                  </a:cxn>
                  <a:cxn ang="0">
                    <a:pos x="20" y="15"/>
                  </a:cxn>
                  <a:cxn ang="0">
                    <a:pos x="5" y="11"/>
                  </a:cxn>
                  <a:cxn ang="0">
                    <a:pos x="0" y="5"/>
                  </a:cxn>
                </a:cxnLst>
                <a:rect l="0" t="0" r="r" b="b"/>
                <a:pathLst>
                  <a:path w="161" h="28">
                    <a:moveTo>
                      <a:pt x="0" y="5"/>
                    </a:moveTo>
                    <a:lnTo>
                      <a:pt x="5" y="1"/>
                    </a:lnTo>
                    <a:lnTo>
                      <a:pt x="21" y="0"/>
                    </a:lnTo>
                    <a:lnTo>
                      <a:pt x="45" y="0"/>
                    </a:lnTo>
                    <a:lnTo>
                      <a:pt x="73" y="3"/>
                    </a:lnTo>
                    <a:lnTo>
                      <a:pt x="101" y="6"/>
                    </a:lnTo>
                    <a:lnTo>
                      <a:pt x="128" y="11"/>
                    </a:lnTo>
                    <a:lnTo>
                      <a:pt x="148" y="20"/>
                    </a:lnTo>
                    <a:lnTo>
                      <a:pt x="161" y="28"/>
                    </a:lnTo>
                    <a:lnTo>
                      <a:pt x="146" y="26"/>
                    </a:lnTo>
                    <a:lnTo>
                      <a:pt x="125" y="25"/>
                    </a:lnTo>
                    <a:lnTo>
                      <a:pt x="98" y="23"/>
                    </a:lnTo>
                    <a:lnTo>
                      <a:pt x="70" y="21"/>
                    </a:lnTo>
                    <a:lnTo>
                      <a:pt x="43" y="18"/>
                    </a:lnTo>
                    <a:lnTo>
                      <a:pt x="20" y="15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9" name="Freeform 365"/>
              <p:cNvSpPr>
                <a:spLocks/>
              </p:cNvSpPr>
              <p:nvPr/>
            </p:nvSpPr>
            <p:spPr bwMode="auto">
              <a:xfrm>
                <a:off x="5361" y="3277"/>
                <a:ext cx="69" cy="1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9"/>
                  </a:cxn>
                  <a:cxn ang="0">
                    <a:pos x="16" y="5"/>
                  </a:cxn>
                  <a:cxn ang="0">
                    <a:pos x="35" y="2"/>
                  </a:cxn>
                  <a:cxn ang="0">
                    <a:pos x="55" y="0"/>
                  </a:cxn>
                  <a:cxn ang="0">
                    <a:pos x="78" y="2"/>
                  </a:cxn>
                  <a:cxn ang="0">
                    <a:pos x="100" y="5"/>
                  </a:cxn>
                  <a:cxn ang="0">
                    <a:pos x="120" y="12"/>
                  </a:cxn>
                  <a:cxn ang="0">
                    <a:pos x="136" y="22"/>
                  </a:cxn>
                  <a:cxn ang="0">
                    <a:pos x="123" y="20"/>
                  </a:cxn>
                  <a:cxn ang="0">
                    <a:pos x="103" y="20"/>
                  </a:cxn>
                  <a:cxn ang="0">
                    <a:pos x="80" y="20"/>
                  </a:cxn>
                  <a:cxn ang="0">
                    <a:pos x="56" y="20"/>
                  </a:cxn>
                  <a:cxn ang="0">
                    <a:pos x="35" y="20"/>
                  </a:cxn>
                  <a:cxn ang="0">
                    <a:pos x="16" y="20"/>
                  </a:cxn>
                  <a:cxn ang="0">
                    <a:pos x="5" y="17"/>
                  </a:cxn>
                  <a:cxn ang="0">
                    <a:pos x="0" y="14"/>
                  </a:cxn>
                </a:cxnLst>
                <a:rect l="0" t="0" r="r" b="b"/>
                <a:pathLst>
                  <a:path w="136" h="22">
                    <a:moveTo>
                      <a:pt x="0" y="14"/>
                    </a:moveTo>
                    <a:lnTo>
                      <a:pt x="5" y="9"/>
                    </a:lnTo>
                    <a:lnTo>
                      <a:pt x="16" y="5"/>
                    </a:lnTo>
                    <a:lnTo>
                      <a:pt x="35" y="2"/>
                    </a:lnTo>
                    <a:lnTo>
                      <a:pt x="55" y="0"/>
                    </a:lnTo>
                    <a:lnTo>
                      <a:pt x="78" y="2"/>
                    </a:lnTo>
                    <a:lnTo>
                      <a:pt x="100" y="5"/>
                    </a:lnTo>
                    <a:lnTo>
                      <a:pt x="120" y="12"/>
                    </a:lnTo>
                    <a:lnTo>
                      <a:pt x="136" y="22"/>
                    </a:lnTo>
                    <a:lnTo>
                      <a:pt x="123" y="20"/>
                    </a:lnTo>
                    <a:lnTo>
                      <a:pt x="103" y="20"/>
                    </a:lnTo>
                    <a:lnTo>
                      <a:pt x="80" y="20"/>
                    </a:lnTo>
                    <a:lnTo>
                      <a:pt x="56" y="20"/>
                    </a:lnTo>
                    <a:lnTo>
                      <a:pt x="35" y="20"/>
                    </a:lnTo>
                    <a:lnTo>
                      <a:pt x="16" y="20"/>
                    </a:lnTo>
                    <a:lnTo>
                      <a:pt x="5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0" name="Freeform 366"/>
              <p:cNvSpPr>
                <a:spLocks/>
              </p:cNvSpPr>
              <p:nvPr/>
            </p:nvSpPr>
            <p:spPr bwMode="auto">
              <a:xfrm>
                <a:off x="5387" y="3332"/>
                <a:ext cx="34" cy="1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9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29" y="6"/>
                  </a:cxn>
                  <a:cxn ang="0">
                    <a:pos x="40" y="2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7" y="9"/>
                  </a:cxn>
                  <a:cxn ang="0">
                    <a:pos x="57" y="7"/>
                  </a:cxn>
                  <a:cxn ang="0">
                    <a:pos x="47" y="9"/>
                  </a:cxn>
                  <a:cxn ang="0">
                    <a:pos x="35" y="14"/>
                  </a:cxn>
                  <a:cxn ang="0">
                    <a:pos x="24" y="19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0" y="24"/>
                  </a:cxn>
                </a:cxnLst>
                <a:rect l="0" t="0" r="r" b="b"/>
                <a:pathLst>
                  <a:path w="67" h="27">
                    <a:moveTo>
                      <a:pt x="0" y="24"/>
                    </a:moveTo>
                    <a:lnTo>
                      <a:pt x="2" y="19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7" y="9"/>
                    </a:lnTo>
                    <a:lnTo>
                      <a:pt x="57" y="7"/>
                    </a:lnTo>
                    <a:lnTo>
                      <a:pt x="47" y="9"/>
                    </a:lnTo>
                    <a:lnTo>
                      <a:pt x="35" y="14"/>
                    </a:lnTo>
                    <a:lnTo>
                      <a:pt x="24" y="19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1" name="Freeform 367"/>
              <p:cNvSpPr>
                <a:spLocks/>
              </p:cNvSpPr>
              <p:nvPr/>
            </p:nvSpPr>
            <p:spPr bwMode="auto">
              <a:xfrm>
                <a:off x="5316" y="3144"/>
                <a:ext cx="62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0"/>
                  </a:cxn>
                  <a:cxn ang="0">
                    <a:pos x="50" y="2"/>
                  </a:cxn>
                  <a:cxn ang="0">
                    <a:pos x="70" y="5"/>
                  </a:cxn>
                  <a:cxn ang="0">
                    <a:pos x="90" y="12"/>
                  </a:cxn>
                  <a:cxn ang="0">
                    <a:pos x="108" y="22"/>
                  </a:cxn>
                  <a:cxn ang="0">
                    <a:pos x="123" y="34"/>
                  </a:cxn>
                  <a:cxn ang="0">
                    <a:pos x="108" y="30"/>
                  </a:cxn>
                  <a:cxn ang="0">
                    <a:pos x="90" y="27"/>
                  </a:cxn>
                  <a:cxn ang="0">
                    <a:pos x="70" y="24"/>
                  </a:cxn>
                  <a:cxn ang="0">
                    <a:pos x="50" y="19"/>
                  </a:cxn>
                  <a:cxn ang="0">
                    <a:pos x="30" y="15"/>
                  </a:cxn>
                  <a:cxn ang="0">
                    <a:pos x="15" y="12"/>
                  </a:cxn>
                  <a:cxn ang="0">
                    <a:pos x="3" y="9"/>
                  </a:cxn>
                  <a:cxn ang="0">
                    <a:pos x="0" y="5"/>
                  </a:cxn>
                </a:cxnLst>
                <a:rect l="0" t="0" r="r" b="b"/>
                <a:pathLst>
                  <a:path w="123" h="34">
                    <a:moveTo>
                      <a:pt x="0" y="5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50" y="2"/>
                    </a:lnTo>
                    <a:lnTo>
                      <a:pt x="70" y="5"/>
                    </a:lnTo>
                    <a:lnTo>
                      <a:pt x="90" y="12"/>
                    </a:lnTo>
                    <a:lnTo>
                      <a:pt x="108" y="22"/>
                    </a:lnTo>
                    <a:lnTo>
                      <a:pt x="123" y="34"/>
                    </a:lnTo>
                    <a:lnTo>
                      <a:pt x="108" y="30"/>
                    </a:lnTo>
                    <a:lnTo>
                      <a:pt x="90" y="27"/>
                    </a:lnTo>
                    <a:lnTo>
                      <a:pt x="70" y="24"/>
                    </a:lnTo>
                    <a:lnTo>
                      <a:pt x="50" y="19"/>
                    </a:lnTo>
                    <a:lnTo>
                      <a:pt x="30" y="15"/>
                    </a:lnTo>
                    <a:lnTo>
                      <a:pt x="15" y="12"/>
                    </a:lnTo>
                    <a:lnTo>
                      <a:pt x="3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2" name="Freeform 368"/>
              <p:cNvSpPr>
                <a:spLocks/>
              </p:cNvSpPr>
              <p:nvPr/>
            </p:nvSpPr>
            <p:spPr bwMode="auto">
              <a:xfrm>
                <a:off x="5325" y="3198"/>
                <a:ext cx="87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49" y="0"/>
                  </a:cxn>
                  <a:cxn ang="0">
                    <a:pos x="79" y="3"/>
                  </a:cxn>
                  <a:cxn ang="0">
                    <a:pos x="107" y="8"/>
                  </a:cxn>
                  <a:cxn ang="0">
                    <a:pos x="135" y="15"/>
                  </a:cxn>
                  <a:cxn ang="0">
                    <a:pos x="159" y="23"/>
                  </a:cxn>
                  <a:cxn ang="0">
                    <a:pos x="175" y="35"/>
                  </a:cxn>
                  <a:cxn ang="0">
                    <a:pos x="162" y="33"/>
                  </a:cxn>
                  <a:cxn ang="0">
                    <a:pos x="139" y="32"/>
                  </a:cxn>
                  <a:cxn ang="0">
                    <a:pos x="110" y="28"/>
                  </a:cxn>
                  <a:cxn ang="0">
                    <a:pos x="80" y="25"/>
                  </a:cxn>
                  <a:cxn ang="0">
                    <a:pos x="50" y="20"/>
                  </a:cxn>
                  <a:cxn ang="0">
                    <a:pos x="24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75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79" y="3"/>
                    </a:lnTo>
                    <a:lnTo>
                      <a:pt x="107" y="8"/>
                    </a:lnTo>
                    <a:lnTo>
                      <a:pt x="135" y="15"/>
                    </a:lnTo>
                    <a:lnTo>
                      <a:pt x="159" y="23"/>
                    </a:lnTo>
                    <a:lnTo>
                      <a:pt x="175" y="35"/>
                    </a:lnTo>
                    <a:lnTo>
                      <a:pt x="162" y="33"/>
                    </a:lnTo>
                    <a:lnTo>
                      <a:pt x="139" y="32"/>
                    </a:lnTo>
                    <a:lnTo>
                      <a:pt x="110" y="28"/>
                    </a:lnTo>
                    <a:lnTo>
                      <a:pt x="80" y="25"/>
                    </a:lnTo>
                    <a:lnTo>
                      <a:pt x="50" y="20"/>
                    </a:lnTo>
                    <a:lnTo>
                      <a:pt x="24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3" name="Freeform 369"/>
              <p:cNvSpPr>
                <a:spLocks/>
              </p:cNvSpPr>
              <p:nvPr/>
            </p:nvSpPr>
            <p:spPr bwMode="auto">
              <a:xfrm>
                <a:off x="5349" y="3261"/>
                <a:ext cx="79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8"/>
                  </a:cxn>
                  <a:cxn ang="0">
                    <a:pos x="20" y="5"/>
                  </a:cxn>
                  <a:cxn ang="0">
                    <a:pos x="41" y="1"/>
                  </a:cxn>
                  <a:cxn ang="0">
                    <a:pos x="66" y="0"/>
                  </a:cxn>
                  <a:cxn ang="0">
                    <a:pos x="93" y="0"/>
                  </a:cxn>
                  <a:cxn ang="0">
                    <a:pos x="118" y="3"/>
                  </a:cxn>
                  <a:cxn ang="0">
                    <a:pos x="141" y="10"/>
                  </a:cxn>
                  <a:cxn ang="0">
                    <a:pos x="158" y="20"/>
                  </a:cxn>
                  <a:cxn ang="0">
                    <a:pos x="143" y="18"/>
                  </a:cxn>
                  <a:cxn ang="0">
                    <a:pos x="121" y="18"/>
                  </a:cxn>
                  <a:cxn ang="0">
                    <a:pos x="95" y="20"/>
                  </a:cxn>
                  <a:cxn ang="0">
                    <a:pos x="68" y="20"/>
                  </a:cxn>
                  <a:cxn ang="0">
                    <a:pos x="43" y="20"/>
                  </a:cxn>
                  <a:cxn ang="0">
                    <a:pos x="20" y="20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r" b="b"/>
                <a:pathLst>
                  <a:path w="158" h="20">
                    <a:moveTo>
                      <a:pt x="0" y="13"/>
                    </a:moveTo>
                    <a:lnTo>
                      <a:pt x="6" y="8"/>
                    </a:lnTo>
                    <a:lnTo>
                      <a:pt x="20" y="5"/>
                    </a:lnTo>
                    <a:lnTo>
                      <a:pt x="41" y="1"/>
                    </a:lnTo>
                    <a:lnTo>
                      <a:pt x="66" y="0"/>
                    </a:lnTo>
                    <a:lnTo>
                      <a:pt x="93" y="0"/>
                    </a:lnTo>
                    <a:lnTo>
                      <a:pt x="118" y="3"/>
                    </a:lnTo>
                    <a:lnTo>
                      <a:pt x="141" y="10"/>
                    </a:lnTo>
                    <a:lnTo>
                      <a:pt x="158" y="20"/>
                    </a:lnTo>
                    <a:lnTo>
                      <a:pt x="143" y="18"/>
                    </a:lnTo>
                    <a:lnTo>
                      <a:pt x="121" y="18"/>
                    </a:lnTo>
                    <a:lnTo>
                      <a:pt x="95" y="20"/>
                    </a:lnTo>
                    <a:lnTo>
                      <a:pt x="68" y="20"/>
                    </a:lnTo>
                    <a:lnTo>
                      <a:pt x="43" y="20"/>
                    </a:lnTo>
                    <a:lnTo>
                      <a:pt x="20" y="20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4" name="Freeform 370"/>
              <p:cNvSpPr>
                <a:spLocks/>
              </p:cNvSpPr>
              <p:nvPr/>
            </p:nvSpPr>
            <p:spPr bwMode="auto">
              <a:xfrm>
                <a:off x="5364" y="3295"/>
                <a:ext cx="64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8" y="0"/>
                  </a:cxn>
                  <a:cxn ang="0">
                    <a:pos x="61" y="2"/>
                  </a:cxn>
                  <a:cxn ang="0">
                    <a:pos x="83" y="5"/>
                  </a:cxn>
                  <a:cxn ang="0">
                    <a:pos x="105" y="9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16" y="19"/>
                  </a:cxn>
                  <a:cxn ang="0">
                    <a:pos x="100" y="19"/>
                  </a:cxn>
                  <a:cxn ang="0">
                    <a:pos x="80" y="17"/>
                  </a:cxn>
                  <a:cxn ang="0">
                    <a:pos x="58" y="15"/>
                  </a:cxn>
                  <a:cxn ang="0">
                    <a:pos x="38" y="15"/>
                  </a:cxn>
                  <a:cxn ang="0">
                    <a:pos x="20" y="12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l="0" t="0" r="r" b="b"/>
                <a:pathLst>
                  <a:path w="128" h="20">
                    <a:moveTo>
                      <a:pt x="0" y="7"/>
                    </a:moveTo>
                    <a:lnTo>
                      <a:pt x="5" y="4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3" y="5"/>
                    </a:lnTo>
                    <a:lnTo>
                      <a:pt x="105" y="9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16" y="19"/>
                    </a:lnTo>
                    <a:lnTo>
                      <a:pt x="100" y="19"/>
                    </a:lnTo>
                    <a:lnTo>
                      <a:pt x="80" y="17"/>
                    </a:lnTo>
                    <a:lnTo>
                      <a:pt x="58" y="15"/>
                    </a:lnTo>
                    <a:lnTo>
                      <a:pt x="38" y="15"/>
                    </a:lnTo>
                    <a:lnTo>
                      <a:pt x="20" y="12"/>
                    </a:lnTo>
                    <a:lnTo>
                      <a:pt x="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5" name="Freeform 371"/>
              <p:cNvSpPr>
                <a:spLocks/>
              </p:cNvSpPr>
              <p:nvPr/>
            </p:nvSpPr>
            <p:spPr bwMode="auto">
              <a:xfrm>
                <a:off x="5386" y="3315"/>
                <a:ext cx="40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4"/>
                  </a:cxn>
                  <a:cxn ang="0">
                    <a:pos x="12" y="9"/>
                  </a:cxn>
                  <a:cxn ang="0">
                    <a:pos x="22" y="5"/>
                  </a:cxn>
                  <a:cxn ang="0">
                    <a:pos x="35" y="2"/>
                  </a:cxn>
                  <a:cxn ang="0">
                    <a:pos x="50" y="0"/>
                  </a:cxn>
                  <a:cxn ang="0">
                    <a:pos x="63" y="2"/>
                  </a:cxn>
                  <a:cxn ang="0">
                    <a:pos x="73" y="4"/>
                  </a:cxn>
                  <a:cxn ang="0">
                    <a:pos x="80" y="10"/>
                  </a:cxn>
                  <a:cxn ang="0">
                    <a:pos x="70" y="9"/>
                  </a:cxn>
                  <a:cxn ang="0">
                    <a:pos x="57" y="9"/>
                  </a:cxn>
                  <a:cxn ang="0">
                    <a:pos x="43" y="12"/>
                  </a:cxn>
                  <a:cxn ang="0">
                    <a:pos x="30" y="15"/>
                  </a:cxn>
                  <a:cxn ang="0">
                    <a:pos x="18" y="20"/>
                  </a:cxn>
                  <a:cxn ang="0">
                    <a:pos x="8" y="22"/>
                  </a:cxn>
                  <a:cxn ang="0">
                    <a:pos x="2" y="22"/>
                  </a:cxn>
                  <a:cxn ang="0">
                    <a:pos x="0" y="17"/>
                  </a:cxn>
                </a:cxnLst>
                <a:rect l="0" t="0" r="r" b="b"/>
                <a:pathLst>
                  <a:path w="80" h="22">
                    <a:moveTo>
                      <a:pt x="0" y="17"/>
                    </a:moveTo>
                    <a:lnTo>
                      <a:pt x="3" y="14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0" y="10"/>
                    </a:lnTo>
                    <a:lnTo>
                      <a:pt x="70" y="9"/>
                    </a:lnTo>
                    <a:lnTo>
                      <a:pt x="57" y="9"/>
                    </a:lnTo>
                    <a:lnTo>
                      <a:pt x="43" y="12"/>
                    </a:lnTo>
                    <a:lnTo>
                      <a:pt x="30" y="15"/>
                    </a:lnTo>
                    <a:lnTo>
                      <a:pt x="18" y="20"/>
                    </a:lnTo>
                    <a:lnTo>
                      <a:pt x="8" y="22"/>
                    </a:lnTo>
                    <a:lnTo>
                      <a:pt x="2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6" name="Freeform 372"/>
              <p:cNvSpPr>
                <a:spLocks/>
              </p:cNvSpPr>
              <p:nvPr/>
            </p:nvSpPr>
            <p:spPr bwMode="auto">
              <a:xfrm>
                <a:off x="5326" y="3126"/>
                <a:ext cx="40" cy="17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1" y="32"/>
                  </a:cxn>
                  <a:cxn ang="0">
                    <a:pos x="60" y="30"/>
                  </a:cxn>
                  <a:cxn ang="0">
                    <a:pos x="46" y="29"/>
                  </a:cxn>
                  <a:cxn ang="0">
                    <a:pos x="31" y="25"/>
                  </a:cxn>
                  <a:cxn ang="0">
                    <a:pos x="18" y="22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4"/>
                  </a:cxn>
                  <a:cxn ang="0">
                    <a:pos x="36" y="10"/>
                  </a:cxn>
                  <a:cxn ang="0">
                    <a:pos x="48" y="17"/>
                  </a:cxn>
                  <a:cxn ang="0">
                    <a:pos x="60" y="24"/>
                  </a:cxn>
                  <a:cxn ang="0">
                    <a:pos x="71" y="30"/>
                  </a:cxn>
                  <a:cxn ang="0">
                    <a:pos x="78" y="34"/>
                  </a:cxn>
                </a:cxnLst>
                <a:rect l="0" t="0" r="r" b="b"/>
                <a:pathLst>
                  <a:path w="78" h="34">
                    <a:moveTo>
                      <a:pt x="78" y="34"/>
                    </a:moveTo>
                    <a:lnTo>
                      <a:pt x="71" y="32"/>
                    </a:lnTo>
                    <a:lnTo>
                      <a:pt x="60" y="30"/>
                    </a:lnTo>
                    <a:lnTo>
                      <a:pt x="46" y="29"/>
                    </a:lnTo>
                    <a:lnTo>
                      <a:pt x="31" y="25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6" y="10"/>
                    </a:lnTo>
                    <a:lnTo>
                      <a:pt x="48" y="17"/>
                    </a:lnTo>
                    <a:lnTo>
                      <a:pt x="60" y="24"/>
                    </a:lnTo>
                    <a:lnTo>
                      <a:pt x="71" y="30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7" name="Freeform 373"/>
              <p:cNvSpPr>
                <a:spLocks/>
              </p:cNvSpPr>
              <p:nvPr/>
            </p:nvSpPr>
            <p:spPr bwMode="auto">
              <a:xfrm>
                <a:off x="5361" y="3108"/>
                <a:ext cx="8" cy="37"/>
              </a:xfrm>
              <a:custGeom>
                <a:avLst/>
                <a:gdLst/>
                <a:ahLst/>
                <a:cxnLst>
                  <a:cxn ang="0">
                    <a:pos x="10" y="75"/>
                  </a:cxn>
                  <a:cxn ang="0">
                    <a:pos x="11" y="60"/>
                  </a:cxn>
                  <a:cxn ang="0">
                    <a:pos x="15" y="35"/>
                  </a:cxn>
                  <a:cxn ang="0">
                    <a:pos x="15" y="11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1" y="30"/>
                  </a:cxn>
                  <a:cxn ang="0">
                    <a:pos x="6" y="55"/>
                  </a:cxn>
                  <a:cxn ang="0">
                    <a:pos x="10" y="75"/>
                  </a:cxn>
                </a:cxnLst>
                <a:rect l="0" t="0" r="r" b="b"/>
                <a:pathLst>
                  <a:path w="15" h="75">
                    <a:moveTo>
                      <a:pt x="10" y="75"/>
                    </a:moveTo>
                    <a:lnTo>
                      <a:pt x="11" y="60"/>
                    </a:lnTo>
                    <a:lnTo>
                      <a:pt x="15" y="35"/>
                    </a:lnTo>
                    <a:lnTo>
                      <a:pt x="15" y="11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30"/>
                    </a:lnTo>
                    <a:lnTo>
                      <a:pt x="6" y="5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8" name="Freeform 374"/>
              <p:cNvSpPr>
                <a:spLocks/>
              </p:cNvSpPr>
              <p:nvPr/>
            </p:nvSpPr>
            <p:spPr bwMode="auto">
              <a:xfrm>
                <a:off x="5331" y="3101"/>
                <a:ext cx="23" cy="3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38" y="52"/>
                  </a:cxn>
                  <a:cxn ang="0">
                    <a:pos x="28" y="27"/>
                  </a:cxn>
                  <a:cxn ang="0">
                    <a:pos x="15" y="7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" y="12"/>
                  </a:cxn>
                  <a:cxn ang="0">
                    <a:pos x="6" y="20"/>
                  </a:cxn>
                  <a:cxn ang="0">
                    <a:pos x="13" y="30"/>
                  </a:cxn>
                  <a:cxn ang="0">
                    <a:pos x="21" y="42"/>
                  </a:cxn>
                  <a:cxn ang="0">
                    <a:pos x="31" y="52"/>
                  </a:cxn>
                  <a:cxn ang="0">
                    <a:pos x="40" y="59"/>
                  </a:cxn>
                  <a:cxn ang="0">
                    <a:pos x="45" y="65"/>
                  </a:cxn>
                </a:cxnLst>
                <a:rect l="0" t="0" r="r" b="b"/>
                <a:pathLst>
                  <a:path w="45" h="65">
                    <a:moveTo>
                      <a:pt x="45" y="65"/>
                    </a:moveTo>
                    <a:lnTo>
                      <a:pt x="38" y="52"/>
                    </a:lnTo>
                    <a:lnTo>
                      <a:pt x="28" y="27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2"/>
                    </a:lnTo>
                    <a:lnTo>
                      <a:pt x="6" y="20"/>
                    </a:lnTo>
                    <a:lnTo>
                      <a:pt x="13" y="30"/>
                    </a:lnTo>
                    <a:lnTo>
                      <a:pt x="21" y="42"/>
                    </a:lnTo>
                    <a:lnTo>
                      <a:pt x="31" y="52"/>
                    </a:lnTo>
                    <a:lnTo>
                      <a:pt x="40" y="59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9" name="Freeform 375"/>
              <p:cNvSpPr>
                <a:spLocks/>
              </p:cNvSpPr>
              <p:nvPr/>
            </p:nvSpPr>
            <p:spPr bwMode="auto">
              <a:xfrm>
                <a:off x="5421" y="3312"/>
                <a:ext cx="50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9"/>
                  </a:cxn>
                  <a:cxn ang="0">
                    <a:pos x="25" y="5"/>
                  </a:cxn>
                  <a:cxn ang="0">
                    <a:pos x="40" y="2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85" y="4"/>
                  </a:cxn>
                  <a:cxn ang="0">
                    <a:pos x="95" y="7"/>
                  </a:cxn>
                  <a:cxn ang="0">
                    <a:pos x="100" y="14"/>
                  </a:cxn>
                  <a:cxn ang="0">
                    <a:pos x="98" y="19"/>
                  </a:cxn>
                  <a:cxn ang="0">
                    <a:pos x="90" y="22"/>
                  </a:cxn>
                  <a:cxn ang="0">
                    <a:pos x="77" y="22"/>
                  </a:cxn>
                  <a:cxn ang="0">
                    <a:pos x="60" y="22"/>
                  </a:cxn>
                  <a:cxn ang="0">
                    <a:pos x="43" y="19"/>
                  </a:cxn>
                  <a:cxn ang="0">
                    <a:pos x="26" y="17"/>
                  </a:cxn>
                  <a:cxn ang="0">
                    <a:pos x="11" y="15"/>
                  </a:cxn>
                  <a:cxn ang="0">
                    <a:pos x="0" y="15"/>
                  </a:cxn>
                </a:cxnLst>
                <a:rect l="0" t="0" r="r" b="b"/>
                <a:pathLst>
                  <a:path w="100" h="22">
                    <a:moveTo>
                      <a:pt x="0" y="15"/>
                    </a:moveTo>
                    <a:lnTo>
                      <a:pt x="10" y="9"/>
                    </a:lnTo>
                    <a:lnTo>
                      <a:pt x="25" y="5"/>
                    </a:lnTo>
                    <a:lnTo>
                      <a:pt x="40" y="2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5" y="4"/>
                    </a:lnTo>
                    <a:lnTo>
                      <a:pt x="95" y="7"/>
                    </a:lnTo>
                    <a:lnTo>
                      <a:pt x="100" y="14"/>
                    </a:lnTo>
                    <a:lnTo>
                      <a:pt x="98" y="19"/>
                    </a:lnTo>
                    <a:lnTo>
                      <a:pt x="90" y="22"/>
                    </a:lnTo>
                    <a:lnTo>
                      <a:pt x="77" y="22"/>
                    </a:lnTo>
                    <a:lnTo>
                      <a:pt x="60" y="22"/>
                    </a:lnTo>
                    <a:lnTo>
                      <a:pt x="43" y="19"/>
                    </a:lnTo>
                    <a:lnTo>
                      <a:pt x="26" y="17"/>
                    </a:lnTo>
                    <a:lnTo>
                      <a:pt x="1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0" name="Freeform 376"/>
              <p:cNvSpPr>
                <a:spLocks/>
              </p:cNvSpPr>
              <p:nvPr/>
            </p:nvSpPr>
            <p:spPr bwMode="auto">
              <a:xfrm>
                <a:off x="5413" y="3340"/>
                <a:ext cx="4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2" y="3"/>
                  </a:cxn>
                  <a:cxn ang="0">
                    <a:pos x="37" y="6"/>
                  </a:cxn>
                  <a:cxn ang="0">
                    <a:pos x="53" y="11"/>
                  </a:cxn>
                  <a:cxn ang="0">
                    <a:pos x="67" y="16"/>
                  </a:cxn>
                  <a:cxn ang="0">
                    <a:pos x="80" y="23"/>
                  </a:cxn>
                  <a:cxn ang="0">
                    <a:pos x="89" y="30"/>
                  </a:cxn>
                  <a:cxn ang="0">
                    <a:pos x="92" y="36"/>
                  </a:cxn>
                  <a:cxn ang="0">
                    <a:pos x="89" y="40"/>
                  </a:cxn>
                  <a:cxn ang="0">
                    <a:pos x="80" y="40"/>
                  </a:cxn>
                  <a:cxn ang="0">
                    <a:pos x="67" y="35"/>
                  </a:cxn>
                  <a:cxn ang="0">
                    <a:pos x="50" y="28"/>
                  </a:cxn>
                  <a:cxn ang="0">
                    <a:pos x="33" y="20"/>
                  </a:cxn>
                  <a:cxn ang="0">
                    <a:pos x="18" y="11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2" h="40">
                    <a:moveTo>
                      <a:pt x="0" y="0"/>
                    </a:moveTo>
                    <a:lnTo>
                      <a:pt x="10" y="1"/>
                    </a:lnTo>
                    <a:lnTo>
                      <a:pt x="22" y="3"/>
                    </a:lnTo>
                    <a:lnTo>
                      <a:pt x="37" y="6"/>
                    </a:lnTo>
                    <a:lnTo>
                      <a:pt x="53" y="11"/>
                    </a:lnTo>
                    <a:lnTo>
                      <a:pt x="67" y="16"/>
                    </a:lnTo>
                    <a:lnTo>
                      <a:pt x="80" y="23"/>
                    </a:lnTo>
                    <a:lnTo>
                      <a:pt x="89" y="30"/>
                    </a:lnTo>
                    <a:lnTo>
                      <a:pt x="92" y="36"/>
                    </a:lnTo>
                    <a:lnTo>
                      <a:pt x="89" y="40"/>
                    </a:lnTo>
                    <a:lnTo>
                      <a:pt x="80" y="40"/>
                    </a:lnTo>
                    <a:lnTo>
                      <a:pt x="67" y="35"/>
                    </a:lnTo>
                    <a:lnTo>
                      <a:pt x="50" y="28"/>
                    </a:lnTo>
                    <a:lnTo>
                      <a:pt x="33" y="20"/>
                    </a:lnTo>
                    <a:lnTo>
                      <a:pt x="18" y="11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1" name="Freeform 377"/>
              <p:cNvSpPr>
                <a:spLocks/>
              </p:cNvSpPr>
              <p:nvPr/>
            </p:nvSpPr>
            <p:spPr bwMode="auto">
              <a:xfrm>
                <a:off x="5426" y="3294"/>
                <a:ext cx="46" cy="1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" y="15"/>
                  </a:cxn>
                  <a:cxn ang="0">
                    <a:pos x="13" y="8"/>
                  </a:cxn>
                  <a:cxn ang="0">
                    <a:pos x="26" y="3"/>
                  </a:cxn>
                  <a:cxn ang="0">
                    <a:pos x="41" y="0"/>
                  </a:cxn>
                  <a:cxn ang="0">
                    <a:pos x="58" y="0"/>
                  </a:cxn>
                  <a:cxn ang="0">
                    <a:pos x="73" y="1"/>
                  </a:cxn>
                  <a:cxn ang="0">
                    <a:pos x="85" y="5"/>
                  </a:cxn>
                  <a:cxn ang="0">
                    <a:pos x="92" y="10"/>
                  </a:cxn>
                  <a:cxn ang="0">
                    <a:pos x="92" y="15"/>
                  </a:cxn>
                  <a:cxn ang="0">
                    <a:pos x="85" y="18"/>
                  </a:cxn>
                  <a:cxn ang="0">
                    <a:pos x="75" y="20"/>
                  </a:cxn>
                  <a:cxn ang="0">
                    <a:pos x="60" y="20"/>
                  </a:cxn>
                  <a:cxn ang="0">
                    <a:pos x="43" y="20"/>
                  </a:cxn>
                  <a:cxn ang="0">
                    <a:pos x="26" y="20"/>
                  </a:cxn>
                  <a:cxn ang="0">
                    <a:pos x="11" y="20"/>
                  </a:cxn>
                  <a:cxn ang="0">
                    <a:pos x="0" y="21"/>
                  </a:cxn>
                </a:cxnLst>
                <a:rect l="0" t="0" r="r" b="b"/>
                <a:pathLst>
                  <a:path w="92" h="21">
                    <a:moveTo>
                      <a:pt x="0" y="21"/>
                    </a:moveTo>
                    <a:lnTo>
                      <a:pt x="3" y="15"/>
                    </a:lnTo>
                    <a:lnTo>
                      <a:pt x="13" y="8"/>
                    </a:lnTo>
                    <a:lnTo>
                      <a:pt x="26" y="3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3" y="1"/>
                    </a:lnTo>
                    <a:lnTo>
                      <a:pt x="85" y="5"/>
                    </a:lnTo>
                    <a:lnTo>
                      <a:pt x="92" y="10"/>
                    </a:lnTo>
                    <a:lnTo>
                      <a:pt x="92" y="15"/>
                    </a:lnTo>
                    <a:lnTo>
                      <a:pt x="85" y="18"/>
                    </a:lnTo>
                    <a:lnTo>
                      <a:pt x="75" y="20"/>
                    </a:lnTo>
                    <a:lnTo>
                      <a:pt x="60" y="20"/>
                    </a:lnTo>
                    <a:lnTo>
                      <a:pt x="43" y="20"/>
                    </a:lnTo>
                    <a:lnTo>
                      <a:pt x="26" y="20"/>
                    </a:lnTo>
                    <a:lnTo>
                      <a:pt x="11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2" name="Freeform 378"/>
              <p:cNvSpPr>
                <a:spLocks/>
              </p:cNvSpPr>
              <p:nvPr/>
            </p:nvSpPr>
            <p:spPr bwMode="auto">
              <a:xfrm>
                <a:off x="5427" y="3274"/>
                <a:ext cx="4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" y="20"/>
                  </a:cxn>
                  <a:cxn ang="0">
                    <a:pos x="17" y="13"/>
                  </a:cxn>
                  <a:cxn ang="0">
                    <a:pos x="32" y="6"/>
                  </a:cxn>
                  <a:cxn ang="0">
                    <a:pos x="49" y="3"/>
                  </a:cxn>
                  <a:cxn ang="0">
                    <a:pos x="64" y="0"/>
                  </a:cxn>
                  <a:cxn ang="0">
                    <a:pos x="79" y="0"/>
                  </a:cxn>
                  <a:cxn ang="0">
                    <a:pos x="91" y="1"/>
                  </a:cxn>
                  <a:cxn ang="0">
                    <a:pos x="97" y="6"/>
                  </a:cxn>
                  <a:cxn ang="0">
                    <a:pos x="97" y="11"/>
                  </a:cxn>
                  <a:cxn ang="0">
                    <a:pos x="91" y="13"/>
                  </a:cxn>
                  <a:cxn ang="0">
                    <a:pos x="81" y="16"/>
                  </a:cxn>
                  <a:cxn ang="0">
                    <a:pos x="66" y="18"/>
                  </a:cxn>
                  <a:cxn ang="0">
                    <a:pos x="49" y="20"/>
                  </a:cxn>
                  <a:cxn ang="0">
                    <a:pos x="30" y="21"/>
                  </a:cxn>
                  <a:cxn ang="0">
                    <a:pos x="14" y="25"/>
                  </a:cxn>
                  <a:cxn ang="0">
                    <a:pos x="0" y="28"/>
                  </a:cxn>
                </a:cxnLst>
                <a:rect l="0" t="0" r="r" b="b"/>
                <a:pathLst>
                  <a:path w="97" h="28">
                    <a:moveTo>
                      <a:pt x="0" y="28"/>
                    </a:moveTo>
                    <a:lnTo>
                      <a:pt x="7" y="20"/>
                    </a:lnTo>
                    <a:lnTo>
                      <a:pt x="17" y="13"/>
                    </a:lnTo>
                    <a:lnTo>
                      <a:pt x="32" y="6"/>
                    </a:lnTo>
                    <a:lnTo>
                      <a:pt x="49" y="3"/>
                    </a:lnTo>
                    <a:lnTo>
                      <a:pt x="64" y="0"/>
                    </a:lnTo>
                    <a:lnTo>
                      <a:pt x="79" y="0"/>
                    </a:lnTo>
                    <a:lnTo>
                      <a:pt x="91" y="1"/>
                    </a:lnTo>
                    <a:lnTo>
                      <a:pt x="97" y="6"/>
                    </a:lnTo>
                    <a:lnTo>
                      <a:pt x="97" y="11"/>
                    </a:lnTo>
                    <a:lnTo>
                      <a:pt x="91" y="13"/>
                    </a:lnTo>
                    <a:lnTo>
                      <a:pt x="81" y="16"/>
                    </a:lnTo>
                    <a:lnTo>
                      <a:pt x="66" y="18"/>
                    </a:lnTo>
                    <a:lnTo>
                      <a:pt x="49" y="20"/>
                    </a:lnTo>
                    <a:lnTo>
                      <a:pt x="30" y="21"/>
                    </a:lnTo>
                    <a:lnTo>
                      <a:pt x="14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3" name="Freeform 379"/>
              <p:cNvSpPr>
                <a:spLocks/>
              </p:cNvSpPr>
              <p:nvPr/>
            </p:nvSpPr>
            <p:spPr bwMode="auto">
              <a:xfrm>
                <a:off x="5426" y="3255"/>
                <a:ext cx="46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" y="29"/>
                  </a:cxn>
                  <a:cxn ang="0">
                    <a:pos x="20" y="20"/>
                  </a:cxn>
                  <a:cxn ang="0">
                    <a:pos x="35" y="12"/>
                  </a:cxn>
                  <a:cxn ang="0">
                    <a:pos x="50" y="7"/>
                  </a:cxn>
                  <a:cxn ang="0">
                    <a:pos x="65" y="2"/>
                  </a:cxn>
                  <a:cxn ang="0">
                    <a:pos x="79" y="0"/>
                  </a:cxn>
                  <a:cxn ang="0">
                    <a:pos x="89" y="2"/>
                  </a:cxn>
                  <a:cxn ang="0">
                    <a:pos x="94" y="5"/>
                  </a:cxn>
                  <a:cxn ang="0">
                    <a:pos x="92" y="10"/>
                  </a:cxn>
                  <a:cxn ang="0">
                    <a:pos x="85" y="15"/>
                  </a:cxn>
                  <a:cxn ang="0">
                    <a:pos x="74" y="20"/>
                  </a:cxn>
                  <a:cxn ang="0">
                    <a:pos x="58" y="24"/>
                  </a:cxn>
                  <a:cxn ang="0">
                    <a:pos x="43" y="27"/>
                  </a:cxn>
                  <a:cxn ang="0">
                    <a:pos x="27" y="30"/>
                  </a:cxn>
                  <a:cxn ang="0">
                    <a:pos x="12" y="34"/>
                  </a:cxn>
                  <a:cxn ang="0">
                    <a:pos x="0" y="39"/>
                  </a:cxn>
                </a:cxnLst>
                <a:rect l="0" t="0" r="r" b="b"/>
                <a:pathLst>
                  <a:path w="94" h="39">
                    <a:moveTo>
                      <a:pt x="0" y="39"/>
                    </a:moveTo>
                    <a:lnTo>
                      <a:pt x="8" y="29"/>
                    </a:lnTo>
                    <a:lnTo>
                      <a:pt x="20" y="20"/>
                    </a:lnTo>
                    <a:lnTo>
                      <a:pt x="35" y="12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79" y="0"/>
                    </a:lnTo>
                    <a:lnTo>
                      <a:pt x="89" y="2"/>
                    </a:lnTo>
                    <a:lnTo>
                      <a:pt x="94" y="5"/>
                    </a:lnTo>
                    <a:lnTo>
                      <a:pt x="92" y="10"/>
                    </a:lnTo>
                    <a:lnTo>
                      <a:pt x="85" y="15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43" y="27"/>
                    </a:lnTo>
                    <a:lnTo>
                      <a:pt x="27" y="30"/>
                    </a:lnTo>
                    <a:lnTo>
                      <a:pt x="12" y="3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4" name="Freeform 380"/>
              <p:cNvSpPr>
                <a:spLocks/>
              </p:cNvSpPr>
              <p:nvPr/>
            </p:nvSpPr>
            <p:spPr bwMode="auto">
              <a:xfrm>
                <a:off x="5422" y="3227"/>
                <a:ext cx="49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" y="49"/>
                  </a:cxn>
                  <a:cxn ang="0">
                    <a:pos x="24" y="39"/>
                  </a:cxn>
                  <a:cxn ang="0">
                    <a:pos x="37" y="27"/>
                  </a:cxn>
                  <a:cxn ang="0">
                    <a:pos x="54" y="17"/>
                  </a:cxn>
                  <a:cxn ang="0">
                    <a:pos x="67" y="7"/>
                  </a:cxn>
                  <a:cxn ang="0">
                    <a:pos x="81" y="2"/>
                  </a:cxn>
                  <a:cxn ang="0">
                    <a:pos x="91" y="0"/>
                  </a:cxn>
                  <a:cxn ang="0">
                    <a:pos x="97" y="5"/>
                  </a:cxn>
                  <a:cxn ang="0">
                    <a:pos x="97" y="14"/>
                  </a:cxn>
                  <a:cxn ang="0">
                    <a:pos x="89" y="20"/>
                  </a:cxn>
                  <a:cxn ang="0">
                    <a:pos x="76" y="27"/>
                  </a:cxn>
                  <a:cxn ang="0">
                    <a:pos x="59" y="34"/>
                  </a:cxn>
                  <a:cxn ang="0">
                    <a:pos x="42" y="40"/>
                  </a:cxn>
                  <a:cxn ang="0">
                    <a:pos x="25" y="47"/>
                  </a:cxn>
                  <a:cxn ang="0">
                    <a:pos x="10" y="54"/>
                  </a:cxn>
                  <a:cxn ang="0">
                    <a:pos x="0" y="59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10" y="49"/>
                    </a:lnTo>
                    <a:lnTo>
                      <a:pt x="24" y="39"/>
                    </a:lnTo>
                    <a:lnTo>
                      <a:pt x="37" y="27"/>
                    </a:lnTo>
                    <a:lnTo>
                      <a:pt x="54" y="17"/>
                    </a:lnTo>
                    <a:lnTo>
                      <a:pt x="67" y="7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97" y="5"/>
                    </a:lnTo>
                    <a:lnTo>
                      <a:pt x="97" y="14"/>
                    </a:lnTo>
                    <a:lnTo>
                      <a:pt x="89" y="20"/>
                    </a:lnTo>
                    <a:lnTo>
                      <a:pt x="76" y="27"/>
                    </a:lnTo>
                    <a:lnTo>
                      <a:pt x="59" y="34"/>
                    </a:lnTo>
                    <a:lnTo>
                      <a:pt x="42" y="40"/>
                    </a:lnTo>
                    <a:lnTo>
                      <a:pt x="25" y="47"/>
                    </a:lnTo>
                    <a:lnTo>
                      <a:pt x="10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5" name="Freeform 381"/>
              <p:cNvSpPr>
                <a:spLocks/>
              </p:cNvSpPr>
              <p:nvPr/>
            </p:nvSpPr>
            <p:spPr bwMode="auto">
              <a:xfrm>
                <a:off x="5415" y="3197"/>
                <a:ext cx="48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9" y="69"/>
                  </a:cxn>
                  <a:cxn ang="0">
                    <a:pos x="20" y="55"/>
                  </a:cxn>
                  <a:cxn ang="0">
                    <a:pos x="35" y="40"/>
                  </a:cxn>
                  <a:cxn ang="0">
                    <a:pos x="52" y="25"/>
                  </a:cxn>
                  <a:cxn ang="0">
                    <a:pos x="67" y="14"/>
                  </a:cxn>
                  <a:cxn ang="0">
                    <a:pos x="82" y="4"/>
                  </a:cxn>
                  <a:cxn ang="0">
                    <a:pos x="92" y="0"/>
                  </a:cxn>
                  <a:cxn ang="0">
                    <a:pos x="97" y="4"/>
                  </a:cxn>
                  <a:cxn ang="0">
                    <a:pos x="96" y="12"/>
                  </a:cxn>
                  <a:cxn ang="0">
                    <a:pos x="86" y="24"/>
                  </a:cxn>
                  <a:cxn ang="0">
                    <a:pos x="72" y="34"/>
                  </a:cxn>
                  <a:cxn ang="0">
                    <a:pos x="55" y="45"/>
                  </a:cxn>
                  <a:cxn ang="0">
                    <a:pos x="37" y="55"/>
                  </a:cxn>
                  <a:cxn ang="0">
                    <a:pos x="20" y="65"/>
                  </a:cxn>
                  <a:cxn ang="0">
                    <a:pos x="9" y="74"/>
                  </a:cxn>
                  <a:cxn ang="0">
                    <a:pos x="0" y="79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9" y="69"/>
                    </a:lnTo>
                    <a:lnTo>
                      <a:pt x="20" y="55"/>
                    </a:lnTo>
                    <a:lnTo>
                      <a:pt x="35" y="40"/>
                    </a:lnTo>
                    <a:lnTo>
                      <a:pt x="52" y="25"/>
                    </a:lnTo>
                    <a:lnTo>
                      <a:pt x="67" y="14"/>
                    </a:lnTo>
                    <a:lnTo>
                      <a:pt x="82" y="4"/>
                    </a:lnTo>
                    <a:lnTo>
                      <a:pt x="92" y="0"/>
                    </a:lnTo>
                    <a:lnTo>
                      <a:pt x="97" y="4"/>
                    </a:lnTo>
                    <a:lnTo>
                      <a:pt x="96" y="12"/>
                    </a:lnTo>
                    <a:lnTo>
                      <a:pt x="86" y="24"/>
                    </a:lnTo>
                    <a:lnTo>
                      <a:pt x="72" y="34"/>
                    </a:lnTo>
                    <a:lnTo>
                      <a:pt x="55" y="45"/>
                    </a:lnTo>
                    <a:lnTo>
                      <a:pt x="37" y="55"/>
                    </a:lnTo>
                    <a:lnTo>
                      <a:pt x="20" y="65"/>
                    </a:lnTo>
                    <a:lnTo>
                      <a:pt x="9" y="7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6" name="Freeform 382"/>
              <p:cNvSpPr>
                <a:spLocks/>
              </p:cNvSpPr>
              <p:nvPr/>
            </p:nvSpPr>
            <p:spPr bwMode="auto">
              <a:xfrm>
                <a:off x="5407" y="3168"/>
                <a:ext cx="50" cy="4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78"/>
                  </a:cxn>
                  <a:cxn ang="0">
                    <a:pos x="19" y="63"/>
                  </a:cxn>
                  <a:cxn ang="0">
                    <a:pos x="34" y="47"/>
                  </a:cxn>
                  <a:cxn ang="0">
                    <a:pos x="49" y="30"/>
                  </a:cxn>
                  <a:cxn ang="0">
                    <a:pos x="65" y="15"/>
                  </a:cxn>
                  <a:cxn ang="0">
                    <a:pos x="80" y="5"/>
                  </a:cxn>
                  <a:cxn ang="0">
                    <a:pos x="92" y="0"/>
                  </a:cxn>
                  <a:cxn ang="0">
                    <a:pos x="101" y="3"/>
                  </a:cxn>
                  <a:cxn ang="0">
                    <a:pos x="101" y="11"/>
                  </a:cxn>
                  <a:cxn ang="0">
                    <a:pos x="92" y="21"/>
                  </a:cxn>
                  <a:cxn ang="0">
                    <a:pos x="79" y="33"/>
                  </a:cxn>
                  <a:cxn ang="0">
                    <a:pos x="60" y="45"/>
                  </a:cxn>
                  <a:cxn ang="0">
                    <a:pos x="42" y="58"/>
                  </a:cxn>
                  <a:cxn ang="0">
                    <a:pos x="24" y="70"/>
                  </a:cxn>
                  <a:cxn ang="0">
                    <a:pos x="9" y="80"/>
                  </a:cxn>
                  <a:cxn ang="0">
                    <a:pos x="0" y="88"/>
                  </a:cxn>
                </a:cxnLst>
                <a:rect l="0" t="0" r="r" b="b"/>
                <a:pathLst>
                  <a:path w="101" h="88">
                    <a:moveTo>
                      <a:pt x="0" y="88"/>
                    </a:moveTo>
                    <a:lnTo>
                      <a:pt x="7" y="78"/>
                    </a:lnTo>
                    <a:lnTo>
                      <a:pt x="19" y="63"/>
                    </a:lnTo>
                    <a:lnTo>
                      <a:pt x="34" y="47"/>
                    </a:lnTo>
                    <a:lnTo>
                      <a:pt x="49" y="30"/>
                    </a:lnTo>
                    <a:lnTo>
                      <a:pt x="65" y="15"/>
                    </a:lnTo>
                    <a:lnTo>
                      <a:pt x="80" y="5"/>
                    </a:lnTo>
                    <a:lnTo>
                      <a:pt x="92" y="0"/>
                    </a:lnTo>
                    <a:lnTo>
                      <a:pt x="101" y="3"/>
                    </a:lnTo>
                    <a:lnTo>
                      <a:pt x="101" y="11"/>
                    </a:lnTo>
                    <a:lnTo>
                      <a:pt x="92" y="21"/>
                    </a:lnTo>
                    <a:lnTo>
                      <a:pt x="79" y="33"/>
                    </a:lnTo>
                    <a:lnTo>
                      <a:pt x="60" y="45"/>
                    </a:lnTo>
                    <a:lnTo>
                      <a:pt x="42" y="58"/>
                    </a:lnTo>
                    <a:lnTo>
                      <a:pt x="24" y="70"/>
                    </a:lnTo>
                    <a:lnTo>
                      <a:pt x="9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7" name="Freeform 383"/>
              <p:cNvSpPr>
                <a:spLocks/>
              </p:cNvSpPr>
              <p:nvPr/>
            </p:nvSpPr>
            <p:spPr bwMode="auto">
              <a:xfrm>
                <a:off x="5397" y="3143"/>
                <a:ext cx="47" cy="52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5" y="92"/>
                  </a:cxn>
                  <a:cxn ang="0">
                    <a:pos x="14" y="75"/>
                  </a:cxn>
                  <a:cxn ang="0">
                    <a:pos x="24" y="56"/>
                  </a:cxn>
                  <a:cxn ang="0">
                    <a:pos x="35" y="40"/>
                  </a:cxn>
                  <a:cxn ang="0">
                    <a:pos x="49" y="25"/>
                  </a:cxn>
                  <a:cxn ang="0">
                    <a:pos x="64" y="11"/>
                  </a:cxn>
                  <a:cxn ang="0">
                    <a:pos x="77" y="3"/>
                  </a:cxn>
                  <a:cxn ang="0">
                    <a:pos x="92" y="0"/>
                  </a:cxn>
                  <a:cxn ang="0">
                    <a:pos x="94" y="5"/>
                  </a:cxn>
                  <a:cxn ang="0">
                    <a:pos x="89" y="15"/>
                  </a:cxn>
                  <a:cxn ang="0">
                    <a:pos x="75" y="30"/>
                  </a:cxn>
                  <a:cxn ang="0">
                    <a:pos x="60" y="46"/>
                  </a:cxn>
                  <a:cxn ang="0">
                    <a:pos x="42" y="65"/>
                  </a:cxn>
                  <a:cxn ang="0">
                    <a:pos x="25" y="82"/>
                  </a:cxn>
                  <a:cxn ang="0">
                    <a:pos x="10" y="97"/>
                  </a:cxn>
                  <a:cxn ang="0">
                    <a:pos x="0" y="105"/>
                  </a:cxn>
                </a:cxnLst>
                <a:rect l="0" t="0" r="r" b="b"/>
                <a:pathLst>
                  <a:path w="94" h="105">
                    <a:moveTo>
                      <a:pt x="0" y="105"/>
                    </a:moveTo>
                    <a:lnTo>
                      <a:pt x="5" y="92"/>
                    </a:lnTo>
                    <a:lnTo>
                      <a:pt x="14" y="75"/>
                    </a:lnTo>
                    <a:lnTo>
                      <a:pt x="24" y="56"/>
                    </a:lnTo>
                    <a:lnTo>
                      <a:pt x="35" y="40"/>
                    </a:lnTo>
                    <a:lnTo>
                      <a:pt x="49" y="25"/>
                    </a:lnTo>
                    <a:lnTo>
                      <a:pt x="64" y="11"/>
                    </a:lnTo>
                    <a:lnTo>
                      <a:pt x="77" y="3"/>
                    </a:lnTo>
                    <a:lnTo>
                      <a:pt x="92" y="0"/>
                    </a:lnTo>
                    <a:lnTo>
                      <a:pt x="94" y="5"/>
                    </a:lnTo>
                    <a:lnTo>
                      <a:pt x="89" y="15"/>
                    </a:lnTo>
                    <a:lnTo>
                      <a:pt x="75" y="30"/>
                    </a:lnTo>
                    <a:lnTo>
                      <a:pt x="60" y="46"/>
                    </a:lnTo>
                    <a:lnTo>
                      <a:pt x="42" y="65"/>
                    </a:lnTo>
                    <a:lnTo>
                      <a:pt x="25" y="82"/>
                    </a:lnTo>
                    <a:lnTo>
                      <a:pt x="10" y="9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8" name="Freeform 384"/>
              <p:cNvSpPr>
                <a:spLocks/>
              </p:cNvSpPr>
              <p:nvPr/>
            </p:nvSpPr>
            <p:spPr bwMode="auto">
              <a:xfrm>
                <a:off x="5392" y="3124"/>
                <a:ext cx="24" cy="57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7" y="7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0" y="52"/>
                  </a:cxn>
                  <a:cxn ang="0">
                    <a:pos x="22" y="70"/>
                  </a:cxn>
                  <a:cxn ang="0">
                    <a:pos x="14" y="89"/>
                  </a:cxn>
                  <a:cxn ang="0">
                    <a:pos x="7" y="104"/>
                  </a:cxn>
                  <a:cxn ang="0">
                    <a:pos x="4" y="116"/>
                  </a:cxn>
                  <a:cxn ang="0">
                    <a:pos x="0" y="100"/>
                  </a:cxn>
                  <a:cxn ang="0">
                    <a:pos x="2" y="80"/>
                  </a:cxn>
                  <a:cxn ang="0">
                    <a:pos x="5" y="60"/>
                  </a:cxn>
                  <a:cxn ang="0">
                    <a:pos x="10" y="40"/>
                  </a:cxn>
                  <a:cxn ang="0">
                    <a:pos x="19" y="22"/>
                  </a:cxn>
                  <a:cxn ang="0">
                    <a:pos x="27" y="9"/>
                  </a:cxn>
                  <a:cxn ang="0">
                    <a:pos x="37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116">
                    <a:moveTo>
                      <a:pt x="47" y="2"/>
                    </a:moveTo>
                    <a:lnTo>
                      <a:pt x="47" y="7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0" y="52"/>
                    </a:lnTo>
                    <a:lnTo>
                      <a:pt x="22" y="70"/>
                    </a:lnTo>
                    <a:lnTo>
                      <a:pt x="14" y="89"/>
                    </a:lnTo>
                    <a:lnTo>
                      <a:pt x="7" y="104"/>
                    </a:lnTo>
                    <a:lnTo>
                      <a:pt x="4" y="116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5" y="60"/>
                    </a:lnTo>
                    <a:lnTo>
                      <a:pt x="10" y="40"/>
                    </a:lnTo>
                    <a:lnTo>
                      <a:pt x="19" y="22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9" name="Freeform 385"/>
              <p:cNvSpPr>
                <a:spLocks/>
              </p:cNvSpPr>
              <p:nvPr/>
            </p:nvSpPr>
            <p:spPr bwMode="auto">
              <a:xfrm>
                <a:off x="5376" y="3105"/>
                <a:ext cx="23" cy="5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6"/>
                  </a:cxn>
                  <a:cxn ang="0">
                    <a:pos x="41" y="18"/>
                  </a:cxn>
                  <a:cxn ang="0">
                    <a:pos x="36" y="33"/>
                  </a:cxn>
                  <a:cxn ang="0">
                    <a:pos x="28" y="51"/>
                  </a:cxn>
                  <a:cxn ang="0">
                    <a:pos x="20" y="71"/>
                  </a:cxn>
                  <a:cxn ang="0">
                    <a:pos x="13" y="88"/>
                  </a:cxn>
                  <a:cxn ang="0">
                    <a:pos x="6" y="103"/>
                  </a:cxn>
                  <a:cxn ang="0">
                    <a:pos x="1" y="113"/>
                  </a:cxn>
                  <a:cxn ang="0">
                    <a:pos x="0" y="96"/>
                  </a:cxn>
                  <a:cxn ang="0">
                    <a:pos x="0" y="78"/>
                  </a:cxn>
                  <a:cxn ang="0">
                    <a:pos x="3" y="58"/>
                  </a:cxn>
                  <a:cxn ang="0">
                    <a:pos x="10" y="38"/>
                  </a:cxn>
                  <a:cxn ang="0">
                    <a:pos x="16" y="20"/>
                  </a:cxn>
                  <a:cxn ang="0">
                    <a:pos x="25" y="6"/>
                  </a:cxn>
                  <a:cxn ang="0">
                    <a:pos x="3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13">
                    <a:moveTo>
                      <a:pt x="45" y="0"/>
                    </a:moveTo>
                    <a:lnTo>
                      <a:pt x="45" y="6"/>
                    </a:lnTo>
                    <a:lnTo>
                      <a:pt x="41" y="18"/>
                    </a:lnTo>
                    <a:lnTo>
                      <a:pt x="36" y="33"/>
                    </a:lnTo>
                    <a:lnTo>
                      <a:pt x="28" y="51"/>
                    </a:lnTo>
                    <a:lnTo>
                      <a:pt x="20" y="71"/>
                    </a:lnTo>
                    <a:lnTo>
                      <a:pt x="13" y="88"/>
                    </a:lnTo>
                    <a:lnTo>
                      <a:pt x="6" y="103"/>
                    </a:lnTo>
                    <a:lnTo>
                      <a:pt x="1" y="113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3" y="58"/>
                    </a:lnTo>
                    <a:lnTo>
                      <a:pt x="10" y="38"/>
                    </a:lnTo>
                    <a:lnTo>
                      <a:pt x="16" y="20"/>
                    </a:lnTo>
                    <a:lnTo>
                      <a:pt x="25" y="6"/>
                    </a:lnTo>
                    <a:lnTo>
                      <a:pt x="3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0" name="Freeform 386"/>
              <p:cNvSpPr>
                <a:spLocks/>
              </p:cNvSpPr>
              <p:nvPr/>
            </p:nvSpPr>
            <p:spPr bwMode="auto">
              <a:xfrm>
                <a:off x="5425" y="2935"/>
                <a:ext cx="58" cy="286"/>
              </a:xfrm>
              <a:custGeom>
                <a:avLst/>
                <a:gdLst/>
                <a:ahLst/>
                <a:cxnLst>
                  <a:cxn ang="0">
                    <a:pos x="99" y="564"/>
                  </a:cxn>
                  <a:cxn ang="0">
                    <a:pos x="104" y="568"/>
                  </a:cxn>
                  <a:cxn ang="0">
                    <a:pos x="109" y="569"/>
                  </a:cxn>
                  <a:cxn ang="0">
                    <a:pos x="112" y="571"/>
                  </a:cxn>
                  <a:cxn ang="0">
                    <a:pos x="117" y="573"/>
                  </a:cxn>
                  <a:cxn ang="0">
                    <a:pos x="77" y="487"/>
                  </a:cxn>
                  <a:cxn ang="0">
                    <a:pos x="49" y="406"/>
                  </a:cxn>
                  <a:cxn ang="0">
                    <a:pos x="30" y="326"/>
                  </a:cxn>
                  <a:cxn ang="0">
                    <a:pos x="20" y="251"/>
                  </a:cxn>
                  <a:cxn ang="0">
                    <a:pos x="15" y="180"/>
                  </a:cxn>
                  <a:cxn ang="0">
                    <a:pos x="15" y="114"/>
                  </a:cxn>
                  <a:cxn ang="0">
                    <a:pos x="19" y="54"/>
                  </a:cxn>
                  <a:cxn ang="0">
                    <a:pos x="20" y="0"/>
                  </a:cxn>
                  <a:cxn ang="0">
                    <a:pos x="10" y="40"/>
                  </a:cxn>
                  <a:cxn ang="0">
                    <a:pos x="4" y="102"/>
                  </a:cxn>
                  <a:cxn ang="0">
                    <a:pos x="0" y="177"/>
                  </a:cxn>
                  <a:cxn ang="0">
                    <a:pos x="5" y="261"/>
                  </a:cxn>
                  <a:cxn ang="0">
                    <a:pos x="15" y="347"/>
                  </a:cxn>
                  <a:cxn ang="0">
                    <a:pos x="34" y="431"/>
                  </a:cxn>
                  <a:cxn ang="0">
                    <a:pos x="60" y="504"/>
                  </a:cxn>
                  <a:cxn ang="0">
                    <a:pos x="99" y="564"/>
                  </a:cxn>
                </a:cxnLst>
                <a:rect l="0" t="0" r="r" b="b"/>
                <a:pathLst>
                  <a:path w="117" h="573">
                    <a:moveTo>
                      <a:pt x="99" y="564"/>
                    </a:moveTo>
                    <a:lnTo>
                      <a:pt x="104" y="568"/>
                    </a:lnTo>
                    <a:lnTo>
                      <a:pt x="109" y="569"/>
                    </a:lnTo>
                    <a:lnTo>
                      <a:pt x="112" y="571"/>
                    </a:lnTo>
                    <a:lnTo>
                      <a:pt x="117" y="573"/>
                    </a:lnTo>
                    <a:lnTo>
                      <a:pt x="77" y="487"/>
                    </a:lnTo>
                    <a:lnTo>
                      <a:pt x="49" y="406"/>
                    </a:lnTo>
                    <a:lnTo>
                      <a:pt x="30" y="326"/>
                    </a:lnTo>
                    <a:lnTo>
                      <a:pt x="20" y="251"/>
                    </a:lnTo>
                    <a:lnTo>
                      <a:pt x="15" y="180"/>
                    </a:lnTo>
                    <a:lnTo>
                      <a:pt x="15" y="114"/>
                    </a:lnTo>
                    <a:lnTo>
                      <a:pt x="19" y="54"/>
                    </a:lnTo>
                    <a:lnTo>
                      <a:pt x="20" y="0"/>
                    </a:lnTo>
                    <a:lnTo>
                      <a:pt x="10" y="40"/>
                    </a:lnTo>
                    <a:lnTo>
                      <a:pt x="4" y="102"/>
                    </a:lnTo>
                    <a:lnTo>
                      <a:pt x="0" y="177"/>
                    </a:lnTo>
                    <a:lnTo>
                      <a:pt x="5" y="261"/>
                    </a:lnTo>
                    <a:lnTo>
                      <a:pt x="15" y="347"/>
                    </a:lnTo>
                    <a:lnTo>
                      <a:pt x="34" y="431"/>
                    </a:lnTo>
                    <a:lnTo>
                      <a:pt x="60" y="504"/>
                    </a:lnTo>
                    <a:lnTo>
                      <a:pt x="99" y="5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1" name="Freeform 387"/>
              <p:cNvSpPr>
                <a:spLocks/>
              </p:cNvSpPr>
              <p:nvPr/>
            </p:nvSpPr>
            <p:spPr bwMode="auto">
              <a:xfrm>
                <a:off x="5430" y="2954"/>
                <a:ext cx="43" cy="40"/>
              </a:xfrm>
              <a:custGeom>
                <a:avLst/>
                <a:gdLst/>
                <a:ahLst/>
                <a:cxnLst>
                  <a:cxn ang="0">
                    <a:pos x="87" y="1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61" y="6"/>
                  </a:cxn>
                  <a:cxn ang="0">
                    <a:pos x="45" y="15"/>
                  </a:cxn>
                  <a:cxn ang="0">
                    <a:pos x="30" y="28"/>
                  </a:cxn>
                  <a:cxn ang="0">
                    <a:pos x="17" y="41"/>
                  </a:cxn>
                  <a:cxn ang="0">
                    <a:pos x="7" y="60"/>
                  </a:cxn>
                  <a:cxn ang="0">
                    <a:pos x="0" y="78"/>
                  </a:cxn>
                  <a:cxn ang="0">
                    <a:pos x="10" y="70"/>
                  </a:cxn>
                  <a:cxn ang="0">
                    <a:pos x="22" y="58"/>
                  </a:cxn>
                  <a:cxn ang="0">
                    <a:pos x="37" y="48"/>
                  </a:cxn>
                  <a:cxn ang="0">
                    <a:pos x="52" y="36"/>
                  </a:cxn>
                  <a:cxn ang="0">
                    <a:pos x="67" y="25"/>
                  </a:cxn>
                  <a:cxn ang="0">
                    <a:pos x="79" y="15"/>
                  </a:cxn>
                  <a:cxn ang="0">
                    <a:pos x="86" y="6"/>
                  </a:cxn>
                  <a:cxn ang="0">
                    <a:pos x="87" y="1"/>
                  </a:cxn>
                </a:cxnLst>
                <a:rect l="0" t="0" r="r" b="b"/>
                <a:pathLst>
                  <a:path w="87" h="78">
                    <a:moveTo>
                      <a:pt x="87" y="1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61" y="6"/>
                    </a:lnTo>
                    <a:lnTo>
                      <a:pt x="45" y="15"/>
                    </a:lnTo>
                    <a:lnTo>
                      <a:pt x="30" y="28"/>
                    </a:lnTo>
                    <a:lnTo>
                      <a:pt x="17" y="41"/>
                    </a:lnTo>
                    <a:lnTo>
                      <a:pt x="7" y="60"/>
                    </a:lnTo>
                    <a:lnTo>
                      <a:pt x="0" y="78"/>
                    </a:lnTo>
                    <a:lnTo>
                      <a:pt x="10" y="70"/>
                    </a:lnTo>
                    <a:lnTo>
                      <a:pt x="22" y="58"/>
                    </a:lnTo>
                    <a:lnTo>
                      <a:pt x="37" y="48"/>
                    </a:lnTo>
                    <a:lnTo>
                      <a:pt x="52" y="36"/>
                    </a:lnTo>
                    <a:lnTo>
                      <a:pt x="67" y="25"/>
                    </a:lnTo>
                    <a:lnTo>
                      <a:pt x="79" y="15"/>
                    </a:lnTo>
                    <a:lnTo>
                      <a:pt x="86" y="6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2" name="Freeform 388"/>
              <p:cNvSpPr>
                <a:spLocks/>
              </p:cNvSpPr>
              <p:nvPr/>
            </p:nvSpPr>
            <p:spPr bwMode="auto">
              <a:xfrm>
                <a:off x="5426" y="2993"/>
                <a:ext cx="50" cy="51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95" y="0"/>
                  </a:cxn>
                  <a:cxn ang="0">
                    <a:pos x="83" y="4"/>
                  </a:cxn>
                  <a:cxn ang="0">
                    <a:pos x="68" y="14"/>
                  </a:cxn>
                  <a:cxn ang="0">
                    <a:pos x="53" y="27"/>
                  </a:cxn>
                  <a:cxn ang="0">
                    <a:pos x="35" y="44"/>
                  </a:cxn>
                  <a:cxn ang="0">
                    <a:pos x="20" y="64"/>
                  </a:cxn>
                  <a:cxn ang="0">
                    <a:pos x="8" y="84"/>
                  </a:cxn>
                  <a:cxn ang="0">
                    <a:pos x="0" y="104"/>
                  </a:cxn>
                  <a:cxn ang="0">
                    <a:pos x="8" y="96"/>
                  </a:cxn>
                  <a:cxn ang="0">
                    <a:pos x="21" y="84"/>
                  </a:cxn>
                  <a:cxn ang="0">
                    <a:pos x="38" y="70"/>
                  </a:cxn>
                  <a:cxn ang="0">
                    <a:pos x="58" y="55"/>
                  </a:cxn>
                  <a:cxn ang="0">
                    <a:pos x="75" y="39"/>
                  </a:cxn>
                  <a:cxn ang="0">
                    <a:pos x="90" y="25"/>
                  </a:cxn>
                  <a:cxn ang="0">
                    <a:pos x="98" y="12"/>
                  </a:cxn>
                  <a:cxn ang="0">
                    <a:pos x="100" y="4"/>
                  </a:cxn>
                </a:cxnLst>
                <a:rect l="0" t="0" r="r" b="b"/>
                <a:pathLst>
                  <a:path w="100" h="104">
                    <a:moveTo>
                      <a:pt x="100" y="4"/>
                    </a:moveTo>
                    <a:lnTo>
                      <a:pt x="95" y="0"/>
                    </a:lnTo>
                    <a:lnTo>
                      <a:pt x="83" y="4"/>
                    </a:lnTo>
                    <a:lnTo>
                      <a:pt x="68" y="14"/>
                    </a:lnTo>
                    <a:lnTo>
                      <a:pt x="53" y="27"/>
                    </a:lnTo>
                    <a:lnTo>
                      <a:pt x="35" y="44"/>
                    </a:lnTo>
                    <a:lnTo>
                      <a:pt x="20" y="64"/>
                    </a:lnTo>
                    <a:lnTo>
                      <a:pt x="8" y="84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21" y="84"/>
                    </a:lnTo>
                    <a:lnTo>
                      <a:pt x="38" y="70"/>
                    </a:lnTo>
                    <a:lnTo>
                      <a:pt x="58" y="55"/>
                    </a:lnTo>
                    <a:lnTo>
                      <a:pt x="75" y="39"/>
                    </a:lnTo>
                    <a:lnTo>
                      <a:pt x="90" y="25"/>
                    </a:lnTo>
                    <a:lnTo>
                      <a:pt x="98" y="12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3" name="Freeform 389"/>
              <p:cNvSpPr>
                <a:spLocks/>
              </p:cNvSpPr>
              <p:nvPr/>
            </p:nvSpPr>
            <p:spPr bwMode="auto">
              <a:xfrm>
                <a:off x="5430" y="3025"/>
                <a:ext cx="56" cy="45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106" y="0"/>
                  </a:cxn>
                  <a:cxn ang="0">
                    <a:pos x="92" y="2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37" y="37"/>
                  </a:cxn>
                  <a:cxn ang="0">
                    <a:pos x="20" y="54"/>
                  </a:cxn>
                  <a:cxn ang="0">
                    <a:pos x="7" y="72"/>
                  </a:cxn>
                  <a:cxn ang="0">
                    <a:pos x="0" y="91"/>
                  </a:cxn>
                  <a:cxn ang="0">
                    <a:pos x="9" y="86"/>
                  </a:cxn>
                  <a:cxn ang="0">
                    <a:pos x="24" y="76"/>
                  </a:cxn>
                  <a:cxn ang="0">
                    <a:pos x="44" y="62"/>
                  </a:cxn>
                  <a:cxn ang="0">
                    <a:pos x="64" y="49"/>
                  </a:cxn>
                  <a:cxn ang="0">
                    <a:pos x="82" y="36"/>
                  </a:cxn>
                  <a:cxn ang="0">
                    <a:pos x="99" y="22"/>
                  </a:cxn>
                  <a:cxn ang="0">
                    <a:pos x="109" y="11"/>
                  </a:cxn>
                  <a:cxn ang="0">
                    <a:pos x="112" y="4"/>
                  </a:cxn>
                </a:cxnLst>
                <a:rect l="0" t="0" r="r" b="b"/>
                <a:pathLst>
                  <a:path w="112" h="91">
                    <a:moveTo>
                      <a:pt x="112" y="4"/>
                    </a:moveTo>
                    <a:lnTo>
                      <a:pt x="106" y="0"/>
                    </a:lnTo>
                    <a:lnTo>
                      <a:pt x="92" y="2"/>
                    </a:lnTo>
                    <a:lnTo>
                      <a:pt x="76" y="11"/>
                    </a:lnTo>
                    <a:lnTo>
                      <a:pt x="57" y="22"/>
                    </a:lnTo>
                    <a:lnTo>
                      <a:pt x="37" y="37"/>
                    </a:lnTo>
                    <a:lnTo>
                      <a:pt x="20" y="54"/>
                    </a:lnTo>
                    <a:lnTo>
                      <a:pt x="7" y="72"/>
                    </a:lnTo>
                    <a:lnTo>
                      <a:pt x="0" y="91"/>
                    </a:lnTo>
                    <a:lnTo>
                      <a:pt x="9" y="86"/>
                    </a:lnTo>
                    <a:lnTo>
                      <a:pt x="24" y="76"/>
                    </a:lnTo>
                    <a:lnTo>
                      <a:pt x="44" y="62"/>
                    </a:lnTo>
                    <a:lnTo>
                      <a:pt x="64" y="49"/>
                    </a:lnTo>
                    <a:lnTo>
                      <a:pt x="82" y="36"/>
                    </a:lnTo>
                    <a:lnTo>
                      <a:pt x="99" y="22"/>
                    </a:lnTo>
                    <a:lnTo>
                      <a:pt x="109" y="11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4" name="Freeform 390"/>
              <p:cNvSpPr>
                <a:spLocks/>
              </p:cNvSpPr>
              <p:nvPr/>
            </p:nvSpPr>
            <p:spPr bwMode="auto">
              <a:xfrm>
                <a:off x="5435" y="3079"/>
                <a:ext cx="51" cy="40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5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8"/>
                  </a:cxn>
                  <a:cxn ang="0">
                    <a:pos x="10" y="72"/>
                  </a:cxn>
                  <a:cxn ang="0">
                    <a:pos x="25" y="65"/>
                  </a:cxn>
                  <a:cxn ang="0">
                    <a:pos x="44" y="55"/>
                  </a:cxn>
                  <a:cxn ang="0">
                    <a:pos x="62" y="45"/>
                  </a:cxn>
                  <a:cxn ang="0">
                    <a:pos x="79" y="33"/>
                  </a:cxn>
                  <a:cxn ang="0">
                    <a:pos x="94" y="23"/>
                  </a:cxn>
                  <a:cxn ang="0">
                    <a:pos x="102" y="13"/>
                  </a:cxn>
                  <a:cxn ang="0">
                    <a:pos x="104" y="3"/>
                  </a:cxn>
                </a:cxnLst>
                <a:rect l="0" t="0" r="r" b="b"/>
                <a:pathLst>
                  <a:path w="104" h="78">
                    <a:moveTo>
                      <a:pt x="104" y="3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5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0" y="72"/>
                    </a:lnTo>
                    <a:lnTo>
                      <a:pt x="25" y="65"/>
                    </a:lnTo>
                    <a:lnTo>
                      <a:pt x="44" y="55"/>
                    </a:lnTo>
                    <a:lnTo>
                      <a:pt x="62" y="45"/>
                    </a:lnTo>
                    <a:lnTo>
                      <a:pt x="79" y="33"/>
                    </a:lnTo>
                    <a:lnTo>
                      <a:pt x="94" y="23"/>
                    </a:lnTo>
                    <a:lnTo>
                      <a:pt x="102" y="13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5" name="Freeform 391"/>
              <p:cNvSpPr>
                <a:spLocks/>
              </p:cNvSpPr>
              <p:nvPr/>
            </p:nvSpPr>
            <p:spPr bwMode="auto">
              <a:xfrm>
                <a:off x="5441" y="3111"/>
                <a:ext cx="46" cy="28"/>
              </a:xfrm>
              <a:custGeom>
                <a:avLst/>
                <a:gdLst/>
                <a:ahLst/>
                <a:cxnLst>
                  <a:cxn ang="0">
                    <a:pos x="92" y="5"/>
                  </a:cxn>
                  <a:cxn ang="0">
                    <a:pos x="8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48" y="5"/>
                  </a:cxn>
                  <a:cxn ang="0">
                    <a:pos x="32" y="14"/>
                  </a:cxn>
                  <a:cxn ang="0">
                    <a:pos x="18" y="24"/>
                  </a:cxn>
                  <a:cxn ang="0">
                    <a:pos x="6" y="39"/>
                  </a:cxn>
                  <a:cxn ang="0">
                    <a:pos x="0" y="55"/>
                  </a:cxn>
                  <a:cxn ang="0">
                    <a:pos x="10" y="50"/>
                  </a:cxn>
                  <a:cxn ang="0">
                    <a:pos x="23" y="44"/>
                  </a:cxn>
                  <a:cxn ang="0">
                    <a:pos x="38" y="39"/>
                  </a:cxn>
                  <a:cxn ang="0">
                    <a:pos x="55" y="32"/>
                  </a:cxn>
                  <a:cxn ang="0">
                    <a:pos x="70" y="25"/>
                  </a:cxn>
                  <a:cxn ang="0">
                    <a:pos x="83" y="19"/>
                  </a:cxn>
                  <a:cxn ang="0">
                    <a:pos x="90" y="12"/>
                  </a:cxn>
                  <a:cxn ang="0">
                    <a:pos x="92" y="5"/>
                  </a:cxn>
                </a:cxnLst>
                <a:rect l="0" t="0" r="r" b="b"/>
                <a:pathLst>
                  <a:path w="92" h="55">
                    <a:moveTo>
                      <a:pt x="92" y="5"/>
                    </a:moveTo>
                    <a:lnTo>
                      <a:pt x="8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2" y="14"/>
                    </a:lnTo>
                    <a:lnTo>
                      <a:pt x="18" y="24"/>
                    </a:lnTo>
                    <a:lnTo>
                      <a:pt x="6" y="39"/>
                    </a:lnTo>
                    <a:lnTo>
                      <a:pt x="0" y="55"/>
                    </a:lnTo>
                    <a:lnTo>
                      <a:pt x="10" y="50"/>
                    </a:lnTo>
                    <a:lnTo>
                      <a:pt x="23" y="44"/>
                    </a:lnTo>
                    <a:lnTo>
                      <a:pt x="38" y="39"/>
                    </a:lnTo>
                    <a:lnTo>
                      <a:pt x="55" y="32"/>
                    </a:lnTo>
                    <a:lnTo>
                      <a:pt x="70" y="25"/>
                    </a:lnTo>
                    <a:lnTo>
                      <a:pt x="83" y="19"/>
                    </a:lnTo>
                    <a:lnTo>
                      <a:pt x="90" y="12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6" name="Freeform 392"/>
              <p:cNvSpPr>
                <a:spLocks/>
              </p:cNvSpPr>
              <p:nvPr/>
            </p:nvSpPr>
            <p:spPr bwMode="auto">
              <a:xfrm>
                <a:off x="5458" y="3162"/>
                <a:ext cx="35" cy="21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4" y="8"/>
                  </a:cxn>
                  <a:cxn ang="0">
                    <a:pos x="20" y="15"/>
                  </a:cxn>
                  <a:cxn ang="0">
                    <a:pos x="10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7" y="39"/>
                  </a:cxn>
                  <a:cxn ang="0">
                    <a:pos x="17" y="35"/>
                  </a:cxn>
                  <a:cxn ang="0">
                    <a:pos x="29" y="30"/>
                  </a:cxn>
                  <a:cxn ang="0">
                    <a:pos x="40" y="25"/>
                  </a:cxn>
                  <a:cxn ang="0">
                    <a:pos x="52" y="20"/>
                  </a:cxn>
                  <a:cxn ang="0">
                    <a:pos x="60" y="15"/>
                  </a:cxn>
                  <a:cxn ang="0">
                    <a:pos x="67" y="8"/>
                  </a:cxn>
                  <a:cxn ang="0">
                    <a:pos x="70" y="3"/>
                  </a:cxn>
                </a:cxnLst>
                <a:rect l="0" t="0" r="r" b="b"/>
                <a:pathLst>
                  <a:path w="70" h="42">
                    <a:moveTo>
                      <a:pt x="70" y="3"/>
                    </a:moveTo>
                    <a:lnTo>
                      <a:pt x="65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4" y="8"/>
                    </a:lnTo>
                    <a:lnTo>
                      <a:pt x="20" y="15"/>
                    </a:lnTo>
                    <a:lnTo>
                      <a:pt x="10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7" y="39"/>
                    </a:lnTo>
                    <a:lnTo>
                      <a:pt x="17" y="35"/>
                    </a:lnTo>
                    <a:lnTo>
                      <a:pt x="29" y="30"/>
                    </a:lnTo>
                    <a:lnTo>
                      <a:pt x="40" y="25"/>
                    </a:lnTo>
                    <a:lnTo>
                      <a:pt x="52" y="20"/>
                    </a:lnTo>
                    <a:lnTo>
                      <a:pt x="60" y="15"/>
                    </a:lnTo>
                    <a:lnTo>
                      <a:pt x="67" y="8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7" name="Freeform 393"/>
              <p:cNvSpPr>
                <a:spLocks/>
              </p:cNvSpPr>
              <p:nvPr/>
            </p:nvSpPr>
            <p:spPr bwMode="auto">
              <a:xfrm>
                <a:off x="5466" y="3187"/>
                <a:ext cx="24" cy="1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5" y="2"/>
                  </a:cxn>
                  <a:cxn ang="0">
                    <a:pos x="15" y="4"/>
                  </a:cxn>
                  <a:cxn ang="0">
                    <a:pos x="9" y="9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4" y="32"/>
                  </a:cxn>
                  <a:cxn ang="0">
                    <a:pos x="5" y="24"/>
                  </a:cxn>
                  <a:cxn ang="0">
                    <a:pos x="12" y="19"/>
                  </a:cxn>
                  <a:cxn ang="0">
                    <a:pos x="22" y="15"/>
                  </a:cxn>
                  <a:cxn ang="0">
                    <a:pos x="32" y="14"/>
                  </a:cxn>
                  <a:cxn ang="0">
                    <a:pos x="40" y="12"/>
                  </a:cxn>
                  <a:cxn ang="0">
                    <a:pos x="47" y="9"/>
                  </a:cxn>
                  <a:cxn ang="0">
                    <a:pos x="49" y="7"/>
                  </a:cxn>
                  <a:cxn ang="0">
                    <a:pos x="45" y="2"/>
                  </a:cxn>
                </a:cxnLst>
                <a:rect l="0" t="0" r="r" b="b"/>
                <a:pathLst>
                  <a:path w="49" h="32">
                    <a:moveTo>
                      <a:pt x="45" y="2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9" y="9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5" y="24"/>
                    </a:lnTo>
                    <a:lnTo>
                      <a:pt x="12" y="19"/>
                    </a:lnTo>
                    <a:lnTo>
                      <a:pt x="22" y="15"/>
                    </a:lnTo>
                    <a:lnTo>
                      <a:pt x="32" y="14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8" name="Freeform 394"/>
              <p:cNvSpPr>
                <a:spLocks/>
              </p:cNvSpPr>
              <p:nvPr/>
            </p:nvSpPr>
            <p:spPr bwMode="auto">
              <a:xfrm>
                <a:off x="5427" y="2974"/>
                <a:ext cx="48" cy="46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1" y="0"/>
                  </a:cxn>
                  <a:cxn ang="0">
                    <a:pos x="81" y="1"/>
                  </a:cxn>
                  <a:cxn ang="0">
                    <a:pos x="66" y="8"/>
                  </a:cxn>
                  <a:cxn ang="0">
                    <a:pos x="50" y="20"/>
                  </a:cxn>
                  <a:cxn ang="0">
                    <a:pos x="34" y="35"/>
                  </a:cxn>
                  <a:cxn ang="0">
                    <a:pos x="20" y="53"/>
                  </a:cxn>
                  <a:cxn ang="0">
                    <a:pos x="9" y="71"/>
                  </a:cxn>
                  <a:cxn ang="0">
                    <a:pos x="0" y="91"/>
                  </a:cxn>
                  <a:cxn ang="0">
                    <a:pos x="9" y="85"/>
                  </a:cxn>
                  <a:cxn ang="0">
                    <a:pos x="20" y="73"/>
                  </a:cxn>
                  <a:cxn ang="0">
                    <a:pos x="37" y="61"/>
                  </a:cxn>
                  <a:cxn ang="0">
                    <a:pos x="55" y="48"/>
                  </a:cxn>
                  <a:cxn ang="0">
                    <a:pos x="72" y="35"/>
                  </a:cxn>
                  <a:cxn ang="0">
                    <a:pos x="86" y="23"/>
                  </a:cxn>
                  <a:cxn ang="0">
                    <a:pos x="94" y="11"/>
                  </a:cxn>
                  <a:cxn ang="0">
                    <a:pos x="96" y="3"/>
                  </a:cxn>
                </a:cxnLst>
                <a:rect l="0" t="0" r="r" b="b"/>
                <a:pathLst>
                  <a:path w="96" h="91">
                    <a:moveTo>
                      <a:pt x="96" y="3"/>
                    </a:moveTo>
                    <a:lnTo>
                      <a:pt x="91" y="0"/>
                    </a:lnTo>
                    <a:lnTo>
                      <a:pt x="81" y="1"/>
                    </a:lnTo>
                    <a:lnTo>
                      <a:pt x="66" y="8"/>
                    </a:lnTo>
                    <a:lnTo>
                      <a:pt x="50" y="20"/>
                    </a:lnTo>
                    <a:lnTo>
                      <a:pt x="34" y="35"/>
                    </a:lnTo>
                    <a:lnTo>
                      <a:pt x="20" y="53"/>
                    </a:lnTo>
                    <a:lnTo>
                      <a:pt x="9" y="71"/>
                    </a:lnTo>
                    <a:lnTo>
                      <a:pt x="0" y="91"/>
                    </a:lnTo>
                    <a:lnTo>
                      <a:pt x="9" y="85"/>
                    </a:lnTo>
                    <a:lnTo>
                      <a:pt x="20" y="73"/>
                    </a:lnTo>
                    <a:lnTo>
                      <a:pt x="37" y="61"/>
                    </a:lnTo>
                    <a:lnTo>
                      <a:pt x="55" y="48"/>
                    </a:lnTo>
                    <a:lnTo>
                      <a:pt x="72" y="35"/>
                    </a:lnTo>
                    <a:lnTo>
                      <a:pt x="86" y="23"/>
                    </a:lnTo>
                    <a:lnTo>
                      <a:pt x="94" y="11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9" name="Freeform 395"/>
              <p:cNvSpPr>
                <a:spLocks/>
              </p:cNvSpPr>
              <p:nvPr/>
            </p:nvSpPr>
            <p:spPr bwMode="auto">
              <a:xfrm>
                <a:off x="5430" y="2933"/>
                <a:ext cx="37" cy="36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2" y="0"/>
                  </a:cxn>
                  <a:cxn ang="0">
                    <a:pos x="64" y="2"/>
                  </a:cxn>
                  <a:cxn ang="0">
                    <a:pos x="54" y="7"/>
                  </a:cxn>
                  <a:cxn ang="0">
                    <a:pos x="40" y="14"/>
                  </a:cxn>
                  <a:cxn ang="0">
                    <a:pos x="29" y="24"/>
                  </a:cxn>
                  <a:cxn ang="0">
                    <a:pos x="17" y="39"/>
                  </a:cxn>
                  <a:cxn ang="0">
                    <a:pos x="7" y="54"/>
                  </a:cxn>
                  <a:cxn ang="0">
                    <a:pos x="0" y="74"/>
                  </a:cxn>
                  <a:cxn ang="0">
                    <a:pos x="10" y="64"/>
                  </a:cxn>
                  <a:cxn ang="0">
                    <a:pos x="22" y="55"/>
                  </a:cxn>
                  <a:cxn ang="0">
                    <a:pos x="34" y="44"/>
                  </a:cxn>
                  <a:cxn ang="0">
                    <a:pos x="47" y="34"/>
                  </a:cxn>
                  <a:cxn ang="0">
                    <a:pos x="59" y="25"/>
                  </a:cxn>
                  <a:cxn ang="0">
                    <a:pos x="69" y="17"/>
                  </a:cxn>
                  <a:cxn ang="0">
                    <a:pos x="74" y="9"/>
                  </a:cxn>
                  <a:cxn ang="0">
                    <a:pos x="76" y="4"/>
                  </a:cxn>
                </a:cxnLst>
                <a:rect l="0" t="0" r="r" b="b"/>
                <a:pathLst>
                  <a:path w="76" h="74">
                    <a:moveTo>
                      <a:pt x="76" y="4"/>
                    </a:moveTo>
                    <a:lnTo>
                      <a:pt x="72" y="0"/>
                    </a:lnTo>
                    <a:lnTo>
                      <a:pt x="64" y="2"/>
                    </a:lnTo>
                    <a:lnTo>
                      <a:pt x="54" y="7"/>
                    </a:lnTo>
                    <a:lnTo>
                      <a:pt x="40" y="14"/>
                    </a:lnTo>
                    <a:lnTo>
                      <a:pt x="29" y="24"/>
                    </a:lnTo>
                    <a:lnTo>
                      <a:pt x="17" y="39"/>
                    </a:lnTo>
                    <a:lnTo>
                      <a:pt x="7" y="54"/>
                    </a:lnTo>
                    <a:lnTo>
                      <a:pt x="0" y="74"/>
                    </a:lnTo>
                    <a:lnTo>
                      <a:pt x="10" y="64"/>
                    </a:lnTo>
                    <a:lnTo>
                      <a:pt x="22" y="55"/>
                    </a:lnTo>
                    <a:lnTo>
                      <a:pt x="34" y="44"/>
                    </a:lnTo>
                    <a:lnTo>
                      <a:pt x="47" y="34"/>
                    </a:lnTo>
                    <a:lnTo>
                      <a:pt x="59" y="25"/>
                    </a:lnTo>
                    <a:lnTo>
                      <a:pt x="69" y="17"/>
                    </a:lnTo>
                    <a:lnTo>
                      <a:pt x="74" y="9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0" name="Freeform 396"/>
              <p:cNvSpPr>
                <a:spLocks/>
              </p:cNvSpPr>
              <p:nvPr/>
            </p:nvSpPr>
            <p:spPr bwMode="auto">
              <a:xfrm>
                <a:off x="5430" y="3059"/>
                <a:ext cx="51" cy="39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3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7"/>
                  </a:cxn>
                  <a:cxn ang="0">
                    <a:pos x="10" y="72"/>
                  </a:cxn>
                  <a:cxn ang="0">
                    <a:pos x="25" y="63"/>
                  </a:cxn>
                  <a:cxn ang="0">
                    <a:pos x="44" y="53"/>
                  </a:cxn>
                  <a:cxn ang="0">
                    <a:pos x="62" y="43"/>
                  </a:cxn>
                  <a:cxn ang="0">
                    <a:pos x="79" y="33"/>
                  </a:cxn>
                  <a:cxn ang="0">
                    <a:pos x="94" y="22"/>
                  </a:cxn>
                  <a:cxn ang="0">
                    <a:pos x="102" y="12"/>
                  </a:cxn>
                  <a:cxn ang="0">
                    <a:pos x="104" y="2"/>
                  </a:cxn>
                </a:cxnLst>
                <a:rect l="0" t="0" r="r" b="b"/>
                <a:pathLst>
                  <a:path w="104" h="77">
                    <a:moveTo>
                      <a:pt x="104" y="2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3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7"/>
                    </a:lnTo>
                    <a:lnTo>
                      <a:pt x="10" y="72"/>
                    </a:lnTo>
                    <a:lnTo>
                      <a:pt x="25" y="63"/>
                    </a:lnTo>
                    <a:lnTo>
                      <a:pt x="44" y="53"/>
                    </a:lnTo>
                    <a:lnTo>
                      <a:pt x="62" y="43"/>
                    </a:lnTo>
                    <a:lnTo>
                      <a:pt x="79" y="33"/>
                    </a:lnTo>
                    <a:lnTo>
                      <a:pt x="94" y="22"/>
                    </a:lnTo>
                    <a:lnTo>
                      <a:pt x="102" y="1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1" name="Freeform 397"/>
              <p:cNvSpPr>
                <a:spLocks/>
              </p:cNvSpPr>
              <p:nvPr/>
            </p:nvSpPr>
            <p:spPr bwMode="auto">
              <a:xfrm>
                <a:off x="5447" y="3133"/>
                <a:ext cx="44" cy="29"/>
              </a:xfrm>
              <a:custGeom>
                <a:avLst/>
                <a:gdLst/>
                <a:ahLst/>
                <a:cxnLst>
                  <a:cxn ang="0">
                    <a:pos x="87" y="3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57" y="6"/>
                  </a:cxn>
                  <a:cxn ang="0">
                    <a:pos x="42" y="15"/>
                  </a:cxn>
                  <a:cxn ang="0">
                    <a:pos x="27" y="26"/>
                  </a:cxn>
                  <a:cxn ang="0">
                    <a:pos x="14" y="38"/>
                  </a:cxn>
                  <a:cxn ang="0">
                    <a:pos x="4" y="48"/>
                  </a:cxn>
                  <a:cxn ang="0">
                    <a:pos x="0" y="58"/>
                  </a:cxn>
                  <a:cxn ang="0">
                    <a:pos x="9" y="53"/>
                  </a:cxn>
                  <a:cxn ang="0">
                    <a:pos x="21" y="48"/>
                  </a:cxn>
                  <a:cxn ang="0">
                    <a:pos x="34" y="41"/>
                  </a:cxn>
                  <a:cxn ang="0">
                    <a:pos x="49" y="33"/>
                  </a:cxn>
                  <a:cxn ang="0">
                    <a:pos x="62" y="25"/>
                  </a:cxn>
                  <a:cxn ang="0">
                    <a:pos x="74" y="18"/>
                  </a:cxn>
                  <a:cxn ang="0">
                    <a:pos x="84" y="10"/>
                  </a:cxn>
                  <a:cxn ang="0">
                    <a:pos x="87" y="3"/>
                  </a:cxn>
                </a:cxnLst>
                <a:rect l="0" t="0" r="r" b="b"/>
                <a:pathLst>
                  <a:path w="87" h="58">
                    <a:moveTo>
                      <a:pt x="87" y="3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57" y="6"/>
                    </a:lnTo>
                    <a:lnTo>
                      <a:pt x="42" y="15"/>
                    </a:lnTo>
                    <a:lnTo>
                      <a:pt x="27" y="26"/>
                    </a:lnTo>
                    <a:lnTo>
                      <a:pt x="14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9" y="53"/>
                    </a:lnTo>
                    <a:lnTo>
                      <a:pt x="21" y="48"/>
                    </a:lnTo>
                    <a:lnTo>
                      <a:pt x="34" y="41"/>
                    </a:lnTo>
                    <a:lnTo>
                      <a:pt x="49" y="33"/>
                    </a:lnTo>
                    <a:lnTo>
                      <a:pt x="62" y="25"/>
                    </a:lnTo>
                    <a:lnTo>
                      <a:pt x="74" y="18"/>
                    </a:lnTo>
                    <a:lnTo>
                      <a:pt x="84" y="10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2" name="Freeform 398"/>
              <p:cNvSpPr>
                <a:spLocks/>
              </p:cNvSpPr>
              <p:nvPr/>
            </p:nvSpPr>
            <p:spPr bwMode="auto">
              <a:xfrm>
                <a:off x="5431" y="2907"/>
                <a:ext cx="6" cy="44"/>
              </a:xfrm>
              <a:custGeom>
                <a:avLst/>
                <a:gdLst/>
                <a:ahLst/>
                <a:cxnLst>
                  <a:cxn ang="0">
                    <a:pos x="5" y="88"/>
                  </a:cxn>
                  <a:cxn ang="0">
                    <a:pos x="3" y="70"/>
                  </a:cxn>
                  <a:cxn ang="0">
                    <a:pos x="0" y="38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3"/>
                  </a:cxn>
                  <a:cxn ang="0">
                    <a:pos x="11" y="38"/>
                  </a:cxn>
                  <a:cxn ang="0">
                    <a:pos x="8" y="66"/>
                  </a:cxn>
                  <a:cxn ang="0">
                    <a:pos x="5" y="88"/>
                  </a:cxn>
                </a:cxnLst>
                <a:rect l="0" t="0" r="r" b="b"/>
                <a:pathLst>
                  <a:path w="11" h="88">
                    <a:moveTo>
                      <a:pt x="5" y="88"/>
                    </a:moveTo>
                    <a:lnTo>
                      <a:pt x="3" y="70"/>
                    </a:lnTo>
                    <a:lnTo>
                      <a:pt x="0" y="3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1" y="13"/>
                    </a:lnTo>
                    <a:lnTo>
                      <a:pt x="11" y="38"/>
                    </a:lnTo>
                    <a:lnTo>
                      <a:pt x="8" y="6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3" name="Freeform 399"/>
              <p:cNvSpPr>
                <a:spLocks/>
              </p:cNvSpPr>
              <p:nvPr/>
            </p:nvSpPr>
            <p:spPr bwMode="auto">
              <a:xfrm>
                <a:off x="5381" y="2938"/>
                <a:ext cx="47" cy="62"/>
              </a:xfrm>
              <a:custGeom>
                <a:avLst/>
                <a:gdLst/>
                <a:ahLst/>
                <a:cxnLst>
                  <a:cxn ang="0">
                    <a:pos x="93" y="123"/>
                  </a:cxn>
                  <a:cxn ang="0">
                    <a:pos x="86" y="108"/>
                  </a:cxn>
                  <a:cxn ang="0">
                    <a:pos x="76" y="90"/>
                  </a:cxn>
                  <a:cxn ang="0">
                    <a:pos x="63" y="67"/>
                  </a:cxn>
                  <a:cxn ang="0">
                    <a:pos x="48" y="45"/>
                  </a:cxn>
                  <a:cxn ang="0">
                    <a:pos x="33" y="23"/>
                  </a:cxn>
                  <a:cxn ang="0">
                    <a:pos x="20" y="8"/>
                  </a:cxn>
                  <a:cxn ang="0">
                    <a:pos x="8" y="0"/>
                  </a:cxn>
                  <a:cxn ang="0">
                    <a:pos x="1" y="2"/>
                  </a:cxn>
                  <a:cxn ang="0">
                    <a:pos x="0" y="12"/>
                  </a:cxn>
                  <a:cxn ang="0">
                    <a:pos x="8" y="25"/>
                  </a:cxn>
                  <a:cxn ang="0">
                    <a:pos x="21" y="42"/>
                  </a:cxn>
                  <a:cxn ang="0">
                    <a:pos x="38" y="60"/>
                  </a:cxn>
                  <a:cxn ang="0">
                    <a:pos x="55" y="78"/>
                  </a:cxn>
                  <a:cxn ang="0">
                    <a:pos x="71" y="95"/>
                  </a:cxn>
                  <a:cxn ang="0">
                    <a:pos x="85" y="110"/>
                  </a:cxn>
                  <a:cxn ang="0">
                    <a:pos x="93" y="123"/>
                  </a:cxn>
                </a:cxnLst>
                <a:rect l="0" t="0" r="r" b="b"/>
                <a:pathLst>
                  <a:path w="93" h="123">
                    <a:moveTo>
                      <a:pt x="93" y="123"/>
                    </a:moveTo>
                    <a:lnTo>
                      <a:pt x="86" y="108"/>
                    </a:lnTo>
                    <a:lnTo>
                      <a:pt x="76" y="90"/>
                    </a:lnTo>
                    <a:lnTo>
                      <a:pt x="63" y="67"/>
                    </a:lnTo>
                    <a:lnTo>
                      <a:pt x="48" y="45"/>
                    </a:lnTo>
                    <a:lnTo>
                      <a:pt x="33" y="23"/>
                    </a:lnTo>
                    <a:lnTo>
                      <a:pt x="20" y="8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8" y="25"/>
                    </a:lnTo>
                    <a:lnTo>
                      <a:pt x="21" y="42"/>
                    </a:lnTo>
                    <a:lnTo>
                      <a:pt x="38" y="60"/>
                    </a:lnTo>
                    <a:lnTo>
                      <a:pt x="55" y="78"/>
                    </a:lnTo>
                    <a:lnTo>
                      <a:pt x="71" y="95"/>
                    </a:lnTo>
                    <a:lnTo>
                      <a:pt x="85" y="110"/>
                    </a:lnTo>
                    <a:lnTo>
                      <a:pt x="93" y="1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4" name="Freeform 400"/>
              <p:cNvSpPr>
                <a:spLocks/>
              </p:cNvSpPr>
              <p:nvPr/>
            </p:nvSpPr>
            <p:spPr bwMode="auto">
              <a:xfrm>
                <a:off x="5380" y="2964"/>
                <a:ext cx="49" cy="56"/>
              </a:xfrm>
              <a:custGeom>
                <a:avLst/>
                <a:gdLst/>
                <a:ahLst/>
                <a:cxnLst>
                  <a:cxn ang="0">
                    <a:pos x="99" y="111"/>
                  </a:cxn>
                  <a:cxn ang="0">
                    <a:pos x="90" y="98"/>
                  </a:cxn>
                  <a:cxn ang="0">
                    <a:pos x="77" y="80"/>
                  </a:cxn>
                  <a:cxn ang="0">
                    <a:pos x="62" y="60"/>
                  </a:cxn>
                  <a:cxn ang="0">
                    <a:pos x="45" y="38"/>
                  </a:cxn>
                  <a:cxn ang="0">
                    <a:pos x="30" y="20"/>
                  </a:cxn>
                  <a:cxn ang="0">
                    <a:pos x="15" y="6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13"/>
                  </a:cxn>
                  <a:cxn ang="0">
                    <a:pos x="12" y="28"/>
                  </a:cxn>
                  <a:cxn ang="0">
                    <a:pos x="27" y="43"/>
                  </a:cxn>
                  <a:cxn ang="0">
                    <a:pos x="45" y="60"/>
                  </a:cxn>
                  <a:cxn ang="0">
                    <a:pos x="62" y="76"/>
                  </a:cxn>
                  <a:cxn ang="0">
                    <a:pos x="79" y="91"/>
                  </a:cxn>
                  <a:cxn ang="0">
                    <a:pos x="92" y="103"/>
                  </a:cxn>
                  <a:cxn ang="0">
                    <a:pos x="99" y="111"/>
                  </a:cxn>
                </a:cxnLst>
                <a:rect l="0" t="0" r="r" b="b"/>
                <a:pathLst>
                  <a:path w="99" h="111">
                    <a:moveTo>
                      <a:pt x="99" y="111"/>
                    </a:moveTo>
                    <a:lnTo>
                      <a:pt x="90" y="98"/>
                    </a:lnTo>
                    <a:lnTo>
                      <a:pt x="77" y="80"/>
                    </a:lnTo>
                    <a:lnTo>
                      <a:pt x="62" y="60"/>
                    </a:lnTo>
                    <a:lnTo>
                      <a:pt x="45" y="38"/>
                    </a:lnTo>
                    <a:lnTo>
                      <a:pt x="30" y="20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2" y="28"/>
                    </a:lnTo>
                    <a:lnTo>
                      <a:pt x="27" y="43"/>
                    </a:lnTo>
                    <a:lnTo>
                      <a:pt x="45" y="60"/>
                    </a:lnTo>
                    <a:lnTo>
                      <a:pt x="62" y="76"/>
                    </a:lnTo>
                    <a:lnTo>
                      <a:pt x="79" y="91"/>
                    </a:lnTo>
                    <a:lnTo>
                      <a:pt x="92" y="103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5" name="Freeform 401"/>
              <p:cNvSpPr>
                <a:spLocks/>
              </p:cNvSpPr>
              <p:nvPr/>
            </p:nvSpPr>
            <p:spPr bwMode="auto">
              <a:xfrm>
                <a:off x="5376" y="2994"/>
                <a:ext cx="53" cy="51"/>
              </a:xfrm>
              <a:custGeom>
                <a:avLst/>
                <a:gdLst/>
                <a:ahLst/>
                <a:cxnLst>
                  <a:cxn ang="0">
                    <a:pos x="105" y="102"/>
                  </a:cxn>
                  <a:cxn ang="0">
                    <a:pos x="95" y="87"/>
                  </a:cxn>
                  <a:cxn ang="0">
                    <a:pos x="81" y="68"/>
                  </a:cxn>
                  <a:cxn ang="0">
                    <a:pos x="65" y="48"/>
                  </a:cxn>
                  <a:cxn ang="0">
                    <a:pos x="46" y="31"/>
                  </a:cxn>
                  <a:cxn ang="0">
                    <a:pos x="30" y="16"/>
                  </a:cxn>
                  <a:cxn ang="0">
                    <a:pos x="15" y="5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13" y="23"/>
                  </a:cxn>
                  <a:cxn ang="0">
                    <a:pos x="28" y="36"/>
                  </a:cxn>
                  <a:cxn ang="0">
                    <a:pos x="46" y="50"/>
                  </a:cxn>
                  <a:cxn ang="0">
                    <a:pos x="65" y="65"/>
                  </a:cxn>
                  <a:cxn ang="0">
                    <a:pos x="83" y="78"/>
                  </a:cxn>
                  <a:cxn ang="0">
                    <a:pos x="96" y="92"/>
                  </a:cxn>
                  <a:cxn ang="0">
                    <a:pos x="105" y="102"/>
                  </a:cxn>
                </a:cxnLst>
                <a:rect l="0" t="0" r="r" b="b"/>
                <a:pathLst>
                  <a:path w="105" h="102">
                    <a:moveTo>
                      <a:pt x="105" y="102"/>
                    </a:moveTo>
                    <a:lnTo>
                      <a:pt x="95" y="87"/>
                    </a:lnTo>
                    <a:lnTo>
                      <a:pt x="81" y="68"/>
                    </a:lnTo>
                    <a:lnTo>
                      <a:pt x="65" y="48"/>
                    </a:lnTo>
                    <a:lnTo>
                      <a:pt x="46" y="31"/>
                    </a:lnTo>
                    <a:lnTo>
                      <a:pt x="30" y="16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3" y="23"/>
                    </a:lnTo>
                    <a:lnTo>
                      <a:pt x="28" y="36"/>
                    </a:lnTo>
                    <a:lnTo>
                      <a:pt x="46" y="50"/>
                    </a:lnTo>
                    <a:lnTo>
                      <a:pt x="65" y="65"/>
                    </a:lnTo>
                    <a:lnTo>
                      <a:pt x="83" y="78"/>
                    </a:lnTo>
                    <a:lnTo>
                      <a:pt x="96" y="92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6" name="Freeform 402"/>
              <p:cNvSpPr>
                <a:spLocks/>
              </p:cNvSpPr>
              <p:nvPr/>
            </p:nvSpPr>
            <p:spPr bwMode="auto">
              <a:xfrm>
                <a:off x="5383" y="3031"/>
                <a:ext cx="50" cy="38"/>
              </a:xfrm>
              <a:custGeom>
                <a:avLst/>
                <a:gdLst/>
                <a:ahLst/>
                <a:cxnLst>
                  <a:cxn ang="0">
                    <a:pos x="100" y="77"/>
                  </a:cxn>
                  <a:cxn ang="0">
                    <a:pos x="90" y="65"/>
                  </a:cxn>
                  <a:cxn ang="0">
                    <a:pos x="77" y="52"/>
                  </a:cxn>
                  <a:cxn ang="0">
                    <a:pos x="60" y="35"/>
                  </a:cxn>
                  <a:cxn ang="0">
                    <a:pos x="43" y="22"/>
                  </a:cxn>
                  <a:cxn ang="0">
                    <a:pos x="28" y="9"/>
                  </a:cxn>
                  <a:cxn ang="0">
                    <a:pos x="13" y="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2" y="27"/>
                  </a:cxn>
                  <a:cxn ang="0">
                    <a:pos x="27" y="35"/>
                  </a:cxn>
                  <a:cxn ang="0">
                    <a:pos x="43" y="44"/>
                  </a:cxn>
                  <a:cxn ang="0">
                    <a:pos x="60" y="52"/>
                  </a:cxn>
                  <a:cxn ang="0">
                    <a:pos x="77" y="60"/>
                  </a:cxn>
                  <a:cxn ang="0">
                    <a:pos x="90" y="69"/>
                  </a:cxn>
                  <a:cxn ang="0">
                    <a:pos x="100" y="77"/>
                  </a:cxn>
                </a:cxnLst>
                <a:rect l="0" t="0" r="r" b="b"/>
                <a:pathLst>
                  <a:path w="100" h="77">
                    <a:moveTo>
                      <a:pt x="100" y="77"/>
                    </a:moveTo>
                    <a:lnTo>
                      <a:pt x="90" y="65"/>
                    </a:lnTo>
                    <a:lnTo>
                      <a:pt x="77" y="52"/>
                    </a:lnTo>
                    <a:lnTo>
                      <a:pt x="60" y="35"/>
                    </a:lnTo>
                    <a:lnTo>
                      <a:pt x="43" y="22"/>
                    </a:lnTo>
                    <a:lnTo>
                      <a:pt x="28" y="9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7"/>
                    </a:lnTo>
                    <a:lnTo>
                      <a:pt x="12" y="27"/>
                    </a:lnTo>
                    <a:lnTo>
                      <a:pt x="27" y="35"/>
                    </a:lnTo>
                    <a:lnTo>
                      <a:pt x="43" y="44"/>
                    </a:lnTo>
                    <a:lnTo>
                      <a:pt x="60" y="52"/>
                    </a:lnTo>
                    <a:lnTo>
                      <a:pt x="77" y="60"/>
                    </a:lnTo>
                    <a:lnTo>
                      <a:pt x="90" y="69"/>
                    </a:lnTo>
                    <a:lnTo>
                      <a:pt x="10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7" name="Freeform 403"/>
              <p:cNvSpPr>
                <a:spLocks/>
              </p:cNvSpPr>
              <p:nvPr/>
            </p:nvSpPr>
            <p:spPr bwMode="auto">
              <a:xfrm>
                <a:off x="5386" y="3062"/>
                <a:ext cx="49" cy="35"/>
              </a:xfrm>
              <a:custGeom>
                <a:avLst/>
                <a:gdLst/>
                <a:ahLst/>
                <a:cxnLst>
                  <a:cxn ang="0">
                    <a:pos x="96" y="70"/>
                  </a:cxn>
                  <a:cxn ang="0">
                    <a:pos x="88" y="62"/>
                  </a:cxn>
                  <a:cxn ang="0">
                    <a:pos x="73" y="48"/>
                  </a:cxn>
                  <a:cxn ang="0">
                    <a:pos x="56" y="35"/>
                  </a:cxn>
                  <a:cxn ang="0">
                    <a:pos x="40" y="20"/>
                  </a:cxn>
                  <a:cxn ang="0">
                    <a:pos x="23" y="10"/>
                  </a:cxn>
                  <a:cxn ang="0">
                    <a:pos x="10" y="2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5" y="27"/>
                  </a:cxn>
                  <a:cxn ang="0">
                    <a:pos x="28" y="37"/>
                  </a:cxn>
                  <a:cxn ang="0">
                    <a:pos x="45" y="45"/>
                  </a:cxn>
                  <a:cxn ang="0">
                    <a:pos x="61" y="53"/>
                  </a:cxn>
                  <a:cxn ang="0">
                    <a:pos x="76" y="60"/>
                  </a:cxn>
                  <a:cxn ang="0">
                    <a:pos x="90" y="65"/>
                  </a:cxn>
                  <a:cxn ang="0">
                    <a:pos x="96" y="70"/>
                  </a:cxn>
                </a:cxnLst>
                <a:rect l="0" t="0" r="r" b="b"/>
                <a:pathLst>
                  <a:path w="96" h="70">
                    <a:moveTo>
                      <a:pt x="96" y="70"/>
                    </a:moveTo>
                    <a:lnTo>
                      <a:pt x="88" y="62"/>
                    </a:lnTo>
                    <a:lnTo>
                      <a:pt x="73" y="48"/>
                    </a:lnTo>
                    <a:lnTo>
                      <a:pt x="56" y="35"/>
                    </a:lnTo>
                    <a:lnTo>
                      <a:pt x="40" y="20"/>
                    </a:lnTo>
                    <a:lnTo>
                      <a:pt x="23" y="10"/>
                    </a:lnTo>
                    <a:lnTo>
                      <a:pt x="10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5" y="27"/>
                    </a:lnTo>
                    <a:lnTo>
                      <a:pt x="28" y="37"/>
                    </a:lnTo>
                    <a:lnTo>
                      <a:pt x="45" y="45"/>
                    </a:lnTo>
                    <a:lnTo>
                      <a:pt x="61" y="53"/>
                    </a:lnTo>
                    <a:lnTo>
                      <a:pt x="76" y="60"/>
                    </a:lnTo>
                    <a:lnTo>
                      <a:pt x="90" y="65"/>
                    </a:lnTo>
                    <a:lnTo>
                      <a:pt x="96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8" name="Freeform 404"/>
              <p:cNvSpPr>
                <a:spLocks/>
              </p:cNvSpPr>
              <p:nvPr/>
            </p:nvSpPr>
            <p:spPr bwMode="auto">
              <a:xfrm>
                <a:off x="5396" y="3104"/>
                <a:ext cx="43" cy="18"/>
              </a:xfrm>
              <a:custGeom>
                <a:avLst/>
                <a:gdLst/>
                <a:ahLst/>
                <a:cxnLst>
                  <a:cxn ang="0">
                    <a:pos x="85" y="37"/>
                  </a:cxn>
                  <a:cxn ang="0">
                    <a:pos x="75" y="29"/>
                  </a:cxn>
                  <a:cxn ang="0">
                    <a:pos x="61" y="20"/>
                  </a:cxn>
                  <a:cxn ang="0">
                    <a:pos x="46" y="12"/>
                  </a:cxn>
                  <a:cxn ang="0">
                    <a:pos x="33" y="5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" y="2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1" y="25"/>
                  </a:cxn>
                  <a:cxn ang="0">
                    <a:pos x="23" y="29"/>
                  </a:cxn>
                  <a:cxn ang="0">
                    <a:pos x="36" y="30"/>
                  </a:cxn>
                  <a:cxn ang="0">
                    <a:pos x="50" y="30"/>
                  </a:cxn>
                  <a:cxn ang="0">
                    <a:pos x="65" y="32"/>
                  </a:cxn>
                  <a:cxn ang="0">
                    <a:pos x="76" y="34"/>
                  </a:cxn>
                  <a:cxn ang="0">
                    <a:pos x="85" y="37"/>
                  </a:cxn>
                </a:cxnLst>
                <a:rect l="0" t="0" r="r" b="b"/>
                <a:pathLst>
                  <a:path w="85" h="37">
                    <a:moveTo>
                      <a:pt x="85" y="37"/>
                    </a:moveTo>
                    <a:lnTo>
                      <a:pt x="75" y="29"/>
                    </a:lnTo>
                    <a:lnTo>
                      <a:pt x="61" y="20"/>
                    </a:lnTo>
                    <a:lnTo>
                      <a:pt x="46" y="12"/>
                    </a:lnTo>
                    <a:lnTo>
                      <a:pt x="33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11" y="25"/>
                    </a:lnTo>
                    <a:lnTo>
                      <a:pt x="23" y="29"/>
                    </a:lnTo>
                    <a:lnTo>
                      <a:pt x="36" y="30"/>
                    </a:lnTo>
                    <a:lnTo>
                      <a:pt x="50" y="30"/>
                    </a:lnTo>
                    <a:lnTo>
                      <a:pt x="65" y="32"/>
                    </a:lnTo>
                    <a:lnTo>
                      <a:pt x="76" y="34"/>
                    </a:lnTo>
                    <a:lnTo>
                      <a:pt x="85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9" name="Freeform 405"/>
              <p:cNvSpPr>
                <a:spLocks/>
              </p:cNvSpPr>
              <p:nvPr/>
            </p:nvSpPr>
            <p:spPr bwMode="auto">
              <a:xfrm>
                <a:off x="5406" y="3133"/>
                <a:ext cx="38" cy="9"/>
              </a:xfrm>
              <a:custGeom>
                <a:avLst/>
                <a:gdLst/>
                <a:ahLst/>
                <a:cxnLst>
                  <a:cxn ang="0">
                    <a:pos x="75" y="18"/>
                  </a:cxn>
                  <a:cxn ang="0">
                    <a:pos x="66" y="15"/>
                  </a:cxn>
                  <a:cxn ang="0">
                    <a:pos x="55" y="10"/>
                  </a:cxn>
                  <a:cxn ang="0">
                    <a:pos x="43" y="5"/>
                  </a:cxn>
                  <a:cxn ang="0">
                    <a:pos x="30" y="1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10" y="16"/>
                  </a:cxn>
                  <a:cxn ang="0">
                    <a:pos x="18" y="18"/>
                  </a:cxn>
                  <a:cxn ang="0">
                    <a:pos x="30" y="18"/>
                  </a:cxn>
                  <a:cxn ang="0">
                    <a:pos x="41" y="16"/>
                  </a:cxn>
                  <a:cxn ang="0">
                    <a:pos x="53" y="16"/>
                  </a:cxn>
                  <a:cxn ang="0">
                    <a:pos x="65" y="16"/>
                  </a:cxn>
                  <a:cxn ang="0">
                    <a:pos x="75" y="18"/>
                  </a:cxn>
                </a:cxnLst>
                <a:rect l="0" t="0" r="r" b="b"/>
                <a:pathLst>
                  <a:path w="75" h="18">
                    <a:moveTo>
                      <a:pt x="75" y="18"/>
                    </a:moveTo>
                    <a:lnTo>
                      <a:pt x="66" y="15"/>
                    </a:lnTo>
                    <a:lnTo>
                      <a:pt x="55" y="10"/>
                    </a:lnTo>
                    <a:lnTo>
                      <a:pt x="43" y="5"/>
                    </a:lnTo>
                    <a:lnTo>
                      <a:pt x="30" y="1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30" y="18"/>
                    </a:lnTo>
                    <a:lnTo>
                      <a:pt x="41" y="16"/>
                    </a:lnTo>
                    <a:lnTo>
                      <a:pt x="53" y="16"/>
                    </a:lnTo>
                    <a:lnTo>
                      <a:pt x="65" y="16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0" name="Freeform 406"/>
              <p:cNvSpPr>
                <a:spLocks/>
              </p:cNvSpPr>
              <p:nvPr/>
            </p:nvSpPr>
            <p:spPr bwMode="auto">
              <a:xfrm>
                <a:off x="5412" y="3155"/>
                <a:ext cx="37" cy="10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67" y="6"/>
                  </a:cxn>
                  <a:cxn ang="0">
                    <a:pos x="57" y="3"/>
                  </a:cxn>
                  <a:cxn ang="0">
                    <a:pos x="45" y="1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1"/>
                  </a:cxn>
                  <a:cxn ang="0">
                    <a:pos x="4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0"/>
                  </a:cxn>
                  <a:cxn ang="0">
                    <a:pos x="15" y="20"/>
                  </a:cxn>
                  <a:cxn ang="0">
                    <a:pos x="25" y="18"/>
                  </a:cxn>
                  <a:cxn ang="0">
                    <a:pos x="37" y="15"/>
                  </a:cxn>
                  <a:cxn ang="0">
                    <a:pos x="50" y="11"/>
                  </a:cxn>
                  <a:cxn ang="0">
                    <a:pos x="62" y="10"/>
                  </a:cxn>
                  <a:cxn ang="0">
                    <a:pos x="74" y="10"/>
                  </a:cxn>
                </a:cxnLst>
                <a:rect l="0" t="0" r="r" b="b"/>
                <a:pathLst>
                  <a:path w="74" h="20">
                    <a:moveTo>
                      <a:pt x="74" y="10"/>
                    </a:moveTo>
                    <a:lnTo>
                      <a:pt x="67" y="6"/>
                    </a:lnTo>
                    <a:lnTo>
                      <a:pt x="57" y="3"/>
                    </a:lnTo>
                    <a:lnTo>
                      <a:pt x="45" y="1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4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0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5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1" name="Freeform 407"/>
              <p:cNvSpPr>
                <a:spLocks/>
              </p:cNvSpPr>
              <p:nvPr/>
            </p:nvSpPr>
            <p:spPr bwMode="auto">
              <a:xfrm>
                <a:off x="5424" y="3174"/>
                <a:ext cx="36" cy="11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68" y="17"/>
                  </a:cxn>
                  <a:cxn ang="0">
                    <a:pos x="61" y="12"/>
                  </a:cxn>
                  <a:cxn ang="0">
                    <a:pos x="51" y="7"/>
                  </a:cxn>
                  <a:cxn ang="0">
                    <a:pos x="40" y="2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6" y="4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5" y="22"/>
                  </a:cxn>
                  <a:cxn ang="0">
                    <a:pos x="13" y="24"/>
                  </a:cxn>
                  <a:cxn ang="0">
                    <a:pos x="25" y="24"/>
                  </a:cxn>
                  <a:cxn ang="0">
                    <a:pos x="38" y="22"/>
                  </a:cxn>
                  <a:cxn ang="0">
                    <a:pos x="50" y="22"/>
                  </a:cxn>
                  <a:cxn ang="0">
                    <a:pos x="61" y="22"/>
                  </a:cxn>
                  <a:cxn ang="0">
                    <a:pos x="72" y="24"/>
                  </a:cxn>
                </a:cxnLst>
                <a:rect l="0" t="0" r="r" b="b"/>
                <a:pathLst>
                  <a:path w="72" h="24">
                    <a:moveTo>
                      <a:pt x="72" y="24"/>
                    </a:moveTo>
                    <a:lnTo>
                      <a:pt x="68" y="17"/>
                    </a:lnTo>
                    <a:lnTo>
                      <a:pt x="61" y="12"/>
                    </a:lnTo>
                    <a:lnTo>
                      <a:pt x="51" y="7"/>
                    </a:lnTo>
                    <a:lnTo>
                      <a:pt x="40" y="2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3" y="24"/>
                    </a:lnTo>
                    <a:lnTo>
                      <a:pt x="25" y="24"/>
                    </a:lnTo>
                    <a:lnTo>
                      <a:pt x="38" y="22"/>
                    </a:lnTo>
                    <a:lnTo>
                      <a:pt x="50" y="22"/>
                    </a:lnTo>
                    <a:lnTo>
                      <a:pt x="61" y="22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2" name="Freeform 408"/>
              <p:cNvSpPr>
                <a:spLocks/>
              </p:cNvSpPr>
              <p:nvPr/>
            </p:nvSpPr>
            <p:spPr bwMode="auto">
              <a:xfrm>
                <a:off x="5426" y="3188"/>
                <a:ext cx="40" cy="11"/>
              </a:xfrm>
              <a:custGeom>
                <a:avLst/>
                <a:gdLst/>
                <a:ahLst/>
                <a:cxnLst>
                  <a:cxn ang="0">
                    <a:pos x="80" y="18"/>
                  </a:cxn>
                  <a:cxn ang="0">
                    <a:pos x="73" y="15"/>
                  </a:cxn>
                  <a:cxn ang="0">
                    <a:pos x="63" y="12"/>
                  </a:cxn>
                  <a:cxn ang="0">
                    <a:pos x="53" y="7"/>
                  </a:cxn>
                  <a:cxn ang="0">
                    <a:pos x="41" y="3"/>
                  </a:cxn>
                  <a:cxn ang="0">
                    <a:pos x="28" y="0"/>
                  </a:cxn>
                  <a:cxn ang="0">
                    <a:pos x="18" y="0"/>
                  </a:cxn>
                  <a:cxn ang="0">
                    <a:pos x="8" y="2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6" y="18"/>
                  </a:cxn>
                  <a:cxn ang="0">
                    <a:pos x="16" y="22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60" y="22"/>
                  </a:cxn>
                  <a:cxn ang="0">
                    <a:pos x="73" y="20"/>
                  </a:cxn>
                  <a:cxn ang="0">
                    <a:pos x="80" y="18"/>
                  </a:cxn>
                </a:cxnLst>
                <a:rect l="0" t="0" r="r" b="b"/>
                <a:pathLst>
                  <a:path w="80" h="22">
                    <a:moveTo>
                      <a:pt x="80" y="18"/>
                    </a:moveTo>
                    <a:lnTo>
                      <a:pt x="73" y="15"/>
                    </a:lnTo>
                    <a:lnTo>
                      <a:pt x="63" y="12"/>
                    </a:lnTo>
                    <a:lnTo>
                      <a:pt x="53" y="7"/>
                    </a:lnTo>
                    <a:lnTo>
                      <a:pt x="41" y="3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6" y="18"/>
                    </a:lnTo>
                    <a:lnTo>
                      <a:pt x="16" y="22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3" y="20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3" name="Freeform 409"/>
              <p:cNvSpPr>
                <a:spLocks/>
              </p:cNvSpPr>
              <p:nvPr/>
            </p:nvSpPr>
            <p:spPr bwMode="auto">
              <a:xfrm>
                <a:off x="5392" y="2914"/>
                <a:ext cx="38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0"/>
                  </a:cxn>
                  <a:cxn ang="0">
                    <a:pos x="10" y="21"/>
                  </a:cxn>
                  <a:cxn ang="0">
                    <a:pos x="22" y="36"/>
                  </a:cxn>
                  <a:cxn ang="0">
                    <a:pos x="35" y="53"/>
                  </a:cxn>
                  <a:cxn ang="0">
                    <a:pos x="50" y="71"/>
                  </a:cxn>
                  <a:cxn ang="0">
                    <a:pos x="62" y="90"/>
                  </a:cxn>
                  <a:cxn ang="0">
                    <a:pos x="70" y="108"/>
                  </a:cxn>
                  <a:cxn ang="0">
                    <a:pos x="75" y="123"/>
                  </a:cxn>
                  <a:cxn ang="0">
                    <a:pos x="70" y="103"/>
                  </a:cxn>
                  <a:cxn ang="0">
                    <a:pos x="62" y="81"/>
                  </a:cxn>
                  <a:cxn ang="0">
                    <a:pos x="52" y="58"/>
                  </a:cxn>
                  <a:cxn ang="0">
                    <a:pos x="40" y="36"/>
                  </a:cxn>
                  <a:cxn ang="0">
                    <a:pos x="29" y="18"/>
                  </a:cxn>
                  <a:cxn ang="0">
                    <a:pos x="17" y="5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5" h="123">
                    <a:moveTo>
                      <a:pt x="0" y="3"/>
                    </a:moveTo>
                    <a:lnTo>
                      <a:pt x="4" y="10"/>
                    </a:lnTo>
                    <a:lnTo>
                      <a:pt x="10" y="21"/>
                    </a:lnTo>
                    <a:lnTo>
                      <a:pt x="22" y="36"/>
                    </a:lnTo>
                    <a:lnTo>
                      <a:pt x="35" y="53"/>
                    </a:lnTo>
                    <a:lnTo>
                      <a:pt x="50" y="71"/>
                    </a:lnTo>
                    <a:lnTo>
                      <a:pt x="62" y="90"/>
                    </a:lnTo>
                    <a:lnTo>
                      <a:pt x="70" y="108"/>
                    </a:lnTo>
                    <a:lnTo>
                      <a:pt x="75" y="123"/>
                    </a:lnTo>
                    <a:lnTo>
                      <a:pt x="70" y="103"/>
                    </a:lnTo>
                    <a:lnTo>
                      <a:pt x="62" y="81"/>
                    </a:lnTo>
                    <a:lnTo>
                      <a:pt x="52" y="58"/>
                    </a:lnTo>
                    <a:lnTo>
                      <a:pt x="40" y="36"/>
                    </a:lnTo>
                    <a:lnTo>
                      <a:pt x="29" y="18"/>
                    </a:lnTo>
                    <a:lnTo>
                      <a:pt x="17" y="5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4" name="Freeform 410"/>
              <p:cNvSpPr>
                <a:spLocks/>
              </p:cNvSpPr>
              <p:nvPr/>
            </p:nvSpPr>
            <p:spPr bwMode="auto">
              <a:xfrm>
                <a:off x="5410" y="2905"/>
                <a:ext cx="24" cy="45"/>
              </a:xfrm>
              <a:custGeom>
                <a:avLst/>
                <a:gdLst/>
                <a:ahLst/>
                <a:cxnLst>
                  <a:cxn ang="0">
                    <a:pos x="49" y="90"/>
                  </a:cxn>
                  <a:cxn ang="0">
                    <a:pos x="39" y="62"/>
                  </a:cxn>
                  <a:cxn ang="0">
                    <a:pos x="24" y="3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2" y="30"/>
                  </a:cxn>
                  <a:cxn ang="0">
                    <a:pos x="20" y="44"/>
                  </a:cxn>
                  <a:cxn ang="0">
                    <a:pos x="29" y="59"/>
                  </a:cxn>
                  <a:cxn ang="0">
                    <a:pos x="37" y="72"/>
                  </a:cxn>
                  <a:cxn ang="0">
                    <a:pos x="44" y="82"/>
                  </a:cxn>
                  <a:cxn ang="0">
                    <a:pos x="49" y="90"/>
                  </a:cxn>
                </a:cxnLst>
                <a:rect l="0" t="0" r="r" b="b"/>
                <a:pathLst>
                  <a:path w="49" h="90">
                    <a:moveTo>
                      <a:pt x="49" y="90"/>
                    </a:moveTo>
                    <a:lnTo>
                      <a:pt x="39" y="62"/>
                    </a:lnTo>
                    <a:lnTo>
                      <a:pt x="24" y="3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2" y="30"/>
                    </a:lnTo>
                    <a:lnTo>
                      <a:pt x="20" y="44"/>
                    </a:lnTo>
                    <a:lnTo>
                      <a:pt x="29" y="59"/>
                    </a:lnTo>
                    <a:lnTo>
                      <a:pt x="37" y="72"/>
                    </a:lnTo>
                    <a:lnTo>
                      <a:pt x="44" y="82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5" name="Freeform 411"/>
              <p:cNvSpPr>
                <a:spLocks/>
              </p:cNvSpPr>
              <p:nvPr/>
            </p:nvSpPr>
            <p:spPr bwMode="auto">
              <a:xfrm>
                <a:off x="5538" y="3074"/>
                <a:ext cx="69" cy="240"/>
              </a:xfrm>
              <a:custGeom>
                <a:avLst/>
                <a:gdLst/>
                <a:ahLst/>
                <a:cxnLst>
                  <a:cxn ang="0">
                    <a:pos x="20" y="477"/>
                  </a:cxn>
                  <a:cxn ang="0">
                    <a:pos x="15" y="479"/>
                  </a:cxn>
                  <a:cxn ang="0">
                    <a:pos x="10" y="477"/>
                  </a:cxn>
                  <a:cxn ang="0">
                    <a:pos x="5" y="475"/>
                  </a:cxn>
                  <a:cxn ang="0">
                    <a:pos x="0" y="475"/>
                  </a:cxn>
                  <a:cxn ang="0">
                    <a:pos x="52" y="417"/>
                  </a:cxn>
                  <a:cxn ang="0">
                    <a:pos x="87" y="355"/>
                  </a:cxn>
                  <a:cxn ang="0">
                    <a:pos x="110" y="290"/>
                  </a:cxn>
                  <a:cxn ang="0">
                    <a:pos x="120" y="224"/>
                  </a:cxn>
                  <a:cxn ang="0">
                    <a:pos x="124" y="160"/>
                  </a:cxn>
                  <a:cxn ang="0">
                    <a:pos x="120" y="100"/>
                  </a:cxn>
                  <a:cxn ang="0">
                    <a:pos x="115" y="47"/>
                  </a:cxn>
                  <a:cxn ang="0">
                    <a:pos x="109" y="0"/>
                  </a:cxn>
                  <a:cxn ang="0">
                    <a:pos x="125" y="37"/>
                  </a:cxn>
                  <a:cxn ang="0">
                    <a:pos x="137" y="93"/>
                  </a:cxn>
                  <a:cxn ang="0">
                    <a:pos x="139" y="162"/>
                  </a:cxn>
                  <a:cxn ang="0">
                    <a:pos x="134" y="235"/>
                  </a:cxn>
                  <a:cxn ang="0">
                    <a:pos x="120" y="310"/>
                  </a:cxn>
                  <a:cxn ang="0">
                    <a:pos x="97" y="380"/>
                  </a:cxn>
                  <a:cxn ang="0">
                    <a:pos x="64" y="437"/>
                  </a:cxn>
                  <a:cxn ang="0">
                    <a:pos x="20" y="477"/>
                  </a:cxn>
                </a:cxnLst>
                <a:rect l="0" t="0" r="r" b="b"/>
                <a:pathLst>
                  <a:path w="139" h="479">
                    <a:moveTo>
                      <a:pt x="20" y="477"/>
                    </a:moveTo>
                    <a:lnTo>
                      <a:pt x="15" y="479"/>
                    </a:lnTo>
                    <a:lnTo>
                      <a:pt x="10" y="477"/>
                    </a:lnTo>
                    <a:lnTo>
                      <a:pt x="5" y="475"/>
                    </a:lnTo>
                    <a:lnTo>
                      <a:pt x="0" y="475"/>
                    </a:lnTo>
                    <a:lnTo>
                      <a:pt x="52" y="417"/>
                    </a:lnTo>
                    <a:lnTo>
                      <a:pt x="87" y="355"/>
                    </a:lnTo>
                    <a:lnTo>
                      <a:pt x="110" y="290"/>
                    </a:lnTo>
                    <a:lnTo>
                      <a:pt x="120" y="224"/>
                    </a:lnTo>
                    <a:lnTo>
                      <a:pt x="124" y="160"/>
                    </a:lnTo>
                    <a:lnTo>
                      <a:pt x="120" y="100"/>
                    </a:lnTo>
                    <a:lnTo>
                      <a:pt x="115" y="47"/>
                    </a:lnTo>
                    <a:lnTo>
                      <a:pt x="109" y="0"/>
                    </a:lnTo>
                    <a:lnTo>
                      <a:pt x="125" y="37"/>
                    </a:lnTo>
                    <a:lnTo>
                      <a:pt x="137" y="93"/>
                    </a:lnTo>
                    <a:lnTo>
                      <a:pt x="139" y="162"/>
                    </a:lnTo>
                    <a:lnTo>
                      <a:pt x="134" y="235"/>
                    </a:lnTo>
                    <a:lnTo>
                      <a:pt x="120" y="310"/>
                    </a:lnTo>
                    <a:lnTo>
                      <a:pt x="97" y="380"/>
                    </a:lnTo>
                    <a:lnTo>
                      <a:pt x="64" y="437"/>
                    </a:lnTo>
                    <a:lnTo>
                      <a:pt x="20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6" name="Freeform 412"/>
              <p:cNvSpPr>
                <a:spLocks/>
              </p:cNvSpPr>
              <p:nvPr/>
            </p:nvSpPr>
            <p:spPr bwMode="auto">
              <a:xfrm>
                <a:off x="5555" y="3080"/>
                <a:ext cx="47" cy="34"/>
              </a:xfrm>
              <a:custGeom>
                <a:avLst/>
                <a:gdLst/>
                <a:ahLst/>
                <a:cxnLst>
                  <a:cxn ang="0">
                    <a:pos x="93" y="66"/>
                  </a:cxn>
                  <a:cxn ang="0">
                    <a:pos x="85" y="53"/>
                  </a:cxn>
                  <a:cxn ang="0">
                    <a:pos x="71" y="40"/>
                  </a:cxn>
                  <a:cxn ang="0">
                    <a:pos x="58" y="28"/>
                  </a:cxn>
                  <a:cxn ang="0">
                    <a:pos x="41" y="16"/>
                  </a:cxn>
                  <a:cxn ang="0">
                    <a:pos x="28" y="8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6" y="13"/>
                  </a:cxn>
                  <a:cxn ang="0">
                    <a:pos x="18" y="20"/>
                  </a:cxn>
                  <a:cxn ang="0">
                    <a:pos x="31" y="28"/>
                  </a:cxn>
                  <a:cxn ang="0">
                    <a:pos x="48" y="36"/>
                  </a:cxn>
                  <a:cxn ang="0">
                    <a:pos x="65" y="45"/>
                  </a:cxn>
                  <a:cxn ang="0">
                    <a:pos x="80" y="55"/>
                  </a:cxn>
                  <a:cxn ang="0">
                    <a:pos x="93" y="66"/>
                  </a:cxn>
                </a:cxnLst>
                <a:rect l="0" t="0" r="r" b="b"/>
                <a:pathLst>
                  <a:path w="93" h="66">
                    <a:moveTo>
                      <a:pt x="93" y="66"/>
                    </a:moveTo>
                    <a:lnTo>
                      <a:pt x="85" y="53"/>
                    </a:lnTo>
                    <a:lnTo>
                      <a:pt x="71" y="40"/>
                    </a:lnTo>
                    <a:lnTo>
                      <a:pt x="58" y="28"/>
                    </a:lnTo>
                    <a:lnTo>
                      <a:pt x="41" y="16"/>
                    </a:lnTo>
                    <a:lnTo>
                      <a:pt x="28" y="8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8" y="20"/>
                    </a:lnTo>
                    <a:lnTo>
                      <a:pt x="31" y="28"/>
                    </a:lnTo>
                    <a:lnTo>
                      <a:pt x="48" y="36"/>
                    </a:lnTo>
                    <a:lnTo>
                      <a:pt x="65" y="45"/>
                    </a:lnTo>
                    <a:lnTo>
                      <a:pt x="80" y="55"/>
                    </a:lnTo>
                    <a:lnTo>
                      <a:pt x="93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7" name="Freeform 413"/>
              <p:cNvSpPr>
                <a:spLocks/>
              </p:cNvSpPr>
              <p:nvPr/>
            </p:nvSpPr>
            <p:spPr bwMode="auto">
              <a:xfrm>
                <a:off x="5547" y="3088"/>
                <a:ext cx="56" cy="4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8" y="5"/>
                  </a:cxn>
                  <a:cxn ang="0">
                    <a:pos x="33" y="13"/>
                  </a:cxn>
                  <a:cxn ang="0">
                    <a:pos x="53" y="26"/>
                  </a:cxn>
                  <a:cxn ang="0">
                    <a:pos x="71" y="41"/>
                  </a:cxn>
                  <a:cxn ang="0">
                    <a:pos x="90" y="60"/>
                  </a:cxn>
                  <a:cxn ang="0">
                    <a:pos x="103" y="78"/>
                  </a:cxn>
                  <a:cxn ang="0">
                    <a:pos x="111" y="98"/>
                  </a:cxn>
                  <a:cxn ang="0">
                    <a:pos x="100" y="86"/>
                  </a:cxn>
                  <a:cxn ang="0">
                    <a:pos x="83" y="73"/>
                  </a:cxn>
                  <a:cxn ang="0">
                    <a:pos x="63" y="58"/>
                  </a:cxn>
                  <a:cxn ang="0">
                    <a:pos x="43" y="43"/>
                  </a:cxn>
                  <a:cxn ang="0">
                    <a:pos x="25" y="28"/>
                  </a:cxn>
                  <a:cxn ang="0">
                    <a:pos x="11" y="16"/>
                  </a:cxn>
                  <a:cxn ang="0">
                    <a:pos x="1" y="6"/>
                  </a:cxn>
                  <a:cxn ang="0">
                    <a:pos x="0" y="1"/>
                  </a:cxn>
                </a:cxnLst>
                <a:rect l="0" t="0" r="r" b="b"/>
                <a:pathLst>
                  <a:path w="111" h="98">
                    <a:moveTo>
                      <a:pt x="0" y="1"/>
                    </a:moveTo>
                    <a:lnTo>
                      <a:pt x="5" y="0"/>
                    </a:lnTo>
                    <a:lnTo>
                      <a:pt x="18" y="5"/>
                    </a:lnTo>
                    <a:lnTo>
                      <a:pt x="33" y="13"/>
                    </a:lnTo>
                    <a:lnTo>
                      <a:pt x="53" y="26"/>
                    </a:lnTo>
                    <a:lnTo>
                      <a:pt x="71" y="41"/>
                    </a:lnTo>
                    <a:lnTo>
                      <a:pt x="90" y="60"/>
                    </a:lnTo>
                    <a:lnTo>
                      <a:pt x="103" y="78"/>
                    </a:lnTo>
                    <a:lnTo>
                      <a:pt x="111" y="98"/>
                    </a:lnTo>
                    <a:lnTo>
                      <a:pt x="100" y="86"/>
                    </a:lnTo>
                    <a:lnTo>
                      <a:pt x="83" y="73"/>
                    </a:lnTo>
                    <a:lnTo>
                      <a:pt x="63" y="58"/>
                    </a:lnTo>
                    <a:lnTo>
                      <a:pt x="43" y="43"/>
                    </a:lnTo>
                    <a:lnTo>
                      <a:pt x="25" y="28"/>
                    </a:lnTo>
                    <a:lnTo>
                      <a:pt x="11" y="16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8" name="Freeform 414"/>
              <p:cNvSpPr>
                <a:spLocks/>
              </p:cNvSpPr>
              <p:nvPr/>
            </p:nvSpPr>
            <p:spPr bwMode="auto">
              <a:xfrm>
                <a:off x="5538" y="3120"/>
                <a:ext cx="6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2" y="20"/>
                  </a:cxn>
                  <a:cxn ang="0">
                    <a:pos x="64" y="38"/>
                  </a:cxn>
                  <a:cxn ang="0">
                    <a:pos x="85" y="58"/>
                  </a:cxn>
                  <a:cxn ang="0">
                    <a:pos x="105" y="82"/>
                  </a:cxn>
                  <a:cxn ang="0">
                    <a:pos x="122" y="103"/>
                  </a:cxn>
                  <a:cxn ang="0">
                    <a:pos x="132" y="124"/>
                  </a:cxn>
                  <a:cxn ang="0">
                    <a:pos x="122" y="113"/>
                  </a:cxn>
                  <a:cxn ang="0">
                    <a:pos x="104" y="98"/>
                  </a:cxn>
                  <a:cxn ang="0">
                    <a:pos x="82" y="82"/>
                  </a:cxn>
                  <a:cxn ang="0">
                    <a:pos x="57" y="62"/>
                  </a:cxn>
                  <a:cxn ang="0">
                    <a:pos x="34" y="42"/>
                  </a:cxn>
                  <a:cxn ang="0">
                    <a:pos x="15" y="2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32" h="124">
                    <a:moveTo>
                      <a:pt x="0" y="0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2" y="20"/>
                    </a:lnTo>
                    <a:lnTo>
                      <a:pt x="64" y="38"/>
                    </a:lnTo>
                    <a:lnTo>
                      <a:pt x="85" y="58"/>
                    </a:lnTo>
                    <a:lnTo>
                      <a:pt x="105" y="82"/>
                    </a:lnTo>
                    <a:lnTo>
                      <a:pt x="122" y="103"/>
                    </a:lnTo>
                    <a:lnTo>
                      <a:pt x="132" y="124"/>
                    </a:lnTo>
                    <a:lnTo>
                      <a:pt x="122" y="113"/>
                    </a:lnTo>
                    <a:lnTo>
                      <a:pt x="104" y="98"/>
                    </a:lnTo>
                    <a:lnTo>
                      <a:pt x="82" y="82"/>
                    </a:lnTo>
                    <a:lnTo>
                      <a:pt x="57" y="62"/>
                    </a:lnTo>
                    <a:lnTo>
                      <a:pt x="34" y="42"/>
                    </a:lnTo>
                    <a:lnTo>
                      <a:pt x="15" y="2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9" name="Freeform 415"/>
              <p:cNvSpPr>
                <a:spLocks/>
              </p:cNvSpPr>
              <p:nvPr/>
            </p:nvSpPr>
            <p:spPr bwMode="auto">
              <a:xfrm>
                <a:off x="5526" y="3168"/>
                <a:ext cx="72" cy="5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27" y="6"/>
                  </a:cxn>
                  <a:cxn ang="0">
                    <a:pos x="49" y="18"/>
                  </a:cxn>
                  <a:cxn ang="0">
                    <a:pos x="74" y="35"/>
                  </a:cxn>
                  <a:cxn ang="0">
                    <a:pos x="97" y="55"/>
                  </a:cxn>
                  <a:cxn ang="0">
                    <a:pos x="119" y="75"/>
                  </a:cxn>
                  <a:cxn ang="0">
                    <a:pos x="137" y="95"/>
                  </a:cxn>
                  <a:cxn ang="0">
                    <a:pos x="145" y="113"/>
                  </a:cxn>
                  <a:cxn ang="0">
                    <a:pos x="134" y="107"/>
                  </a:cxn>
                  <a:cxn ang="0">
                    <a:pos x="115" y="93"/>
                  </a:cxn>
                  <a:cxn ang="0">
                    <a:pos x="90" y="77"/>
                  </a:cxn>
                  <a:cxn ang="0">
                    <a:pos x="64" y="57"/>
                  </a:cxn>
                  <a:cxn ang="0">
                    <a:pos x="39" y="38"/>
                  </a:cxn>
                  <a:cxn ang="0">
                    <a:pos x="19" y="21"/>
                  </a:cxn>
                  <a:cxn ang="0">
                    <a:pos x="4" y="8"/>
                  </a:cxn>
                  <a:cxn ang="0">
                    <a:pos x="0" y="1"/>
                  </a:cxn>
                </a:cxnLst>
                <a:rect l="0" t="0" r="r" b="b"/>
                <a:pathLst>
                  <a:path w="145" h="113">
                    <a:moveTo>
                      <a:pt x="0" y="1"/>
                    </a:moveTo>
                    <a:lnTo>
                      <a:pt x="9" y="0"/>
                    </a:lnTo>
                    <a:lnTo>
                      <a:pt x="27" y="6"/>
                    </a:lnTo>
                    <a:lnTo>
                      <a:pt x="49" y="18"/>
                    </a:lnTo>
                    <a:lnTo>
                      <a:pt x="74" y="35"/>
                    </a:lnTo>
                    <a:lnTo>
                      <a:pt x="97" y="55"/>
                    </a:lnTo>
                    <a:lnTo>
                      <a:pt x="119" y="75"/>
                    </a:lnTo>
                    <a:lnTo>
                      <a:pt x="137" y="95"/>
                    </a:lnTo>
                    <a:lnTo>
                      <a:pt x="145" y="113"/>
                    </a:lnTo>
                    <a:lnTo>
                      <a:pt x="134" y="107"/>
                    </a:lnTo>
                    <a:lnTo>
                      <a:pt x="115" y="93"/>
                    </a:lnTo>
                    <a:lnTo>
                      <a:pt x="90" y="77"/>
                    </a:lnTo>
                    <a:lnTo>
                      <a:pt x="64" y="57"/>
                    </a:lnTo>
                    <a:lnTo>
                      <a:pt x="39" y="38"/>
                    </a:lnTo>
                    <a:lnTo>
                      <a:pt x="19" y="21"/>
                    </a:lnTo>
                    <a:lnTo>
                      <a:pt x="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0" name="Freeform 416"/>
              <p:cNvSpPr>
                <a:spLocks/>
              </p:cNvSpPr>
              <p:nvPr/>
            </p:nvSpPr>
            <p:spPr bwMode="auto">
              <a:xfrm>
                <a:off x="5523" y="3192"/>
                <a:ext cx="66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4" y="19"/>
                  </a:cxn>
                  <a:cxn ang="0">
                    <a:pos x="67" y="34"/>
                  </a:cxn>
                  <a:cxn ang="0">
                    <a:pos x="89" y="50"/>
                  </a:cxn>
                  <a:cxn ang="0">
                    <a:pos x="110" y="69"/>
                  </a:cxn>
                  <a:cxn ang="0">
                    <a:pos x="125" y="85"/>
                  </a:cxn>
                  <a:cxn ang="0">
                    <a:pos x="132" y="100"/>
                  </a:cxn>
                  <a:cxn ang="0">
                    <a:pos x="120" y="92"/>
                  </a:cxn>
                  <a:cxn ang="0">
                    <a:pos x="100" y="80"/>
                  </a:cxn>
                  <a:cxn ang="0">
                    <a:pos x="77" y="67"/>
                  </a:cxn>
                  <a:cxn ang="0">
                    <a:pos x="54" y="50"/>
                  </a:cxn>
                  <a:cxn ang="0">
                    <a:pos x="30" y="35"/>
                  </a:cxn>
                  <a:cxn ang="0">
                    <a:pos x="14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32" h="100">
                    <a:moveTo>
                      <a:pt x="0" y="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4" y="19"/>
                    </a:lnTo>
                    <a:lnTo>
                      <a:pt x="67" y="34"/>
                    </a:lnTo>
                    <a:lnTo>
                      <a:pt x="89" y="50"/>
                    </a:lnTo>
                    <a:lnTo>
                      <a:pt x="110" y="69"/>
                    </a:lnTo>
                    <a:lnTo>
                      <a:pt x="125" y="85"/>
                    </a:lnTo>
                    <a:lnTo>
                      <a:pt x="132" y="100"/>
                    </a:lnTo>
                    <a:lnTo>
                      <a:pt x="120" y="92"/>
                    </a:lnTo>
                    <a:lnTo>
                      <a:pt x="100" y="80"/>
                    </a:lnTo>
                    <a:lnTo>
                      <a:pt x="77" y="67"/>
                    </a:lnTo>
                    <a:lnTo>
                      <a:pt x="54" y="50"/>
                    </a:lnTo>
                    <a:lnTo>
                      <a:pt x="30" y="35"/>
                    </a:lnTo>
                    <a:lnTo>
                      <a:pt x="14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1" name="Freeform 417"/>
              <p:cNvSpPr>
                <a:spLocks/>
              </p:cNvSpPr>
              <p:nvPr/>
            </p:nvSpPr>
            <p:spPr bwMode="auto">
              <a:xfrm>
                <a:off x="5524" y="3235"/>
                <a:ext cx="54" cy="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8" y="2"/>
                  </a:cxn>
                  <a:cxn ang="0">
                    <a:pos x="35" y="9"/>
                  </a:cxn>
                  <a:cxn ang="0">
                    <a:pos x="53" y="19"/>
                  </a:cxn>
                  <a:cxn ang="0">
                    <a:pos x="72" y="32"/>
                  </a:cxn>
                  <a:cxn ang="0">
                    <a:pos x="88" y="49"/>
                  </a:cxn>
                  <a:cxn ang="0">
                    <a:pos x="102" y="65"/>
                  </a:cxn>
                  <a:cxn ang="0">
                    <a:pos x="108" y="84"/>
                  </a:cxn>
                  <a:cxn ang="0">
                    <a:pos x="97" y="75"/>
                  </a:cxn>
                  <a:cxn ang="0">
                    <a:pos x="82" y="64"/>
                  </a:cxn>
                  <a:cxn ang="0">
                    <a:pos x="62" y="52"/>
                  </a:cxn>
                  <a:cxn ang="0">
                    <a:pos x="42" y="40"/>
                  </a:cxn>
                  <a:cxn ang="0">
                    <a:pos x="25" y="27"/>
                  </a:cxn>
                  <a:cxn ang="0">
                    <a:pos x="10" y="17"/>
                  </a:cxn>
                  <a:cxn ang="0">
                    <a:pos x="2" y="9"/>
                  </a:cxn>
                  <a:cxn ang="0">
                    <a:pos x="0" y="2"/>
                  </a:cxn>
                </a:cxnLst>
                <a:rect l="0" t="0" r="r" b="b"/>
                <a:pathLst>
                  <a:path w="108" h="84">
                    <a:moveTo>
                      <a:pt x="0" y="2"/>
                    </a:moveTo>
                    <a:lnTo>
                      <a:pt x="7" y="0"/>
                    </a:lnTo>
                    <a:lnTo>
                      <a:pt x="18" y="2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2" y="32"/>
                    </a:lnTo>
                    <a:lnTo>
                      <a:pt x="88" y="49"/>
                    </a:lnTo>
                    <a:lnTo>
                      <a:pt x="102" y="65"/>
                    </a:lnTo>
                    <a:lnTo>
                      <a:pt x="108" y="84"/>
                    </a:lnTo>
                    <a:lnTo>
                      <a:pt x="97" y="75"/>
                    </a:lnTo>
                    <a:lnTo>
                      <a:pt x="82" y="64"/>
                    </a:lnTo>
                    <a:lnTo>
                      <a:pt x="62" y="52"/>
                    </a:lnTo>
                    <a:lnTo>
                      <a:pt x="42" y="40"/>
                    </a:lnTo>
                    <a:lnTo>
                      <a:pt x="25" y="27"/>
                    </a:lnTo>
                    <a:lnTo>
                      <a:pt x="10" y="17"/>
                    </a:lnTo>
                    <a:lnTo>
                      <a:pt x="2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2" name="Freeform 418"/>
              <p:cNvSpPr>
                <a:spLocks/>
              </p:cNvSpPr>
              <p:nvPr/>
            </p:nvSpPr>
            <p:spPr bwMode="auto">
              <a:xfrm>
                <a:off x="5511" y="3294"/>
                <a:ext cx="34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47" y="3"/>
                  </a:cxn>
                  <a:cxn ang="0">
                    <a:pos x="57" y="6"/>
                  </a:cxn>
                  <a:cxn ang="0">
                    <a:pos x="63" y="13"/>
                  </a:cxn>
                  <a:cxn ang="0">
                    <a:pos x="67" y="21"/>
                  </a:cxn>
                  <a:cxn ang="0">
                    <a:pos x="58" y="15"/>
                  </a:cxn>
                  <a:cxn ang="0">
                    <a:pos x="48" y="11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2" y="11"/>
                  </a:cxn>
                  <a:cxn ang="0">
                    <a:pos x="3" y="11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67" h="21">
                    <a:moveTo>
                      <a:pt x="0" y="5"/>
                    </a:moveTo>
                    <a:lnTo>
                      <a:pt x="5" y="1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7" y="6"/>
                    </a:lnTo>
                    <a:lnTo>
                      <a:pt x="63" y="13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3" name="Freeform 419"/>
              <p:cNvSpPr>
                <a:spLocks/>
              </p:cNvSpPr>
              <p:nvPr/>
            </p:nvSpPr>
            <p:spPr bwMode="auto">
              <a:xfrm>
                <a:off x="5544" y="3106"/>
                <a:ext cx="61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5"/>
                  </a:cxn>
                  <a:cxn ang="0">
                    <a:pos x="38" y="17"/>
                  </a:cxn>
                  <a:cxn ang="0">
                    <a:pos x="58" y="32"/>
                  </a:cxn>
                  <a:cxn ang="0">
                    <a:pos x="78" y="50"/>
                  </a:cxn>
                  <a:cxn ang="0">
                    <a:pos x="97" y="70"/>
                  </a:cxn>
                  <a:cxn ang="0">
                    <a:pos x="112" y="90"/>
                  </a:cxn>
                  <a:cxn ang="0">
                    <a:pos x="122" y="110"/>
                  </a:cxn>
                  <a:cxn ang="0">
                    <a:pos x="112" y="102"/>
                  </a:cxn>
                  <a:cxn ang="0">
                    <a:pos x="97" y="89"/>
                  </a:cxn>
                  <a:cxn ang="0">
                    <a:pos x="75" y="72"/>
                  </a:cxn>
                  <a:cxn ang="0">
                    <a:pos x="53" y="55"/>
                  </a:cxn>
                  <a:cxn ang="0">
                    <a:pos x="32" y="39"/>
                  </a:cxn>
                  <a:cxn ang="0">
                    <a:pos x="13" y="24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22" h="110">
                    <a:moveTo>
                      <a:pt x="0" y="2"/>
                    </a:moveTo>
                    <a:lnTo>
                      <a:pt x="7" y="0"/>
                    </a:lnTo>
                    <a:lnTo>
                      <a:pt x="22" y="5"/>
                    </a:lnTo>
                    <a:lnTo>
                      <a:pt x="38" y="17"/>
                    </a:lnTo>
                    <a:lnTo>
                      <a:pt x="58" y="32"/>
                    </a:lnTo>
                    <a:lnTo>
                      <a:pt x="78" y="50"/>
                    </a:lnTo>
                    <a:lnTo>
                      <a:pt x="97" y="70"/>
                    </a:lnTo>
                    <a:lnTo>
                      <a:pt x="112" y="90"/>
                    </a:lnTo>
                    <a:lnTo>
                      <a:pt x="122" y="110"/>
                    </a:lnTo>
                    <a:lnTo>
                      <a:pt x="112" y="102"/>
                    </a:lnTo>
                    <a:lnTo>
                      <a:pt x="97" y="89"/>
                    </a:lnTo>
                    <a:lnTo>
                      <a:pt x="75" y="72"/>
                    </a:lnTo>
                    <a:lnTo>
                      <a:pt x="53" y="55"/>
                    </a:lnTo>
                    <a:lnTo>
                      <a:pt x="32" y="39"/>
                    </a:lnTo>
                    <a:lnTo>
                      <a:pt x="13" y="24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4" name="Freeform 420"/>
              <p:cNvSpPr>
                <a:spLocks/>
              </p:cNvSpPr>
              <p:nvPr/>
            </p:nvSpPr>
            <p:spPr bwMode="auto">
              <a:xfrm>
                <a:off x="5532" y="3146"/>
                <a:ext cx="70" cy="5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7"/>
                  </a:cxn>
                  <a:cxn ang="0">
                    <a:pos x="46" y="19"/>
                  </a:cxn>
                  <a:cxn ang="0">
                    <a:pos x="70" y="34"/>
                  </a:cxn>
                  <a:cxn ang="0">
                    <a:pos x="93" y="54"/>
                  </a:cxn>
                  <a:cxn ang="0">
                    <a:pos x="115" y="74"/>
                  </a:cxn>
                  <a:cxn ang="0">
                    <a:pos x="131" y="94"/>
                  </a:cxn>
                  <a:cxn ang="0">
                    <a:pos x="140" y="112"/>
                  </a:cxn>
                  <a:cxn ang="0">
                    <a:pos x="130" y="106"/>
                  </a:cxn>
                  <a:cxn ang="0">
                    <a:pos x="111" y="92"/>
                  </a:cxn>
                  <a:cxn ang="0">
                    <a:pos x="86" y="76"/>
                  </a:cxn>
                  <a:cxn ang="0">
                    <a:pos x="61" y="57"/>
                  </a:cxn>
                  <a:cxn ang="0">
                    <a:pos x="36" y="39"/>
                  </a:cxn>
                  <a:cxn ang="0">
                    <a:pos x="16" y="22"/>
                  </a:cxn>
                  <a:cxn ang="0">
                    <a:pos x="3" y="10"/>
                  </a:cxn>
                  <a:cxn ang="0">
                    <a:pos x="0" y="2"/>
                  </a:cxn>
                </a:cxnLst>
                <a:rect l="0" t="0" r="r" b="b"/>
                <a:pathLst>
                  <a:path w="140" h="112">
                    <a:moveTo>
                      <a:pt x="0" y="2"/>
                    </a:moveTo>
                    <a:lnTo>
                      <a:pt x="8" y="0"/>
                    </a:lnTo>
                    <a:lnTo>
                      <a:pt x="25" y="7"/>
                    </a:lnTo>
                    <a:lnTo>
                      <a:pt x="46" y="19"/>
                    </a:lnTo>
                    <a:lnTo>
                      <a:pt x="70" y="34"/>
                    </a:lnTo>
                    <a:lnTo>
                      <a:pt x="93" y="54"/>
                    </a:lnTo>
                    <a:lnTo>
                      <a:pt x="115" y="74"/>
                    </a:lnTo>
                    <a:lnTo>
                      <a:pt x="131" y="94"/>
                    </a:lnTo>
                    <a:lnTo>
                      <a:pt x="140" y="112"/>
                    </a:lnTo>
                    <a:lnTo>
                      <a:pt x="130" y="106"/>
                    </a:lnTo>
                    <a:lnTo>
                      <a:pt x="111" y="92"/>
                    </a:lnTo>
                    <a:lnTo>
                      <a:pt x="86" y="76"/>
                    </a:lnTo>
                    <a:lnTo>
                      <a:pt x="61" y="57"/>
                    </a:lnTo>
                    <a:lnTo>
                      <a:pt x="36" y="39"/>
                    </a:lnTo>
                    <a:lnTo>
                      <a:pt x="16" y="22"/>
                    </a:lnTo>
                    <a:lnTo>
                      <a:pt x="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5" name="Freeform 421"/>
              <p:cNvSpPr>
                <a:spLocks/>
              </p:cNvSpPr>
              <p:nvPr/>
            </p:nvSpPr>
            <p:spPr bwMode="auto">
              <a:xfrm>
                <a:off x="5521" y="3218"/>
                <a:ext cx="67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2" y="10"/>
                  </a:cxn>
                  <a:cxn ang="0">
                    <a:pos x="65" y="20"/>
                  </a:cxn>
                  <a:cxn ang="0">
                    <a:pos x="87" y="33"/>
                  </a:cxn>
                  <a:cxn ang="0">
                    <a:pos x="109" y="48"/>
                  </a:cxn>
                  <a:cxn ang="0">
                    <a:pos x="125" y="65"/>
                  </a:cxn>
                  <a:cxn ang="0">
                    <a:pos x="135" y="83"/>
                  </a:cxn>
                  <a:cxn ang="0">
                    <a:pos x="122" y="75"/>
                  </a:cxn>
                  <a:cxn ang="0">
                    <a:pos x="104" y="65"/>
                  </a:cxn>
                  <a:cxn ang="0">
                    <a:pos x="80" y="53"/>
                  </a:cxn>
                  <a:cxn ang="0">
                    <a:pos x="55" y="40"/>
                  </a:cxn>
                  <a:cxn ang="0">
                    <a:pos x="34" y="28"/>
                  </a:cxn>
                  <a:cxn ang="0">
                    <a:pos x="15" y="17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r" b="b"/>
                <a:pathLst>
                  <a:path w="135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2" y="10"/>
                    </a:lnTo>
                    <a:lnTo>
                      <a:pt x="65" y="20"/>
                    </a:lnTo>
                    <a:lnTo>
                      <a:pt x="87" y="33"/>
                    </a:lnTo>
                    <a:lnTo>
                      <a:pt x="109" y="48"/>
                    </a:lnTo>
                    <a:lnTo>
                      <a:pt x="125" y="65"/>
                    </a:lnTo>
                    <a:lnTo>
                      <a:pt x="135" y="83"/>
                    </a:lnTo>
                    <a:lnTo>
                      <a:pt x="122" y="75"/>
                    </a:lnTo>
                    <a:lnTo>
                      <a:pt x="104" y="65"/>
                    </a:lnTo>
                    <a:lnTo>
                      <a:pt x="80" y="53"/>
                    </a:lnTo>
                    <a:lnTo>
                      <a:pt x="55" y="40"/>
                    </a:lnTo>
                    <a:lnTo>
                      <a:pt x="34" y="28"/>
                    </a:lnTo>
                    <a:lnTo>
                      <a:pt x="15" y="17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6" name="Freeform 422"/>
              <p:cNvSpPr>
                <a:spLocks/>
              </p:cNvSpPr>
              <p:nvPr/>
            </p:nvSpPr>
            <p:spPr bwMode="auto">
              <a:xfrm>
                <a:off x="5520" y="3247"/>
                <a:ext cx="4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5"/>
                  </a:cxn>
                  <a:cxn ang="0">
                    <a:pos x="35" y="17"/>
                  </a:cxn>
                  <a:cxn ang="0">
                    <a:pos x="53" y="30"/>
                  </a:cxn>
                  <a:cxn ang="0">
                    <a:pos x="71" y="45"/>
                  </a:cxn>
                  <a:cxn ang="0">
                    <a:pos x="85" y="62"/>
                  </a:cxn>
                  <a:cxn ang="0">
                    <a:pos x="95" y="74"/>
                  </a:cxn>
                  <a:cxn ang="0">
                    <a:pos x="98" y="84"/>
                  </a:cxn>
                  <a:cxn ang="0">
                    <a:pos x="90" y="77"/>
                  </a:cxn>
                  <a:cxn ang="0">
                    <a:pos x="76" y="67"/>
                  </a:cxn>
                  <a:cxn ang="0">
                    <a:pos x="60" y="55"/>
                  </a:cxn>
                  <a:cxn ang="0">
                    <a:pos x="43" y="42"/>
                  </a:cxn>
                  <a:cxn ang="0">
                    <a:pos x="26" y="30"/>
                  </a:cxn>
                  <a:cxn ang="0">
                    <a:pos x="13" y="17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98" h="84">
                    <a:moveTo>
                      <a:pt x="0" y="0"/>
                    </a:moveTo>
                    <a:lnTo>
                      <a:pt x="6" y="0"/>
                    </a:lnTo>
                    <a:lnTo>
                      <a:pt x="20" y="5"/>
                    </a:lnTo>
                    <a:lnTo>
                      <a:pt x="35" y="17"/>
                    </a:lnTo>
                    <a:lnTo>
                      <a:pt x="53" y="30"/>
                    </a:lnTo>
                    <a:lnTo>
                      <a:pt x="71" y="45"/>
                    </a:lnTo>
                    <a:lnTo>
                      <a:pt x="85" y="62"/>
                    </a:lnTo>
                    <a:lnTo>
                      <a:pt x="95" y="74"/>
                    </a:lnTo>
                    <a:lnTo>
                      <a:pt x="98" y="84"/>
                    </a:lnTo>
                    <a:lnTo>
                      <a:pt x="90" y="77"/>
                    </a:lnTo>
                    <a:lnTo>
                      <a:pt x="76" y="67"/>
                    </a:lnTo>
                    <a:lnTo>
                      <a:pt x="60" y="55"/>
                    </a:lnTo>
                    <a:lnTo>
                      <a:pt x="43" y="42"/>
                    </a:lnTo>
                    <a:lnTo>
                      <a:pt x="26" y="30"/>
                    </a:lnTo>
                    <a:lnTo>
                      <a:pt x="13" y="1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7" name="Freeform 423"/>
              <p:cNvSpPr>
                <a:spLocks/>
              </p:cNvSpPr>
              <p:nvPr/>
            </p:nvSpPr>
            <p:spPr bwMode="auto">
              <a:xfrm>
                <a:off x="5526" y="3279"/>
                <a:ext cx="36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25" y="1"/>
                  </a:cxn>
                  <a:cxn ang="0">
                    <a:pos x="39" y="5"/>
                  </a:cxn>
                  <a:cxn ang="0">
                    <a:pos x="52" y="10"/>
                  </a:cxn>
                  <a:cxn ang="0">
                    <a:pos x="62" y="16"/>
                  </a:cxn>
                  <a:cxn ang="0">
                    <a:pos x="70" y="25"/>
                  </a:cxn>
                  <a:cxn ang="0">
                    <a:pos x="74" y="33"/>
                  </a:cxn>
                  <a:cxn ang="0">
                    <a:pos x="65" y="26"/>
                  </a:cxn>
                  <a:cxn ang="0">
                    <a:pos x="54" y="21"/>
                  </a:cxn>
                  <a:cxn ang="0">
                    <a:pos x="40" y="18"/>
                  </a:cxn>
                  <a:cxn ang="0">
                    <a:pos x="27" y="15"/>
                  </a:cxn>
                  <a:cxn ang="0">
                    <a:pos x="14" y="13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0" y="3"/>
                  </a:cxn>
                </a:cxnLst>
                <a:rect l="0" t="0" r="r" b="b"/>
                <a:pathLst>
                  <a:path w="74" h="33">
                    <a:moveTo>
                      <a:pt x="0" y="3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25" y="1"/>
                    </a:lnTo>
                    <a:lnTo>
                      <a:pt x="39" y="5"/>
                    </a:lnTo>
                    <a:lnTo>
                      <a:pt x="52" y="10"/>
                    </a:lnTo>
                    <a:lnTo>
                      <a:pt x="62" y="16"/>
                    </a:lnTo>
                    <a:lnTo>
                      <a:pt x="70" y="25"/>
                    </a:lnTo>
                    <a:lnTo>
                      <a:pt x="74" y="33"/>
                    </a:lnTo>
                    <a:lnTo>
                      <a:pt x="65" y="26"/>
                    </a:lnTo>
                    <a:lnTo>
                      <a:pt x="54" y="21"/>
                    </a:lnTo>
                    <a:lnTo>
                      <a:pt x="40" y="18"/>
                    </a:lnTo>
                    <a:lnTo>
                      <a:pt x="27" y="15"/>
                    </a:lnTo>
                    <a:lnTo>
                      <a:pt x="14" y="13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8" name="Freeform 424"/>
              <p:cNvSpPr>
                <a:spLocks/>
              </p:cNvSpPr>
              <p:nvPr/>
            </p:nvSpPr>
            <p:spPr bwMode="auto">
              <a:xfrm>
                <a:off x="5567" y="3061"/>
                <a:ext cx="30" cy="33"/>
              </a:xfrm>
              <a:custGeom>
                <a:avLst/>
                <a:gdLst/>
                <a:ahLst/>
                <a:cxnLst>
                  <a:cxn ang="0">
                    <a:pos x="58" y="67"/>
                  </a:cxn>
                  <a:cxn ang="0">
                    <a:pos x="53" y="64"/>
                  </a:cxn>
                  <a:cxn ang="0">
                    <a:pos x="45" y="55"/>
                  </a:cxn>
                  <a:cxn ang="0">
                    <a:pos x="33" y="47"/>
                  </a:cxn>
                  <a:cxn ang="0">
                    <a:pos x="21" y="37"/>
                  </a:cxn>
                  <a:cxn ang="0">
                    <a:pos x="11" y="2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6" y="5"/>
                  </a:cxn>
                  <a:cxn ang="0">
                    <a:pos x="25" y="14"/>
                  </a:cxn>
                  <a:cxn ang="0">
                    <a:pos x="33" y="24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3" y="60"/>
                  </a:cxn>
                  <a:cxn ang="0">
                    <a:pos x="58" y="67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3" y="64"/>
                    </a:lnTo>
                    <a:lnTo>
                      <a:pt x="45" y="55"/>
                    </a:lnTo>
                    <a:lnTo>
                      <a:pt x="33" y="47"/>
                    </a:lnTo>
                    <a:lnTo>
                      <a:pt x="21" y="37"/>
                    </a:lnTo>
                    <a:lnTo>
                      <a:pt x="11" y="27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5" y="14"/>
                    </a:lnTo>
                    <a:lnTo>
                      <a:pt x="33" y="24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3" y="60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9" name="Freeform 425"/>
              <p:cNvSpPr>
                <a:spLocks/>
              </p:cNvSpPr>
              <p:nvPr/>
            </p:nvSpPr>
            <p:spPr bwMode="auto">
              <a:xfrm>
                <a:off x="5591" y="3049"/>
                <a:ext cx="7" cy="39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12" y="64"/>
                  </a:cxn>
                  <a:cxn ang="0">
                    <a:pos x="15" y="37"/>
                  </a:cxn>
                  <a:cxn ang="0">
                    <a:pos x="15" y="12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2" y="32"/>
                  </a:cxn>
                  <a:cxn ang="0">
                    <a:pos x="5" y="59"/>
                  </a:cxn>
                  <a:cxn ang="0">
                    <a:pos x="10" y="79"/>
                  </a:cxn>
                </a:cxnLst>
                <a:rect l="0" t="0" r="r" b="b"/>
                <a:pathLst>
                  <a:path w="15" h="79">
                    <a:moveTo>
                      <a:pt x="10" y="79"/>
                    </a:moveTo>
                    <a:lnTo>
                      <a:pt x="12" y="64"/>
                    </a:lnTo>
                    <a:lnTo>
                      <a:pt x="15" y="37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2" y="32"/>
                    </a:lnTo>
                    <a:lnTo>
                      <a:pt x="5" y="59"/>
                    </a:lnTo>
                    <a:lnTo>
                      <a:pt x="1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0" name="Freeform 426"/>
              <p:cNvSpPr>
                <a:spLocks/>
              </p:cNvSpPr>
              <p:nvPr/>
            </p:nvSpPr>
            <p:spPr bwMode="auto">
              <a:xfrm>
                <a:off x="5596" y="3059"/>
                <a:ext cx="33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" y="64"/>
                  </a:cxn>
                  <a:cxn ang="0">
                    <a:pos x="15" y="52"/>
                  </a:cxn>
                  <a:cxn ang="0">
                    <a:pos x="25" y="39"/>
                  </a:cxn>
                  <a:cxn ang="0">
                    <a:pos x="35" y="25"/>
                  </a:cxn>
                  <a:cxn ang="0">
                    <a:pos x="45" y="14"/>
                  </a:cxn>
                  <a:cxn ang="0">
                    <a:pos x="55" y="5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67" y="9"/>
                  </a:cxn>
                  <a:cxn ang="0">
                    <a:pos x="62" y="17"/>
                  </a:cxn>
                  <a:cxn ang="0">
                    <a:pos x="52" y="27"/>
                  </a:cxn>
                  <a:cxn ang="0">
                    <a:pos x="42" y="39"/>
                  </a:cxn>
                  <a:cxn ang="0">
                    <a:pos x="29" y="49"/>
                  </a:cxn>
                  <a:cxn ang="0">
                    <a:pos x="17" y="59"/>
                  </a:cxn>
                  <a:cxn ang="0">
                    <a:pos x="7" y="67"/>
                  </a:cxn>
                  <a:cxn ang="0">
                    <a:pos x="0" y="74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7" y="64"/>
                    </a:lnTo>
                    <a:lnTo>
                      <a:pt x="15" y="52"/>
                    </a:lnTo>
                    <a:lnTo>
                      <a:pt x="25" y="39"/>
                    </a:lnTo>
                    <a:lnTo>
                      <a:pt x="35" y="25"/>
                    </a:lnTo>
                    <a:lnTo>
                      <a:pt x="45" y="14"/>
                    </a:lnTo>
                    <a:lnTo>
                      <a:pt x="55" y="5"/>
                    </a:lnTo>
                    <a:lnTo>
                      <a:pt x="62" y="0"/>
                    </a:lnTo>
                    <a:lnTo>
                      <a:pt x="67" y="2"/>
                    </a:lnTo>
                    <a:lnTo>
                      <a:pt x="67" y="9"/>
                    </a:lnTo>
                    <a:lnTo>
                      <a:pt x="62" y="17"/>
                    </a:lnTo>
                    <a:lnTo>
                      <a:pt x="52" y="27"/>
                    </a:lnTo>
                    <a:lnTo>
                      <a:pt x="42" y="39"/>
                    </a:lnTo>
                    <a:lnTo>
                      <a:pt x="29" y="49"/>
                    </a:lnTo>
                    <a:lnTo>
                      <a:pt x="17" y="59"/>
                    </a:lnTo>
                    <a:lnTo>
                      <a:pt x="7" y="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1" name="Freeform 427"/>
              <p:cNvSpPr>
                <a:spLocks/>
              </p:cNvSpPr>
              <p:nvPr/>
            </p:nvSpPr>
            <p:spPr bwMode="auto">
              <a:xfrm>
                <a:off x="5568" y="3286"/>
                <a:ext cx="49" cy="1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72" y="0"/>
                  </a:cxn>
                  <a:cxn ang="0">
                    <a:pos x="85" y="3"/>
                  </a:cxn>
                  <a:cxn ang="0">
                    <a:pos x="94" y="8"/>
                  </a:cxn>
                  <a:cxn ang="0">
                    <a:pos x="97" y="15"/>
                  </a:cxn>
                  <a:cxn ang="0">
                    <a:pos x="94" y="22"/>
                  </a:cxn>
                  <a:cxn ang="0">
                    <a:pos x="85" y="23"/>
                  </a:cxn>
                  <a:cxn ang="0">
                    <a:pos x="74" y="22"/>
                  </a:cxn>
                  <a:cxn ang="0">
                    <a:pos x="59" y="18"/>
                  </a:cxn>
                  <a:cxn ang="0">
                    <a:pos x="42" y="15"/>
                  </a:cxn>
                  <a:cxn ang="0">
                    <a:pos x="27" y="10"/>
                  </a:cxn>
                  <a:cxn ang="0">
                    <a:pos x="12" y="5"/>
                  </a:cxn>
                  <a:cxn ang="0">
                    <a:pos x="0" y="3"/>
                  </a:cxn>
                </a:cxnLst>
                <a:rect l="0" t="0" r="r" b="b"/>
                <a:pathLst>
                  <a:path w="97" h="23">
                    <a:moveTo>
                      <a:pt x="0" y="3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5" y="3"/>
                    </a:lnTo>
                    <a:lnTo>
                      <a:pt x="94" y="8"/>
                    </a:lnTo>
                    <a:lnTo>
                      <a:pt x="97" y="15"/>
                    </a:lnTo>
                    <a:lnTo>
                      <a:pt x="94" y="22"/>
                    </a:lnTo>
                    <a:lnTo>
                      <a:pt x="85" y="23"/>
                    </a:lnTo>
                    <a:lnTo>
                      <a:pt x="74" y="22"/>
                    </a:lnTo>
                    <a:lnTo>
                      <a:pt x="59" y="18"/>
                    </a:lnTo>
                    <a:lnTo>
                      <a:pt x="42" y="15"/>
                    </a:lnTo>
                    <a:lnTo>
                      <a:pt x="27" y="10"/>
                    </a:lnTo>
                    <a:lnTo>
                      <a:pt x="1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2" name="Freeform 428"/>
              <p:cNvSpPr>
                <a:spLocks/>
              </p:cNvSpPr>
              <p:nvPr/>
            </p:nvSpPr>
            <p:spPr bwMode="auto">
              <a:xfrm>
                <a:off x="5559" y="3296"/>
                <a:ext cx="4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3" y="3"/>
                  </a:cxn>
                  <a:cxn ang="0">
                    <a:pos x="38" y="8"/>
                  </a:cxn>
                  <a:cxn ang="0">
                    <a:pos x="53" y="13"/>
                  </a:cxn>
                  <a:cxn ang="0">
                    <a:pos x="68" y="20"/>
                  </a:cxn>
                  <a:cxn ang="0">
                    <a:pos x="82" y="27"/>
                  </a:cxn>
                  <a:cxn ang="0">
                    <a:pos x="90" y="33"/>
                  </a:cxn>
                  <a:cxn ang="0">
                    <a:pos x="93" y="42"/>
                  </a:cxn>
                  <a:cxn ang="0">
                    <a:pos x="90" y="47"/>
                  </a:cxn>
                  <a:cxn ang="0">
                    <a:pos x="80" y="45"/>
                  </a:cxn>
                  <a:cxn ang="0">
                    <a:pos x="67" y="40"/>
                  </a:cxn>
                  <a:cxn ang="0">
                    <a:pos x="52" y="32"/>
                  </a:cxn>
                  <a:cxn ang="0">
                    <a:pos x="35" y="23"/>
                  </a:cxn>
                  <a:cxn ang="0">
                    <a:pos x="20" y="13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3" h="47">
                    <a:moveTo>
                      <a:pt x="0" y="0"/>
                    </a:moveTo>
                    <a:lnTo>
                      <a:pt x="10" y="2"/>
                    </a:lnTo>
                    <a:lnTo>
                      <a:pt x="23" y="3"/>
                    </a:lnTo>
                    <a:lnTo>
                      <a:pt x="38" y="8"/>
                    </a:lnTo>
                    <a:lnTo>
                      <a:pt x="53" y="13"/>
                    </a:lnTo>
                    <a:lnTo>
                      <a:pt x="68" y="20"/>
                    </a:lnTo>
                    <a:lnTo>
                      <a:pt x="82" y="27"/>
                    </a:lnTo>
                    <a:lnTo>
                      <a:pt x="90" y="33"/>
                    </a:lnTo>
                    <a:lnTo>
                      <a:pt x="93" y="42"/>
                    </a:lnTo>
                    <a:lnTo>
                      <a:pt x="90" y="47"/>
                    </a:lnTo>
                    <a:lnTo>
                      <a:pt x="80" y="45"/>
                    </a:lnTo>
                    <a:lnTo>
                      <a:pt x="67" y="40"/>
                    </a:lnTo>
                    <a:lnTo>
                      <a:pt x="52" y="32"/>
                    </a:lnTo>
                    <a:lnTo>
                      <a:pt x="35" y="23"/>
                    </a:lnTo>
                    <a:lnTo>
                      <a:pt x="20" y="13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3" name="Freeform 429"/>
              <p:cNvSpPr>
                <a:spLocks/>
              </p:cNvSpPr>
              <p:nvPr/>
            </p:nvSpPr>
            <p:spPr bwMode="auto">
              <a:xfrm>
                <a:off x="5571" y="3266"/>
                <a:ext cx="46" cy="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8"/>
                  </a:cxn>
                  <a:cxn ang="0">
                    <a:pos x="15" y="3"/>
                  </a:cxn>
                  <a:cxn ang="0">
                    <a:pos x="29" y="2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3"/>
                  </a:cxn>
                  <a:cxn ang="0">
                    <a:pos x="87" y="8"/>
                  </a:cxn>
                  <a:cxn ang="0">
                    <a:pos x="94" y="15"/>
                  </a:cxn>
                  <a:cxn ang="0">
                    <a:pos x="94" y="22"/>
                  </a:cxn>
                  <a:cxn ang="0">
                    <a:pos x="87" y="23"/>
                  </a:cxn>
                  <a:cxn ang="0">
                    <a:pos x="75" y="23"/>
                  </a:cxn>
                  <a:cxn ang="0">
                    <a:pos x="60" y="20"/>
                  </a:cxn>
                  <a:cxn ang="0">
                    <a:pos x="44" y="18"/>
                  </a:cxn>
                  <a:cxn ang="0">
                    <a:pos x="27" y="15"/>
                  </a:cxn>
                  <a:cxn ang="0">
                    <a:pos x="12" y="12"/>
                  </a:cxn>
                  <a:cxn ang="0">
                    <a:pos x="0" y="12"/>
                  </a:cxn>
                </a:cxnLst>
                <a:rect l="0" t="0" r="r" b="b"/>
                <a:pathLst>
                  <a:path w="94" h="23">
                    <a:moveTo>
                      <a:pt x="0" y="12"/>
                    </a:moveTo>
                    <a:lnTo>
                      <a:pt x="5" y="8"/>
                    </a:lnTo>
                    <a:lnTo>
                      <a:pt x="15" y="3"/>
                    </a:lnTo>
                    <a:lnTo>
                      <a:pt x="29" y="2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3"/>
                    </a:lnTo>
                    <a:lnTo>
                      <a:pt x="87" y="8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87" y="23"/>
                    </a:lnTo>
                    <a:lnTo>
                      <a:pt x="75" y="23"/>
                    </a:lnTo>
                    <a:lnTo>
                      <a:pt x="60" y="20"/>
                    </a:lnTo>
                    <a:lnTo>
                      <a:pt x="44" y="18"/>
                    </a:lnTo>
                    <a:lnTo>
                      <a:pt x="27" y="15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4" name="Freeform 430"/>
              <p:cNvSpPr>
                <a:spLocks/>
              </p:cNvSpPr>
              <p:nvPr/>
            </p:nvSpPr>
            <p:spPr bwMode="auto">
              <a:xfrm>
                <a:off x="5581" y="3249"/>
                <a:ext cx="4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11"/>
                  </a:cxn>
                  <a:cxn ang="0">
                    <a:pos x="20" y="6"/>
                  </a:cxn>
                  <a:cxn ang="0">
                    <a:pos x="35" y="3"/>
                  </a:cxn>
                  <a:cxn ang="0">
                    <a:pos x="52" y="1"/>
                  </a:cxn>
                  <a:cxn ang="0">
                    <a:pos x="67" y="0"/>
                  </a:cxn>
                  <a:cxn ang="0">
                    <a:pos x="82" y="0"/>
                  </a:cxn>
                  <a:cxn ang="0">
                    <a:pos x="94" y="3"/>
                  </a:cxn>
                  <a:cxn ang="0">
                    <a:pos x="99" y="8"/>
                  </a:cxn>
                  <a:cxn ang="0">
                    <a:pos x="99" y="13"/>
                  </a:cxn>
                  <a:cxn ang="0">
                    <a:pos x="92" y="15"/>
                  </a:cxn>
                  <a:cxn ang="0">
                    <a:pos x="80" y="16"/>
                  </a:cxn>
                  <a:cxn ang="0">
                    <a:pos x="65" y="16"/>
                  </a:cxn>
                  <a:cxn ang="0">
                    <a:pos x="49" y="15"/>
                  </a:cxn>
                  <a:cxn ang="0">
                    <a:pos x="32" y="15"/>
                  </a:cxn>
                  <a:cxn ang="0">
                    <a:pos x="15" y="13"/>
                  </a:cxn>
                  <a:cxn ang="0">
                    <a:pos x="0" y="15"/>
                  </a:cxn>
                </a:cxnLst>
                <a:rect l="0" t="0" r="r" b="b"/>
                <a:pathLst>
                  <a:path w="99" h="16">
                    <a:moveTo>
                      <a:pt x="0" y="15"/>
                    </a:moveTo>
                    <a:lnTo>
                      <a:pt x="7" y="11"/>
                    </a:lnTo>
                    <a:lnTo>
                      <a:pt x="20" y="6"/>
                    </a:lnTo>
                    <a:lnTo>
                      <a:pt x="35" y="3"/>
                    </a:lnTo>
                    <a:lnTo>
                      <a:pt x="52" y="1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2" y="15"/>
                    </a:lnTo>
                    <a:lnTo>
                      <a:pt x="80" y="16"/>
                    </a:lnTo>
                    <a:lnTo>
                      <a:pt x="65" y="16"/>
                    </a:lnTo>
                    <a:lnTo>
                      <a:pt x="49" y="15"/>
                    </a:lnTo>
                    <a:lnTo>
                      <a:pt x="32" y="15"/>
                    </a:lnTo>
                    <a:lnTo>
                      <a:pt x="1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5" name="Freeform 431"/>
              <p:cNvSpPr>
                <a:spLocks/>
              </p:cNvSpPr>
              <p:nvPr/>
            </p:nvSpPr>
            <p:spPr bwMode="auto">
              <a:xfrm>
                <a:off x="5590" y="3230"/>
                <a:ext cx="49" cy="1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" y="15"/>
                  </a:cxn>
                  <a:cxn ang="0">
                    <a:pos x="23" y="12"/>
                  </a:cxn>
                  <a:cxn ang="0">
                    <a:pos x="40" y="7"/>
                  </a:cxn>
                  <a:cxn ang="0">
                    <a:pos x="56" y="3"/>
                  </a:cxn>
                  <a:cxn ang="0">
                    <a:pos x="71" y="0"/>
                  </a:cxn>
                  <a:cxn ang="0">
                    <a:pos x="85" y="0"/>
                  </a:cxn>
                  <a:cxn ang="0">
                    <a:pos x="95" y="2"/>
                  </a:cxn>
                  <a:cxn ang="0">
                    <a:pos x="98" y="7"/>
                  </a:cxn>
                  <a:cxn ang="0">
                    <a:pos x="95" y="12"/>
                  </a:cxn>
                  <a:cxn ang="0">
                    <a:pos x="86" y="15"/>
                  </a:cxn>
                  <a:cxn ang="0">
                    <a:pos x="75" y="17"/>
                  </a:cxn>
                  <a:cxn ang="0">
                    <a:pos x="60" y="17"/>
                  </a:cxn>
                  <a:cxn ang="0">
                    <a:pos x="43" y="17"/>
                  </a:cxn>
                  <a:cxn ang="0">
                    <a:pos x="26" y="17"/>
                  </a:cxn>
                  <a:cxn ang="0">
                    <a:pos x="11" y="17"/>
                  </a:cxn>
                  <a:cxn ang="0">
                    <a:pos x="0" y="18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10" y="15"/>
                    </a:lnTo>
                    <a:lnTo>
                      <a:pt x="23" y="12"/>
                    </a:lnTo>
                    <a:lnTo>
                      <a:pt x="40" y="7"/>
                    </a:lnTo>
                    <a:lnTo>
                      <a:pt x="56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98" y="7"/>
                    </a:lnTo>
                    <a:lnTo>
                      <a:pt x="95" y="12"/>
                    </a:lnTo>
                    <a:lnTo>
                      <a:pt x="86" y="15"/>
                    </a:lnTo>
                    <a:lnTo>
                      <a:pt x="75" y="17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11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6" name="Freeform 432"/>
              <p:cNvSpPr>
                <a:spLocks/>
              </p:cNvSpPr>
              <p:nvPr/>
            </p:nvSpPr>
            <p:spPr bwMode="auto">
              <a:xfrm>
                <a:off x="5594" y="3210"/>
                <a:ext cx="56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8"/>
                  </a:cxn>
                  <a:cxn ang="0">
                    <a:pos x="30" y="12"/>
                  </a:cxn>
                  <a:cxn ang="0">
                    <a:pos x="47" y="7"/>
                  </a:cxn>
                  <a:cxn ang="0">
                    <a:pos x="67" y="2"/>
                  </a:cxn>
                  <a:cxn ang="0">
                    <a:pos x="83" y="0"/>
                  </a:cxn>
                  <a:cxn ang="0">
                    <a:pos x="98" y="0"/>
                  </a:cxn>
                  <a:cxn ang="0">
                    <a:pos x="108" y="3"/>
                  </a:cxn>
                  <a:cxn ang="0">
                    <a:pos x="112" y="10"/>
                  </a:cxn>
                  <a:cxn ang="0">
                    <a:pos x="108" y="17"/>
                  </a:cxn>
                  <a:cxn ang="0">
                    <a:pos x="98" y="22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47" y="22"/>
                  </a:cxn>
                  <a:cxn ang="0">
                    <a:pos x="28" y="22"/>
                  </a:cxn>
                  <a:cxn ang="0">
                    <a:pos x="12" y="22"/>
                  </a:cxn>
                  <a:cxn ang="0">
                    <a:pos x="0" y="23"/>
                  </a:cxn>
                </a:cxnLst>
                <a:rect l="0" t="0" r="r" b="b"/>
                <a:pathLst>
                  <a:path w="112" h="23">
                    <a:moveTo>
                      <a:pt x="0" y="23"/>
                    </a:moveTo>
                    <a:lnTo>
                      <a:pt x="13" y="18"/>
                    </a:lnTo>
                    <a:lnTo>
                      <a:pt x="30" y="12"/>
                    </a:lnTo>
                    <a:lnTo>
                      <a:pt x="47" y="7"/>
                    </a:lnTo>
                    <a:lnTo>
                      <a:pt x="67" y="2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3"/>
                    </a:lnTo>
                    <a:lnTo>
                      <a:pt x="112" y="10"/>
                    </a:lnTo>
                    <a:lnTo>
                      <a:pt x="108" y="17"/>
                    </a:lnTo>
                    <a:lnTo>
                      <a:pt x="98" y="22"/>
                    </a:lnTo>
                    <a:lnTo>
                      <a:pt x="83" y="23"/>
                    </a:lnTo>
                    <a:lnTo>
                      <a:pt x="65" y="23"/>
                    </a:lnTo>
                    <a:lnTo>
                      <a:pt x="47" y="22"/>
                    </a:lnTo>
                    <a:lnTo>
                      <a:pt x="28" y="22"/>
                    </a:lnTo>
                    <a:lnTo>
                      <a:pt x="12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7" name="Freeform 433"/>
              <p:cNvSpPr>
                <a:spLocks/>
              </p:cNvSpPr>
              <p:nvPr/>
            </p:nvSpPr>
            <p:spPr bwMode="auto">
              <a:xfrm>
                <a:off x="5598" y="3185"/>
                <a:ext cx="61" cy="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50" y="15"/>
                  </a:cxn>
                  <a:cxn ang="0">
                    <a:pos x="72" y="9"/>
                  </a:cxn>
                  <a:cxn ang="0">
                    <a:pos x="92" y="4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2" y="7"/>
                  </a:cxn>
                  <a:cxn ang="0">
                    <a:pos x="115" y="15"/>
                  </a:cxn>
                  <a:cxn ang="0">
                    <a:pos x="104" y="22"/>
                  </a:cxn>
                  <a:cxn ang="0">
                    <a:pos x="85" y="25"/>
                  </a:cxn>
                  <a:cxn ang="0">
                    <a:pos x="65" y="29"/>
                  </a:cxn>
                  <a:cxn ang="0">
                    <a:pos x="44" y="30"/>
                  </a:cxn>
                  <a:cxn ang="0">
                    <a:pos x="25" y="32"/>
                  </a:cxn>
                  <a:cxn ang="0">
                    <a:pos x="10" y="34"/>
                  </a:cxn>
                  <a:cxn ang="0">
                    <a:pos x="0" y="35"/>
                  </a:cxn>
                </a:cxnLst>
                <a:rect l="0" t="0" r="r" b="b"/>
                <a:pathLst>
                  <a:path w="122" h="35">
                    <a:moveTo>
                      <a:pt x="0" y="35"/>
                    </a:moveTo>
                    <a:lnTo>
                      <a:pt x="12" y="30"/>
                    </a:lnTo>
                    <a:lnTo>
                      <a:pt x="30" y="24"/>
                    </a:lnTo>
                    <a:lnTo>
                      <a:pt x="50" y="15"/>
                    </a:lnTo>
                    <a:lnTo>
                      <a:pt x="72" y="9"/>
                    </a:lnTo>
                    <a:lnTo>
                      <a:pt x="92" y="4"/>
                    </a:lnTo>
                    <a:lnTo>
                      <a:pt x="109" y="0"/>
                    </a:lnTo>
                    <a:lnTo>
                      <a:pt x="120" y="0"/>
                    </a:lnTo>
                    <a:lnTo>
                      <a:pt x="122" y="7"/>
                    </a:lnTo>
                    <a:lnTo>
                      <a:pt x="115" y="15"/>
                    </a:lnTo>
                    <a:lnTo>
                      <a:pt x="104" y="22"/>
                    </a:lnTo>
                    <a:lnTo>
                      <a:pt x="85" y="25"/>
                    </a:lnTo>
                    <a:lnTo>
                      <a:pt x="65" y="29"/>
                    </a:lnTo>
                    <a:lnTo>
                      <a:pt x="44" y="30"/>
                    </a:lnTo>
                    <a:lnTo>
                      <a:pt x="25" y="32"/>
                    </a:lnTo>
                    <a:lnTo>
                      <a:pt x="10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8" name="Freeform 434"/>
              <p:cNvSpPr>
                <a:spLocks/>
              </p:cNvSpPr>
              <p:nvPr/>
            </p:nvSpPr>
            <p:spPr bwMode="auto">
              <a:xfrm>
                <a:off x="5599" y="3163"/>
                <a:ext cx="67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" y="37"/>
                  </a:cxn>
                  <a:cxn ang="0">
                    <a:pos x="30" y="26"/>
                  </a:cxn>
                  <a:cxn ang="0">
                    <a:pos x="52" y="16"/>
                  </a:cxn>
                  <a:cxn ang="0">
                    <a:pos x="75" y="8"/>
                  </a:cxn>
                  <a:cxn ang="0">
                    <a:pos x="97" y="1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34" y="10"/>
                  </a:cxn>
                  <a:cxn ang="0">
                    <a:pos x="130" y="18"/>
                  </a:cxn>
                  <a:cxn ang="0">
                    <a:pos x="117" y="26"/>
                  </a:cxn>
                  <a:cxn ang="0">
                    <a:pos x="100" y="31"/>
                  </a:cxn>
                  <a:cxn ang="0">
                    <a:pos x="78" y="37"/>
                  </a:cxn>
                  <a:cxn ang="0">
                    <a:pos x="55" y="42"/>
                  </a:cxn>
                  <a:cxn ang="0">
                    <a:pos x="33" y="45"/>
                  </a:cxn>
                  <a:cxn ang="0">
                    <a:pos x="15" y="47"/>
                  </a:cxn>
                  <a:cxn ang="0">
                    <a:pos x="0" y="48"/>
                  </a:cxn>
                </a:cxnLst>
                <a:rect l="0" t="0" r="r" b="b"/>
                <a:pathLst>
                  <a:path w="134" h="48">
                    <a:moveTo>
                      <a:pt x="0" y="48"/>
                    </a:moveTo>
                    <a:lnTo>
                      <a:pt x="12" y="37"/>
                    </a:lnTo>
                    <a:lnTo>
                      <a:pt x="30" y="26"/>
                    </a:lnTo>
                    <a:lnTo>
                      <a:pt x="52" y="16"/>
                    </a:lnTo>
                    <a:lnTo>
                      <a:pt x="75" y="8"/>
                    </a:lnTo>
                    <a:lnTo>
                      <a:pt x="97" y="1"/>
                    </a:lnTo>
                    <a:lnTo>
                      <a:pt x="115" y="0"/>
                    </a:lnTo>
                    <a:lnTo>
                      <a:pt x="129" y="3"/>
                    </a:lnTo>
                    <a:lnTo>
                      <a:pt x="134" y="10"/>
                    </a:lnTo>
                    <a:lnTo>
                      <a:pt x="130" y="18"/>
                    </a:lnTo>
                    <a:lnTo>
                      <a:pt x="117" y="26"/>
                    </a:lnTo>
                    <a:lnTo>
                      <a:pt x="100" y="31"/>
                    </a:lnTo>
                    <a:lnTo>
                      <a:pt x="78" y="37"/>
                    </a:lnTo>
                    <a:lnTo>
                      <a:pt x="55" y="42"/>
                    </a:lnTo>
                    <a:lnTo>
                      <a:pt x="33" y="45"/>
                    </a:lnTo>
                    <a:lnTo>
                      <a:pt x="15" y="4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9" name="Freeform 435"/>
              <p:cNvSpPr>
                <a:spLocks/>
              </p:cNvSpPr>
              <p:nvPr/>
            </p:nvSpPr>
            <p:spPr bwMode="auto">
              <a:xfrm>
                <a:off x="5599" y="3123"/>
                <a:ext cx="62" cy="3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66"/>
                  </a:cxn>
                  <a:cxn ang="0">
                    <a:pos x="27" y="51"/>
                  </a:cxn>
                  <a:cxn ang="0">
                    <a:pos x="47" y="36"/>
                  </a:cxn>
                  <a:cxn ang="0">
                    <a:pos x="67" y="23"/>
                  </a:cxn>
                  <a:cxn ang="0">
                    <a:pos x="87" y="11"/>
                  </a:cxn>
                  <a:cxn ang="0">
                    <a:pos x="103" y="3"/>
                  </a:cxn>
                  <a:cxn ang="0">
                    <a:pos x="117" y="0"/>
                  </a:cxn>
                  <a:cxn ang="0">
                    <a:pos x="124" y="3"/>
                  </a:cxn>
                  <a:cxn ang="0">
                    <a:pos x="124" y="11"/>
                  </a:cxn>
                  <a:cxn ang="0">
                    <a:pos x="113" y="21"/>
                  </a:cxn>
                  <a:cxn ang="0">
                    <a:pos x="100" y="33"/>
                  </a:cxn>
                  <a:cxn ang="0">
                    <a:pos x="80" y="45"/>
                  </a:cxn>
                  <a:cxn ang="0">
                    <a:pos x="60" y="56"/>
                  </a:cxn>
                  <a:cxn ang="0">
                    <a:pos x="38" y="66"/>
                  </a:cxn>
                  <a:cxn ang="0">
                    <a:pos x="17" y="75"/>
                  </a:cxn>
                  <a:cxn ang="0">
                    <a:pos x="0" y="78"/>
                  </a:cxn>
                </a:cxnLst>
                <a:rect l="0" t="0" r="r" b="b"/>
                <a:pathLst>
                  <a:path w="124" h="78">
                    <a:moveTo>
                      <a:pt x="0" y="78"/>
                    </a:moveTo>
                    <a:lnTo>
                      <a:pt x="12" y="66"/>
                    </a:lnTo>
                    <a:lnTo>
                      <a:pt x="27" y="51"/>
                    </a:lnTo>
                    <a:lnTo>
                      <a:pt x="47" y="36"/>
                    </a:lnTo>
                    <a:lnTo>
                      <a:pt x="67" y="23"/>
                    </a:lnTo>
                    <a:lnTo>
                      <a:pt x="87" y="11"/>
                    </a:lnTo>
                    <a:lnTo>
                      <a:pt x="103" y="3"/>
                    </a:lnTo>
                    <a:lnTo>
                      <a:pt x="117" y="0"/>
                    </a:lnTo>
                    <a:lnTo>
                      <a:pt x="124" y="3"/>
                    </a:lnTo>
                    <a:lnTo>
                      <a:pt x="124" y="11"/>
                    </a:lnTo>
                    <a:lnTo>
                      <a:pt x="113" y="21"/>
                    </a:lnTo>
                    <a:lnTo>
                      <a:pt x="100" y="33"/>
                    </a:lnTo>
                    <a:lnTo>
                      <a:pt x="80" y="45"/>
                    </a:lnTo>
                    <a:lnTo>
                      <a:pt x="60" y="56"/>
                    </a:lnTo>
                    <a:lnTo>
                      <a:pt x="38" y="66"/>
                    </a:lnTo>
                    <a:lnTo>
                      <a:pt x="17" y="7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0" name="Freeform 436"/>
              <p:cNvSpPr>
                <a:spLocks/>
              </p:cNvSpPr>
              <p:nvPr/>
            </p:nvSpPr>
            <p:spPr bwMode="auto">
              <a:xfrm>
                <a:off x="5599" y="3089"/>
                <a:ext cx="53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8" y="89"/>
                  </a:cxn>
                  <a:cxn ang="0">
                    <a:pos x="22" y="72"/>
                  </a:cxn>
                  <a:cxn ang="0">
                    <a:pos x="37" y="54"/>
                  </a:cxn>
                  <a:cxn ang="0">
                    <a:pos x="53" y="35"/>
                  </a:cxn>
                  <a:cxn ang="0">
                    <a:pos x="70" y="19"/>
                  </a:cxn>
                  <a:cxn ang="0">
                    <a:pos x="85" y="5"/>
                  </a:cxn>
                  <a:cxn ang="0">
                    <a:pos x="98" y="0"/>
                  </a:cxn>
                  <a:cxn ang="0">
                    <a:pos x="105" y="2"/>
                  </a:cxn>
                  <a:cxn ang="0">
                    <a:pos x="105" y="12"/>
                  </a:cxn>
                  <a:cxn ang="0">
                    <a:pos x="97" y="25"/>
                  </a:cxn>
                  <a:cxn ang="0">
                    <a:pos x="82" y="42"/>
                  </a:cxn>
                  <a:cxn ang="0">
                    <a:pos x="65" y="59"/>
                  </a:cxn>
                  <a:cxn ang="0">
                    <a:pos x="45" y="75"/>
                  </a:cxn>
                  <a:cxn ang="0">
                    <a:pos x="27" y="89"/>
                  </a:cxn>
                  <a:cxn ang="0">
                    <a:pos x="10" y="97"/>
                  </a:cxn>
                  <a:cxn ang="0">
                    <a:pos x="0" y="100"/>
                  </a:cxn>
                </a:cxnLst>
                <a:rect l="0" t="0" r="r" b="b"/>
                <a:pathLst>
                  <a:path w="105" h="100">
                    <a:moveTo>
                      <a:pt x="0" y="100"/>
                    </a:moveTo>
                    <a:lnTo>
                      <a:pt x="8" y="89"/>
                    </a:lnTo>
                    <a:lnTo>
                      <a:pt x="22" y="72"/>
                    </a:lnTo>
                    <a:lnTo>
                      <a:pt x="37" y="54"/>
                    </a:lnTo>
                    <a:lnTo>
                      <a:pt x="53" y="35"/>
                    </a:lnTo>
                    <a:lnTo>
                      <a:pt x="70" y="19"/>
                    </a:lnTo>
                    <a:lnTo>
                      <a:pt x="85" y="5"/>
                    </a:lnTo>
                    <a:lnTo>
                      <a:pt x="98" y="0"/>
                    </a:lnTo>
                    <a:lnTo>
                      <a:pt x="105" y="2"/>
                    </a:lnTo>
                    <a:lnTo>
                      <a:pt x="105" y="12"/>
                    </a:lnTo>
                    <a:lnTo>
                      <a:pt x="97" y="25"/>
                    </a:lnTo>
                    <a:lnTo>
                      <a:pt x="82" y="42"/>
                    </a:lnTo>
                    <a:lnTo>
                      <a:pt x="65" y="59"/>
                    </a:lnTo>
                    <a:lnTo>
                      <a:pt x="45" y="75"/>
                    </a:lnTo>
                    <a:lnTo>
                      <a:pt x="27" y="89"/>
                    </a:lnTo>
                    <a:lnTo>
                      <a:pt x="10" y="97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1" name="Freeform 437"/>
              <p:cNvSpPr>
                <a:spLocks/>
              </p:cNvSpPr>
              <p:nvPr/>
            </p:nvSpPr>
            <p:spPr bwMode="auto">
              <a:xfrm>
                <a:off x="5597" y="3072"/>
                <a:ext cx="49" cy="45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95" y="10"/>
                  </a:cxn>
                  <a:cxn ang="0">
                    <a:pos x="85" y="18"/>
                  </a:cxn>
                  <a:cxn ang="0">
                    <a:pos x="71" y="28"/>
                  </a:cxn>
                  <a:cxn ang="0">
                    <a:pos x="56" y="40"/>
                  </a:cxn>
                  <a:cxn ang="0">
                    <a:pos x="40" y="53"/>
                  </a:cxn>
                  <a:cxn ang="0">
                    <a:pos x="23" y="67"/>
                  </a:cxn>
                  <a:cxn ang="0">
                    <a:pos x="10" y="78"/>
                  </a:cxn>
                  <a:cxn ang="0">
                    <a:pos x="0" y="90"/>
                  </a:cxn>
                  <a:cxn ang="0">
                    <a:pos x="6" y="73"/>
                  </a:cxn>
                  <a:cxn ang="0">
                    <a:pos x="16" y="57"/>
                  </a:cxn>
                  <a:cxn ang="0">
                    <a:pos x="30" y="38"/>
                  </a:cxn>
                  <a:cxn ang="0">
                    <a:pos x="45" y="22"/>
                  </a:cxn>
                  <a:cxn ang="0">
                    <a:pos x="61" y="10"/>
                  </a:cxn>
                  <a:cxn ang="0">
                    <a:pos x="75" y="2"/>
                  </a:cxn>
                  <a:cxn ang="0">
                    <a:pos x="88" y="0"/>
                  </a:cxn>
                  <a:cxn ang="0">
                    <a:pos x="96" y="5"/>
                  </a:cxn>
                </a:cxnLst>
                <a:rect l="0" t="0" r="r" b="b"/>
                <a:pathLst>
                  <a:path w="96" h="90">
                    <a:moveTo>
                      <a:pt x="96" y="5"/>
                    </a:moveTo>
                    <a:lnTo>
                      <a:pt x="95" y="10"/>
                    </a:lnTo>
                    <a:lnTo>
                      <a:pt x="85" y="18"/>
                    </a:lnTo>
                    <a:lnTo>
                      <a:pt x="71" y="28"/>
                    </a:lnTo>
                    <a:lnTo>
                      <a:pt x="56" y="40"/>
                    </a:lnTo>
                    <a:lnTo>
                      <a:pt x="40" y="53"/>
                    </a:lnTo>
                    <a:lnTo>
                      <a:pt x="23" y="67"/>
                    </a:lnTo>
                    <a:lnTo>
                      <a:pt x="10" y="78"/>
                    </a:lnTo>
                    <a:lnTo>
                      <a:pt x="0" y="90"/>
                    </a:lnTo>
                    <a:lnTo>
                      <a:pt x="6" y="73"/>
                    </a:lnTo>
                    <a:lnTo>
                      <a:pt x="16" y="57"/>
                    </a:lnTo>
                    <a:lnTo>
                      <a:pt x="30" y="38"/>
                    </a:lnTo>
                    <a:lnTo>
                      <a:pt x="45" y="22"/>
                    </a:lnTo>
                    <a:lnTo>
                      <a:pt x="61" y="10"/>
                    </a:lnTo>
                    <a:lnTo>
                      <a:pt x="75" y="2"/>
                    </a:lnTo>
                    <a:lnTo>
                      <a:pt x="88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2" name="Freeform 438"/>
              <p:cNvSpPr>
                <a:spLocks/>
              </p:cNvSpPr>
              <p:nvPr/>
            </p:nvSpPr>
            <p:spPr bwMode="auto">
              <a:xfrm>
                <a:off x="5499" y="2841"/>
                <a:ext cx="57" cy="225"/>
              </a:xfrm>
              <a:custGeom>
                <a:avLst/>
                <a:gdLst/>
                <a:ahLst/>
                <a:cxnLst>
                  <a:cxn ang="0">
                    <a:pos x="12" y="450"/>
                  </a:cxn>
                  <a:cxn ang="0">
                    <a:pos x="7" y="450"/>
                  </a:cxn>
                  <a:cxn ang="0">
                    <a:pos x="3" y="447"/>
                  </a:cxn>
                  <a:cxn ang="0">
                    <a:pos x="2" y="444"/>
                  </a:cxn>
                  <a:cxn ang="0">
                    <a:pos x="0" y="439"/>
                  </a:cxn>
                  <a:cxn ang="0">
                    <a:pos x="47" y="384"/>
                  </a:cxn>
                  <a:cxn ang="0">
                    <a:pos x="75" y="325"/>
                  </a:cxn>
                  <a:cxn ang="0">
                    <a:pos x="92" y="265"/>
                  </a:cxn>
                  <a:cxn ang="0">
                    <a:pos x="97" y="205"/>
                  </a:cxn>
                  <a:cxn ang="0">
                    <a:pos x="93" y="147"/>
                  </a:cxn>
                  <a:cxn ang="0">
                    <a:pos x="85" y="92"/>
                  </a:cxn>
                  <a:cxn ang="0">
                    <a:pos x="75" y="41"/>
                  </a:cxn>
                  <a:cxn ang="0">
                    <a:pos x="65" y="0"/>
                  </a:cxn>
                  <a:cxn ang="0">
                    <a:pos x="88" y="28"/>
                  </a:cxn>
                  <a:cxn ang="0">
                    <a:pos x="105" y="77"/>
                  </a:cxn>
                  <a:cxn ang="0">
                    <a:pos x="115" y="140"/>
                  </a:cxn>
                  <a:cxn ang="0">
                    <a:pos x="115" y="212"/>
                  </a:cxn>
                  <a:cxn ang="0">
                    <a:pos x="107" y="283"/>
                  </a:cxn>
                  <a:cxn ang="0">
                    <a:pos x="87" y="352"/>
                  </a:cxn>
                  <a:cxn ang="0">
                    <a:pos x="55" y="410"/>
                  </a:cxn>
                  <a:cxn ang="0">
                    <a:pos x="12" y="450"/>
                  </a:cxn>
                </a:cxnLst>
                <a:rect l="0" t="0" r="r" b="b"/>
                <a:pathLst>
                  <a:path w="115" h="450">
                    <a:moveTo>
                      <a:pt x="12" y="450"/>
                    </a:moveTo>
                    <a:lnTo>
                      <a:pt x="7" y="450"/>
                    </a:lnTo>
                    <a:lnTo>
                      <a:pt x="3" y="447"/>
                    </a:lnTo>
                    <a:lnTo>
                      <a:pt x="2" y="444"/>
                    </a:lnTo>
                    <a:lnTo>
                      <a:pt x="0" y="439"/>
                    </a:lnTo>
                    <a:lnTo>
                      <a:pt x="47" y="384"/>
                    </a:lnTo>
                    <a:lnTo>
                      <a:pt x="75" y="325"/>
                    </a:lnTo>
                    <a:lnTo>
                      <a:pt x="92" y="265"/>
                    </a:lnTo>
                    <a:lnTo>
                      <a:pt x="97" y="205"/>
                    </a:lnTo>
                    <a:lnTo>
                      <a:pt x="93" y="147"/>
                    </a:lnTo>
                    <a:lnTo>
                      <a:pt x="85" y="92"/>
                    </a:lnTo>
                    <a:lnTo>
                      <a:pt x="75" y="41"/>
                    </a:lnTo>
                    <a:lnTo>
                      <a:pt x="65" y="0"/>
                    </a:lnTo>
                    <a:lnTo>
                      <a:pt x="88" y="28"/>
                    </a:lnTo>
                    <a:lnTo>
                      <a:pt x="105" y="77"/>
                    </a:lnTo>
                    <a:lnTo>
                      <a:pt x="115" y="140"/>
                    </a:lnTo>
                    <a:lnTo>
                      <a:pt x="115" y="212"/>
                    </a:lnTo>
                    <a:lnTo>
                      <a:pt x="107" y="283"/>
                    </a:lnTo>
                    <a:lnTo>
                      <a:pt x="87" y="352"/>
                    </a:lnTo>
                    <a:lnTo>
                      <a:pt x="55" y="410"/>
                    </a:lnTo>
                    <a:lnTo>
                      <a:pt x="12" y="4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3" name="Freeform 439"/>
              <p:cNvSpPr>
                <a:spLocks/>
              </p:cNvSpPr>
              <p:nvPr/>
            </p:nvSpPr>
            <p:spPr bwMode="auto">
              <a:xfrm>
                <a:off x="5497" y="2843"/>
                <a:ext cx="49" cy="30"/>
              </a:xfrm>
              <a:custGeom>
                <a:avLst/>
                <a:gdLst/>
                <a:ahLst/>
                <a:cxnLst>
                  <a:cxn ang="0">
                    <a:pos x="96" y="58"/>
                  </a:cxn>
                  <a:cxn ang="0">
                    <a:pos x="86" y="46"/>
                  </a:cxn>
                  <a:cxn ang="0">
                    <a:pos x="73" y="35"/>
                  </a:cxn>
                  <a:cxn ang="0">
                    <a:pos x="58" y="25"/>
                  </a:cxn>
                  <a:cxn ang="0">
                    <a:pos x="43" y="15"/>
                  </a:cxn>
                  <a:cxn ang="0">
                    <a:pos x="28" y="6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8" y="13"/>
                  </a:cxn>
                  <a:cxn ang="0">
                    <a:pos x="20" y="18"/>
                  </a:cxn>
                  <a:cxn ang="0">
                    <a:pos x="33" y="25"/>
                  </a:cxn>
                  <a:cxn ang="0">
                    <a:pos x="50" y="31"/>
                  </a:cxn>
                  <a:cxn ang="0">
                    <a:pos x="66" y="40"/>
                  </a:cxn>
                  <a:cxn ang="0">
                    <a:pos x="83" y="48"/>
                  </a:cxn>
                  <a:cxn ang="0">
                    <a:pos x="96" y="58"/>
                  </a:cxn>
                </a:cxnLst>
                <a:rect l="0" t="0" r="r" b="b"/>
                <a:pathLst>
                  <a:path w="96" h="58">
                    <a:moveTo>
                      <a:pt x="96" y="58"/>
                    </a:moveTo>
                    <a:lnTo>
                      <a:pt x="86" y="46"/>
                    </a:lnTo>
                    <a:lnTo>
                      <a:pt x="73" y="35"/>
                    </a:lnTo>
                    <a:lnTo>
                      <a:pt x="58" y="25"/>
                    </a:lnTo>
                    <a:lnTo>
                      <a:pt x="43" y="15"/>
                    </a:lnTo>
                    <a:lnTo>
                      <a:pt x="28" y="6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8" y="13"/>
                    </a:lnTo>
                    <a:lnTo>
                      <a:pt x="20" y="18"/>
                    </a:lnTo>
                    <a:lnTo>
                      <a:pt x="33" y="25"/>
                    </a:lnTo>
                    <a:lnTo>
                      <a:pt x="50" y="31"/>
                    </a:lnTo>
                    <a:lnTo>
                      <a:pt x="66" y="40"/>
                    </a:lnTo>
                    <a:lnTo>
                      <a:pt x="83" y="48"/>
                    </a:lnTo>
                    <a:lnTo>
                      <a:pt x="96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4" name="Freeform 440"/>
              <p:cNvSpPr>
                <a:spLocks/>
              </p:cNvSpPr>
              <p:nvPr/>
            </p:nvSpPr>
            <p:spPr bwMode="auto">
              <a:xfrm>
                <a:off x="5496" y="2858"/>
                <a:ext cx="54" cy="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5" y="1"/>
                  </a:cxn>
                  <a:cxn ang="0">
                    <a:pos x="28" y="6"/>
                  </a:cxn>
                  <a:cxn ang="0">
                    <a:pos x="45" y="15"/>
                  </a:cxn>
                  <a:cxn ang="0">
                    <a:pos x="63" y="25"/>
                  </a:cxn>
                  <a:cxn ang="0">
                    <a:pos x="80" y="36"/>
                  </a:cxn>
                  <a:cxn ang="0">
                    <a:pos x="95" y="52"/>
                  </a:cxn>
                  <a:cxn ang="0">
                    <a:pos x="107" y="67"/>
                  </a:cxn>
                  <a:cxn ang="0">
                    <a:pos x="93" y="58"/>
                  </a:cxn>
                  <a:cxn ang="0">
                    <a:pos x="77" y="50"/>
                  </a:cxn>
                  <a:cxn ang="0">
                    <a:pos x="58" y="40"/>
                  </a:cxn>
                  <a:cxn ang="0">
                    <a:pos x="42" y="31"/>
                  </a:cxn>
                  <a:cxn ang="0">
                    <a:pos x="25" y="21"/>
                  </a:cxn>
                  <a:cxn ang="0">
                    <a:pos x="12" y="13"/>
                  </a:cxn>
                  <a:cxn ang="0">
                    <a:pos x="2" y="6"/>
                  </a:cxn>
                  <a:cxn ang="0">
                    <a:pos x="0" y="1"/>
                  </a:cxn>
                </a:cxnLst>
                <a:rect l="0" t="0" r="r" b="b"/>
                <a:pathLst>
                  <a:path w="107" h="67">
                    <a:moveTo>
                      <a:pt x="0" y="1"/>
                    </a:moveTo>
                    <a:lnTo>
                      <a:pt x="5" y="0"/>
                    </a:lnTo>
                    <a:lnTo>
                      <a:pt x="15" y="1"/>
                    </a:lnTo>
                    <a:lnTo>
                      <a:pt x="28" y="6"/>
                    </a:lnTo>
                    <a:lnTo>
                      <a:pt x="45" y="15"/>
                    </a:lnTo>
                    <a:lnTo>
                      <a:pt x="63" y="25"/>
                    </a:lnTo>
                    <a:lnTo>
                      <a:pt x="80" y="36"/>
                    </a:lnTo>
                    <a:lnTo>
                      <a:pt x="95" y="52"/>
                    </a:lnTo>
                    <a:lnTo>
                      <a:pt x="107" y="67"/>
                    </a:lnTo>
                    <a:lnTo>
                      <a:pt x="93" y="58"/>
                    </a:lnTo>
                    <a:lnTo>
                      <a:pt x="77" y="50"/>
                    </a:lnTo>
                    <a:lnTo>
                      <a:pt x="58" y="40"/>
                    </a:lnTo>
                    <a:lnTo>
                      <a:pt x="42" y="31"/>
                    </a:lnTo>
                    <a:lnTo>
                      <a:pt x="25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5" name="Freeform 441"/>
              <p:cNvSpPr>
                <a:spLocks/>
              </p:cNvSpPr>
              <p:nvPr/>
            </p:nvSpPr>
            <p:spPr bwMode="auto">
              <a:xfrm>
                <a:off x="5485" y="2892"/>
                <a:ext cx="69" cy="4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1" y="11"/>
                  </a:cxn>
                  <a:cxn ang="0">
                    <a:pos x="63" y="23"/>
                  </a:cxn>
                  <a:cxn ang="0">
                    <a:pos x="86" y="38"/>
                  </a:cxn>
                  <a:cxn ang="0">
                    <a:pos x="108" y="56"/>
                  </a:cxn>
                  <a:cxn ang="0">
                    <a:pos x="126" y="73"/>
                  </a:cxn>
                  <a:cxn ang="0">
                    <a:pos x="138" y="91"/>
                  </a:cxn>
                  <a:cxn ang="0">
                    <a:pos x="126" y="83"/>
                  </a:cxn>
                  <a:cxn ang="0">
                    <a:pos x="108" y="73"/>
                  </a:cxn>
                  <a:cxn ang="0">
                    <a:pos x="85" y="60"/>
                  </a:cxn>
                  <a:cxn ang="0">
                    <a:pos x="60" y="46"/>
                  </a:cxn>
                  <a:cxn ang="0">
                    <a:pos x="35" y="31"/>
                  </a:cxn>
                  <a:cxn ang="0">
                    <a:pos x="15" y="20"/>
                  </a:cxn>
                  <a:cxn ang="0">
                    <a:pos x="3" y="8"/>
                  </a:cxn>
                  <a:cxn ang="0">
                    <a:pos x="0" y="1"/>
                  </a:cxn>
                </a:cxnLst>
                <a:rect l="0" t="0" r="r" b="b"/>
                <a:pathLst>
                  <a:path w="138" h="91">
                    <a:moveTo>
                      <a:pt x="0" y="1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1" y="11"/>
                    </a:lnTo>
                    <a:lnTo>
                      <a:pt x="63" y="23"/>
                    </a:lnTo>
                    <a:lnTo>
                      <a:pt x="86" y="38"/>
                    </a:lnTo>
                    <a:lnTo>
                      <a:pt x="108" y="56"/>
                    </a:lnTo>
                    <a:lnTo>
                      <a:pt x="126" y="73"/>
                    </a:lnTo>
                    <a:lnTo>
                      <a:pt x="138" y="91"/>
                    </a:lnTo>
                    <a:lnTo>
                      <a:pt x="126" y="83"/>
                    </a:lnTo>
                    <a:lnTo>
                      <a:pt x="108" y="73"/>
                    </a:lnTo>
                    <a:lnTo>
                      <a:pt x="85" y="60"/>
                    </a:lnTo>
                    <a:lnTo>
                      <a:pt x="60" y="46"/>
                    </a:lnTo>
                    <a:lnTo>
                      <a:pt x="35" y="31"/>
                    </a:lnTo>
                    <a:lnTo>
                      <a:pt x="15" y="20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6" name="Freeform 442"/>
              <p:cNvSpPr>
                <a:spLocks/>
              </p:cNvSpPr>
              <p:nvPr/>
            </p:nvSpPr>
            <p:spPr bwMode="auto">
              <a:xfrm>
                <a:off x="5474" y="2929"/>
                <a:ext cx="76" cy="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6"/>
                  </a:cxn>
                  <a:cxn ang="0">
                    <a:pos x="123" y="65"/>
                  </a:cxn>
                  <a:cxn ang="0">
                    <a:pos x="142" y="81"/>
                  </a:cxn>
                  <a:cxn ang="0">
                    <a:pos x="152" y="98"/>
                  </a:cxn>
                  <a:cxn ang="0">
                    <a:pos x="140" y="91"/>
                  </a:cxn>
                  <a:cxn ang="0">
                    <a:pos x="120" y="81"/>
                  </a:cxn>
                  <a:cxn ang="0">
                    <a:pos x="95" y="66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1"/>
                  </a:cxn>
                </a:cxnLst>
                <a:rect l="0" t="0" r="r" b="b"/>
                <a:pathLst>
                  <a:path w="152" h="98">
                    <a:moveTo>
                      <a:pt x="0" y="1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6"/>
                    </a:lnTo>
                    <a:lnTo>
                      <a:pt x="123" y="65"/>
                    </a:lnTo>
                    <a:lnTo>
                      <a:pt x="142" y="81"/>
                    </a:lnTo>
                    <a:lnTo>
                      <a:pt x="152" y="98"/>
                    </a:lnTo>
                    <a:lnTo>
                      <a:pt x="140" y="91"/>
                    </a:lnTo>
                    <a:lnTo>
                      <a:pt x="120" y="81"/>
                    </a:lnTo>
                    <a:lnTo>
                      <a:pt x="95" y="66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7" name="Freeform 443"/>
              <p:cNvSpPr>
                <a:spLocks/>
              </p:cNvSpPr>
              <p:nvPr/>
            </p:nvSpPr>
            <p:spPr bwMode="auto">
              <a:xfrm>
                <a:off x="5481" y="2954"/>
                <a:ext cx="6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8"/>
                  </a:cxn>
                  <a:cxn ang="0">
                    <a:pos x="40" y="22"/>
                  </a:cxn>
                  <a:cxn ang="0">
                    <a:pos x="62" y="37"/>
                  </a:cxn>
                  <a:cxn ang="0">
                    <a:pos x="84" y="57"/>
                  </a:cxn>
                  <a:cxn ang="0">
                    <a:pos x="104" y="75"/>
                  </a:cxn>
                  <a:cxn ang="0">
                    <a:pos x="117" y="92"/>
                  </a:cxn>
                  <a:cxn ang="0">
                    <a:pos x="124" y="105"/>
                  </a:cxn>
                  <a:cxn ang="0">
                    <a:pos x="112" y="97"/>
                  </a:cxn>
                  <a:cxn ang="0">
                    <a:pos x="94" y="83"/>
                  </a:cxn>
                  <a:cxn ang="0">
                    <a:pos x="72" y="68"/>
                  </a:cxn>
                  <a:cxn ang="0">
                    <a:pos x="50" y="52"/>
                  </a:cxn>
                  <a:cxn ang="0">
                    <a:pos x="29" y="35"/>
                  </a:cxn>
                  <a:cxn ang="0">
                    <a:pos x="12" y="20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124" h="105">
                    <a:moveTo>
                      <a:pt x="0" y="0"/>
                    </a:moveTo>
                    <a:lnTo>
                      <a:pt x="7" y="0"/>
                    </a:lnTo>
                    <a:lnTo>
                      <a:pt x="22" y="8"/>
                    </a:lnTo>
                    <a:lnTo>
                      <a:pt x="40" y="22"/>
                    </a:lnTo>
                    <a:lnTo>
                      <a:pt x="62" y="37"/>
                    </a:lnTo>
                    <a:lnTo>
                      <a:pt x="84" y="57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4" y="105"/>
                    </a:lnTo>
                    <a:lnTo>
                      <a:pt x="112" y="97"/>
                    </a:lnTo>
                    <a:lnTo>
                      <a:pt x="94" y="83"/>
                    </a:lnTo>
                    <a:lnTo>
                      <a:pt x="72" y="68"/>
                    </a:lnTo>
                    <a:lnTo>
                      <a:pt x="50" y="52"/>
                    </a:lnTo>
                    <a:lnTo>
                      <a:pt x="29" y="35"/>
                    </a:lnTo>
                    <a:lnTo>
                      <a:pt x="12" y="20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8" name="Freeform 444"/>
              <p:cNvSpPr>
                <a:spLocks/>
              </p:cNvSpPr>
              <p:nvPr/>
            </p:nvSpPr>
            <p:spPr bwMode="auto">
              <a:xfrm>
                <a:off x="5482" y="2982"/>
                <a:ext cx="5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5" y="13"/>
                  </a:cxn>
                  <a:cxn ang="0">
                    <a:pos x="51" y="25"/>
                  </a:cxn>
                  <a:cxn ang="0">
                    <a:pos x="68" y="38"/>
                  </a:cxn>
                  <a:cxn ang="0">
                    <a:pos x="83" y="55"/>
                  </a:cxn>
                  <a:cxn ang="0">
                    <a:pos x="95" y="71"/>
                  </a:cxn>
                  <a:cxn ang="0">
                    <a:pos x="101" y="90"/>
                  </a:cxn>
                  <a:cxn ang="0">
                    <a:pos x="91" y="80"/>
                  </a:cxn>
                  <a:cxn ang="0">
                    <a:pos x="76" y="68"/>
                  </a:cxn>
                  <a:cxn ang="0">
                    <a:pos x="58" y="55"/>
                  </a:cxn>
                  <a:cxn ang="0">
                    <a:pos x="40" y="40"/>
                  </a:cxn>
                  <a:cxn ang="0">
                    <a:pos x="23" y="26"/>
                  </a:cxn>
                  <a:cxn ang="0">
                    <a:pos x="10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101" h="90">
                    <a:moveTo>
                      <a:pt x="0" y="0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5" y="13"/>
                    </a:lnTo>
                    <a:lnTo>
                      <a:pt x="51" y="25"/>
                    </a:lnTo>
                    <a:lnTo>
                      <a:pt x="68" y="38"/>
                    </a:lnTo>
                    <a:lnTo>
                      <a:pt x="83" y="55"/>
                    </a:lnTo>
                    <a:lnTo>
                      <a:pt x="95" y="71"/>
                    </a:lnTo>
                    <a:lnTo>
                      <a:pt x="101" y="90"/>
                    </a:lnTo>
                    <a:lnTo>
                      <a:pt x="91" y="80"/>
                    </a:lnTo>
                    <a:lnTo>
                      <a:pt x="76" y="68"/>
                    </a:lnTo>
                    <a:lnTo>
                      <a:pt x="58" y="55"/>
                    </a:lnTo>
                    <a:lnTo>
                      <a:pt x="40" y="40"/>
                    </a:lnTo>
                    <a:lnTo>
                      <a:pt x="23" y="26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9" name="Freeform 445"/>
              <p:cNvSpPr>
                <a:spLocks/>
              </p:cNvSpPr>
              <p:nvPr/>
            </p:nvSpPr>
            <p:spPr bwMode="auto">
              <a:xfrm>
                <a:off x="5482" y="3009"/>
                <a:ext cx="36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5"/>
                  </a:cxn>
                  <a:cxn ang="0">
                    <a:pos x="28" y="15"/>
                  </a:cxn>
                  <a:cxn ang="0">
                    <a:pos x="41" y="26"/>
                  </a:cxn>
                  <a:cxn ang="0">
                    <a:pos x="53" y="42"/>
                  </a:cxn>
                  <a:cxn ang="0">
                    <a:pos x="63" y="55"/>
                  </a:cxn>
                  <a:cxn ang="0">
                    <a:pos x="70" y="68"/>
                  </a:cxn>
                  <a:cxn ang="0">
                    <a:pos x="71" y="77"/>
                  </a:cxn>
                  <a:cxn ang="0">
                    <a:pos x="65" y="68"/>
                  </a:cxn>
                  <a:cxn ang="0">
                    <a:pos x="53" y="58"/>
                  </a:cxn>
                  <a:cxn ang="0">
                    <a:pos x="41" y="48"/>
                  </a:cxn>
                  <a:cxn ang="0">
                    <a:pos x="30" y="36"/>
                  </a:cxn>
                  <a:cxn ang="0">
                    <a:pos x="18" y="25"/>
                  </a:cxn>
                  <a:cxn ang="0">
                    <a:pos x="8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1" y="26"/>
                    </a:lnTo>
                    <a:lnTo>
                      <a:pt x="53" y="42"/>
                    </a:lnTo>
                    <a:lnTo>
                      <a:pt x="63" y="55"/>
                    </a:lnTo>
                    <a:lnTo>
                      <a:pt x="70" y="68"/>
                    </a:lnTo>
                    <a:lnTo>
                      <a:pt x="71" y="77"/>
                    </a:lnTo>
                    <a:lnTo>
                      <a:pt x="65" y="68"/>
                    </a:lnTo>
                    <a:lnTo>
                      <a:pt x="53" y="58"/>
                    </a:lnTo>
                    <a:lnTo>
                      <a:pt x="41" y="48"/>
                    </a:lnTo>
                    <a:lnTo>
                      <a:pt x="30" y="36"/>
                    </a:lnTo>
                    <a:lnTo>
                      <a:pt x="18" y="25"/>
                    </a:lnTo>
                    <a:lnTo>
                      <a:pt x="8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" name="Freeform 446"/>
              <p:cNvSpPr>
                <a:spLocks/>
              </p:cNvSpPr>
              <p:nvPr/>
            </p:nvSpPr>
            <p:spPr bwMode="auto">
              <a:xfrm>
                <a:off x="5485" y="3034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5" y="8"/>
                  </a:cxn>
                  <a:cxn ang="0">
                    <a:pos x="33" y="17"/>
                  </a:cxn>
                  <a:cxn ang="0">
                    <a:pos x="41" y="25"/>
                  </a:cxn>
                  <a:cxn ang="0">
                    <a:pos x="46" y="35"/>
                  </a:cxn>
                  <a:cxn ang="0">
                    <a:pos x="50" y="43"/>
                  </a:cxn>
                  <a:cxn ang="0">
                    <a:pos x="48" y="52"/>
                  </a:cxn>
                  <a:cxn ang="0">
                    <a:pos x="45" y="42"/>
                  </a:cxn>
                  <a:cxn ang="0">
                    <a:pos x="38" y="33"/>
                  </a:cxn>
                  <a:cxn ang="0">
                    <a:pos x="28" y="25"/>
                  </a:cxn>
                  <a:cxn ang="0">
                    <a:pos x="18" y="18"/>
                  </a:cxn>
                  <a:cxn ang="0">
                    <a:pos x="10" y="13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0" h="52">
                    <a:moveTo>
                      <a:pt x="3" y="0"/>
                    </a:moveTo>
                    <a:lnTo>
                      <a:pt x="8" y="0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33" y="17"/>
                    </a:lnTo>
                    <a:lnTo>
                      <a:pt x="41" y="25"/>
                    </a:lnTo>
                    <a:lnTo>
                      <a:pt x="46" y="35"/>
                    </a:lnTo>
                    <a:lnTo>
                      <a:pt x="50" y="43"/>
                    </a:lnTo>
                    <a:lnTo>
                      <a:pt x="48" y="52"/>
                    </a:lnTo>
                    <a:lnTo>
                      <a:pt x="45" y="42"/>
                    </a:lnTo>
                    <a:lnTo>
                      <a:pt x="38" y="33"/>
                    </a:lnTo>
                    <a:lnTo>
                      <a:pt x="28" y="25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" name="Freeform 447"/>
              <p:cNvSpPr>
                <a:spLocks/>
              </p:cNvSpPr>
              <p:nvPr/>
            </p:nvSpPr>
            <p:spPr bwMode="auto">
              <a:xfrm>
                <a:off x="5506" y="2825"/>
                <a:ext cx="31" cy="29"/>
              </a:xfrm>
              <a:custGeom>
                <a:avLst/>
                <a:gdLst/>
                <a:ahLst/>
                <a:cxnLst>
                  <a:cxn ang="0">
                    <a:pos x="62" y="58"/>
                  </a:cxn>
                  <a:cxn ang="0">
                    <a:pos x="57" y="55"/>
                  </a:cxn>
                  <a:cxn ang="0">
                    <a:pos x="47" y="50"/>
                  </a:cxn>
                  <a:cxn ang="0">
                    <a:pos x="35" y="42"/>
                  </a:cxn>
                  <a:cxn ang="0">
                    <a:pos x="23" y="33"/>
                  </a:cxn>
                  <a:cxn ang="0">
                    <a:pos x="12" y="23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3" y="10"/>
                  </a:cxn>
                  <a:cxn ang="0">
                    <a:pos x="33" y="20"/>
                  </a:cxn>
                  <a:cxn ang="0">
                    <a:pos x="42" y="32"/>
                  </a:cxn>
                  <a:cxn ang="0">
                    <a:pos x="50" y="43"/>
                  </a:cxn>
                  <a:cxn ang="0">
                    <a:pos x="57" y="52"/>
                  </a:cxn>
                  <a:cxn ang="0">
                    <a:pos x="62" y="58"/>
                  </a:cxn>
                </a:cxnLst>
                <a:rect l="0" t="0" r="r" b="b"/>
                <a:pathLst>
                  <a:path w="62" h="58">
                    <a:moveTo>
                      <a:pt x="62" y="58"/>
                    </a:moveTo>
                    <a:lnTo>
                      <a:pt x="57" y="55"/>
                    </a:lnTo>
                    <a:lnTo>
                      <a:pt x="47" y="50"/>
                    </a:lnTo>
                    <a:lnTo>
                      <a:pt x="35" y="42"/>
                    </a:lnTo>
                    <a:lnTo>
                      <a:pt x="23" y="33"/>
                    </a:lnTo>
                    <a:lnTo>
                      <a:pt x="12" y="23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3" y="10"/>
                    </a:lnTo>
                    <a:lnTo>
                      <a:pt x="33" y="20"/>
                    </a:lnTo>
                    <a:lnTo>
                      <a:pt x="42" y="32"/>
                    </a:lnTo>
                    <a:lnTo>
                      <a:pt x="50" y="43"/>
                    </a:lnTo>
                    <a:lnTo>
                      <a:pt x="57" y="52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" name="Freeform 448"/>
              <p:cNvSpPr>
                <a:spLocks/>
              </p:cNvSpPr>
              <p:nvPr/>
            </p:nvSpPr>
            <p:spPr bwMode="auto">
              <a:xfrm>
                <a:off x="5538" y="2823"/>
                <a:ext cx="16" cy="3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" y="53"/>
                  </a:cxn>
                  <a:cxn ang="0">
                    <a:pos x="22" y="33"/>
                  </a:cxn>
                  <a:cxn ang="0">
                    <a:pos x="32" y="13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23"/>
                  </a:cxn>
                  <a:cxn ang="0">
                    <a:pos x="5" y="48"/>
                  </a:cxn>
                  <a:cxn ang="0">
                    <a:pos x="0" y="67"/>
                  </a:cxn>
                </a:cxnLst>
                <a:rect l="0" t="0" r="r" b="b"/>
                <a:pathLst>
                  <a:path w="32" h="67">
                    <a:moveTo>
                      <a:pt x="0" y="67"/>
                    </a:moveTo>
                    <a:lnTo>
                      <a:pt x="9" y="53"/>
                    </a:lnTo>
                    <a:lnTo>
                      <a:pt x="22" y="33"/>
                    </a:lnTo>
                    <a:lnTo>
                      <a:pt x="32" y="13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23"/>
                    </a:lnTo>
                    <a:lnTo>
                      <a:pt x="5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3" name="Freeform 449"/>
              <p:cNvSpPr>
                <a:spLocks/>
              </p:cNvSpPr>
              <p:nvPr/>
            </p:nvSpPr>
            <p:spPr bwMode="auto">
              <a:xfrm>
                <a:off x="5526" y="2810"/>
                <a:ext cx="10" cy="38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18" y="62"/>
                  </a:cxn>
                  <a:cxn ang="0">
                    <a:pos x="18" y="37"/>
                  </a:cxn>
                  <a:cxn ang="0">
                    <a:pos x="15" y="12"/>
                  </a:cxn>
                  <a:cxn ang="0">
                    <a:pos x="7" y="0"/>
                  </a:cxn>
                  <a:cxn ang="0">
                    <a:pos x="0" y="10"/>
                  </a:cxn>
                  <a:cxn ang="0">
                    <a:pos x="5" y="33"/>
                  </a:cxn>
                  <a:cxn ang="0">
                    <a:pos x="12" y="58"/>
                  </a:cxn>
                  <a:cxn ang="0">
                    <a:pos x="18" y="77"/>
                  </a:cxn>
                </a:cxnLst>
                <a:rect l="0" t="0" r="r" b="b"/>
                <a:pathLst>
                  <a:path w="18" h="77">
                    <a:moveTo>
                      <a:pt x="18" y="77"/>
                    </a:moveTo>
                    <a:lnTo>
                      <a:pt x="18" y="62"/>
                    </a:lnTo>
                    <a:lnTo>
                      <a:pt x="18" y="37"/>
                    </a:lnTo>
                    <a:lnTo>
                      <a:pt x="15" y="12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5" y="33"/>
                    </a:lnTo>
                    <a:lnTo>
                      <a:pt x="12" y="58"/>
                    </a:lnTo>
                    <a:lnTo>
                      <a:pt x="18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4" name="Freeform 450"/>
              <p:cNvSpPr>
                <a:spLocks/>
              </p:cNvSpPr>
              <p:nvPr/>
            </p:nvSpPr>
            <p:spPr bwMode="auto">
              <a:xfrm>
                <a:off x="5543" y="2833"/>
                <a:ext cx="30" cy="35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5" y="60"/>
                  </a:cxn>
                  <a:cxn ang="0">
                    <a:pos x="14" y="48"/>
                  </a:cxn>
                  <a:cxn ang="0">
                    <a:pos x="22" y="35"/>
                  </a:cxn>
                  <a:cxn ang="0">
                    <a:pos x="30" y="23"/>
                  </a:cxn>
                  <a:cxn ang="0">
                    <a:pos x="40" y="11"/>
                  </a:cxn>
                  <a:cxn ang="0">
                    <a:pos x="49" y="5"/>
                  </a:cxn>
                  <a:cxn ang="0">
                    <a:pos x="55" y="0"/>
                  </a:cxn>
                  <a:cxn ang="0">
                    <a:pos x="60" y="1"/>
                  </a:cxn>
                  <a:cxn ang="0">
                    <a:pos x="60" y="6"/>
                  </a:cxn>
                  <a:cxn ang="0">
                    <a:pos x="55" y="15"/>
                  </a:cxn>
                  <a:cxn ang="0">
                    <a:pos x="47" y="25"/>
                  </a:cxn>
                  <a:cxn ang="0">
                    <a:pos x="37" y="35"/>
                  </a:cxn>
                  <a:cxn ang="0">
                    <a:pos x="25" y="46"/>
                  </a:cxn>
                  <a:cxn ang="0">
                    <a:pos x="15" y="55"/>
                  </a:cxn>
                  <a:cxn ang="0">
                    <a:pos x="5" y="63"/>
                  </a:cxn>
                  <a:cxn ang="0">
                    <a:pos x="0" y="68"/>
                  </a:cxn>
                </a:cxnLst>
                <a:rect l="0" t="0" r="r" b="b"/>
                <a:pathLst>
                  <a:path w="60" h="68">
                    <a:moveTo>
                      <a:pt x="0" y="68"/>
                    </a:moveTo>
                    <a:lnTo>
                      <a:pt x="5" y="60"/>
                    </a:lnTo>
                    <a:lnTo>
                      <a:pt x="14" y="48"/>
                    </a:lnTo>
                    <a:lnTo>
                      <a:pt x="22" y="35"/>
                    </a:lnTo>
                    <a:lnTo>
                      <a:pt x="30" y="23"/>
                    </a:lnTo>
                    <a:lnTo>
                      <a:pt x="40" y="11"/>
                    </a:lnTo>
                    <a:lnTo>
                      <a:pt x="49" y="5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0" y="6"/>
                    </a:lnTo>
                    <a:lnTo>
                      <a:pt x="55" y="15"/>
                    </a:lnTo>
                    <a:lnTo>
                      <a:pt x="47" y="25"/>
                    </a:lnTo>
                    <a:lnTo>
                      <a:pt x="37" y="35"/>
                    </a:lnTo>
                    <a:lnTo>
                      <a:pt x="25" y="46"/>
                    </a:lnTo>
                    <a:lnTo>
                      <a:pt x="15" y="55"/>
                    </a:lnTo>
                    <a:lnTo>
                      <a:pt x="5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5" name="Freeform 451"/>
              <p:cNvSpPr>
                <a:spLocks/>
              </p:cNvSpPr>
              <p:nvPr/>
            </p:nvSpPr>
            <p:spPr bwMode="auto">
              <a:xfrm>
                <a:off x="5516" y="3044"/>
                <a:ext cx="49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5" y="9"/>
                  </a:cxn>
                  <a:cxn ang="0">
                    <a:pos x="99" y="15"/>
                  </a:cxn>
                  <a:cxn ang="0">
                    <a:pos x="95" y="20"/>
                  </a:cxn>
                  <a:cxn ang="0">
                    <a:pos x="87" y="22"/>
                  </a:cxn>
                  <a:cxn ang="0">
                    <a:pos x="75" y="20"/>
                  </a:cxn>
                  <a:cxn ang="0">
                    <a:pos x="60" y="17"/>
                  </a:cxn>
                  <a:cxn ang="0">
                    <a:pos x="44" y="12"/>
                  </a:cxn>
                  <a:cxn ang="0">
                    <a:pos x="27" y="9"/>
                  </a:cxn>
                  <a:cxn ang="0">
                    <a:pos x="12" y="5"/>
                  </a:cxn>
                  <a:cxn ang="0">
                    <a:pos x="0" y="4"/>
                  </a:cxn>
                </a:cxnLst>
                <a:rect l="0" t="0" r="r" b="b"/>
                <a:pathLst>
                  <a:path w="99" h="22">
                    <a:moveTo>
                      <a:pt x="0" y="4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4" y="2"/>
                    </a:lnTo>
                    <a:lnTo>
                      <a:pt x="85" y="5"/>
                    </a:lnTo>
                    <a:lnTo>
                      <a:pt x="95" y="9"/>
                    </a:lnTo>
                    <a:lnTo>
                      <a:pt x="99" y="15"/>
                    </a:lnTo>
                    <a:lnTo>
                      <a:pt x="95" y="20"/>
                    </a:lnTo>
                    <a:lnTo>
                      <a:pt x="87" y="22"/>
                    </a:lnTo>
                    <a:lnTo>
                      <a:pt x="75" y="20"/>
                    </a:lnTo>
                    <a:lnTo>
                      <a:pt x="60" y="17"/>
                    </a:lnTo>
                    <a:lnTo>
                      <a:pt x="44" y="12"/>
                    </a:lnTo>
                    <a:lnTo>
                      <a:pt x="27" y="9"/>
                    </a:lnTo>
                    <a:lnTo>
                      <a:pt x="1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6" name="Freeform 452"/>
              <p:cNvSpPr>
                <a:spLocks/>
              </p:cNvSpPr>
              <p:nvPr/>
            </p:nvSpPr>
            <p:spPr bwMode="auto">
              <a:xfrm>
                <a:off x="5509" y="3056"/>
                <a:ext cx="4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7" y="5"/>
                  </a:cxn>
                  <a:cxn ang="0">
                    <a:pos x="53" y="9"/>
                  </a:cxn>
                  <a:cxn ang="0">
                    <a:pos x="68" y="12"/>
                  </a:cxn>
                  <a:cxn ang="0">
                    <a:pos x="80" y="19"/>
                  </a:cxn>
                  <a:cxn ang="0">
                    <a:pos x="90" y="24"/>
                  </a:cxn>
                  <a:cxn ang="0">
                    <a:pos x="93" y="30"/>
                  </a:cxn>
                  <a:cxn ang="0">
                    <a:pos x="90" y="35"/>
                  </a:cxn>
                  <a:cxn ang="0">
                    <a:pos x="82" y="35"/>
                  </a:cxn>
                  <a:cxn ang="0">
                    <a:pos x="68" y="32"/>
                  </a:cxn>
                  <a:cxn ang="0">
                    <a:pos x="52" y="25"/>
                  </a:cxn>
                  <a:cxn ang="0">
                    <a:pos x="35" y="19"/>
                  </a:cxn>
                  <a:cxn ang="0">
                    <a:pos x="20" y="1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93" h="35">
                    <a:moveTo>
                      <a:pt x="0" y="0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7" y="5"/>
                    </a:lnTo>
                    <a:lnTo>
                      <a:pt x="53" y="9"/>
                    </a:lnTo>
                    <a:lnTo>
                      <a:pt x="68" y="12"/>
                    </a:lnTo>
                    <a:lnTo>
                      <a:pt x="80" y="19"/>
                    </a:lnTo>
                    <a:lnTo>
                      <a:pt x="90" y="24"/>
                    </a:lnTo>
                    <a:lnTo>
                      <a:pt x="93" y="30"/>
                    </a:lnTo>
                    <a:lnTo>
                      <a:pt x="90" y="35"/>
                    </a:lnTo>
                    <a:lnTo>
                      <a:pt x="82" y="35"/>
                    </a:lnTo>
                    <a:lnTo>
                      <a:pt x="68" y="32"/>
                    </a:lnTo>
                    <a:lnTo>
                      <a:pt x="52" y="25"/>
                    </a:lnTo>
                    <a:lnTo>
                      <a:pt x="35" y="19"/>
                    </a:lnTo>
                    <a:lnTo>
                      <a:pt x="20" y="1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7" name="Freeform 453"/>
              <p:cNvSpPr>
                <a:spLocks/>
              </p:cNvSpPr>
              <p:nvPr/>
            </p:nvSpPr>
            <p:spPr bwMode="auto">
              <a:xfrm>
                <a:off x="5532" y="3019"/>
                <a:ext cx="46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6"/>
                  </a:cxn>
                  <a:cxn ang="0">
                    <a:pos x="13" y="3"/>
                  </a:cxn>
                  <a:cxn ang="0">
                    <a:pos x="26" y="1"/>
                  </a:cxn>
                  <a:cxn ang="0">
                    <a:pos x="43" y="0"/>
                  </a:cxn>
                  <a:cxn ang="0">
                    <a:pos x="58" y="1"/>
                  </a:cxn>
                  <a:cxn ang="0">
                    <a:pos x="73" y="3"/>
                  </a:cxn>
                  <a:cxn ang="0">
                    <a:pos x="85" y="6"/>
                  </a:cxn>
                  <a:cxn ang="0">
                    <a:pos x="91" y="13"/>
                  </a:cxn>
                  <a:cxn ang="0">
                    <a:pos x="91" y="18"/>
                  </a:cxn>
                  <a:cxn ang="0">
                    <a:pos x="85" y="22"/>
                  </a:cxn>
                  <a:cxn ang="0">
                    <a:pos x="73" y="20"/>
                  </a:cxn>
                  <a:cxn ang="0">
                    <a:pos x="58" y="18"/>
                  </a:cxn>
                  <a:cxn ang="0">
                    <a:pos x="43" y="15"/>
                  </a:cxn>
                  <a:cxn ang="0">
                    <a:pos x="26" y="13"/>
                  </a:cxn>
                  <a:cxn ang="0">
                    <a:pos x="11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2">
                    <a:moveTo>
                      <a:pt x="0" y="10"/>
                    </a:moveTo>
                    <a:lnTo>
                      <a:pt x="3" y="6"/>
                    </a:lnTo>
                    <a:lnTo>
                      <a:pt x="13" y="3"/>
                    </a:lnTo>
                    <a:lnTo>
                      <a:pt x="26" y="1"/>
                    </a:lnTo>
                    <a:lnTo>
                      <a:pt x="43" y="0"/>
                    </a:lnTo>
                    <a:lnTo>
                      <a:pt x="58" y="1"/>
                    </a:lnTo>
                    <a:lnTo>
                      <a:pt x="73" y="3"/>
                    </a:lnTo>
                    <a:lnTo>
                      <a:pt x="85" y="6"/>
                    </a:lnTo>
                    <a:lnTo>
                      <a:pt x="91" y="13"/>
                    </a:lnTo>
                    <a:lnTo>
                      <a:pt x="91" y="18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58" y="18"/>
                    </a:lnTo>
                    <a:lnTo>
                      <a:pt x="43" y="15"/>
                    </a:lnTo>
                    <a:lnTo>
                      <a:pt x="26" y="13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8" name="Freeform 454"/>
              <p:cNvSpPr>
                <a:spLocks/>
              </p:cNvSpPr>
              <p:nvPr/>
            </p:nvSpPr>
            <p:spPr bwMode="auto">
              <a:xfrm>
                <a:off x="5538" y="2992"/>
                <a:ext cx="54" cy="1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23"/>
                  </a:cxn>
                  <a:cxn ang="0">
                    <a:pos x="27" y="16"/>
                  </a:cxn>
                  <a:cxn ang="0">
                    <a:pos x="44" y="10"/>
                  </a:cxn>
                  <a:cxn ang="0">
                    <a:pos x="62" y="5"/>
                  </a:cxn>
                  <a:cxn ang="0">
                    <a:pos x="79" y="1"/>
                  </a:cxn>
                  <a:cxn ang="0">
                    <a:pos x="94" y="0"/>
                  </a:cxn>
                  <a:cxn ang="0">
                    <a:pos x="104" y="1"/>
                  </a:cxn>
                  <a:cxn ang="0">
                    <a:pos x="109" y="8"/>
                  </a:cxn>
                  <a:cxn ang="0">
                    <a:pos x="105" y="15"/>
                  </a:cxn>
                  <a:cxn ang="0">
                    <a:pos x="97" y="20"/>
                  </a:cxn>
                  <a:cxn ang="0">
                    <a:pos x="82" y="23"/>
                  </a:cxn>
                  <a:cxn ang="0">
                    <a:pos x="64" y="23"/>
                  </a:cxn>
                  <a:cxn ang="0">
                    <a:pos x="45" y="25"/>
                  </a:cxn>
                  <a:cxn ang="0">
                    <a:pos x="27" y="26"/>
                  </a:cxn>
                  <a:cxn ang="0">
                    <a:pos x="12" y="28"/>
                  </a:cxn>
                  <a:cxn ang="0">
                    <a:pos x="0" y="30"/>
                  </a:cxn>
                </a:cxnLst>
                <a:rect l="0" t="0" r="r" b="b"/>
                <a:pathLst>
                  <a:path w="109" h="30">
                    <a:moveTo>
                      <a:pt x="0" y="30"/>
                    </a:moveTo>
                    <a:lnTo>
                      <a:pt x="12" y="23"/>
                    </a:lnTo>
                    <a:lnTo>
                      <a:pt x="27" y="16"/>
                    </a:lnTo>
                    <a:lnTo>
                      <a:pt x="44" y="10"/>
                    </a:lnTo>
                    <a:lnTo>
                      <a:pt x="62" y="5"/>
                    </a:lnTo>
                    <a:lnTo>
                      <a:pt x="79" y="1"/>
                    </a:lnTo>
                    <a:lnTo>
                      <a:pt x="94" y="0"/>
                    </a:lnTo>
                    <a:lnTo>
                      <a:pt x="104" y="1"/>
                    </a:lnTo>
                    <a:lnTo>
                      <a:pt x="109" y="8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2" y="23"/>
                    </a:lnTo>
                    <a:lnTo>
                      <a:pt x="64" y="23"/>
                    </a:lnTo>
                    <a:lnTo>
                      <a:pt x="45" y="25"/>
                    </a:lnTo>
                    <a:lnTo>
                      <a:pt x="27" y="26"/>
                    </a:lnTo>
                    <a:lnTo>
                      <a:pt x="12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9" name="Freeform 455"/>
              <p:cNvSpPr>
                <a:spLocks/>
              </p:cNvSpPr>
              <p:nvPr/>
            </p:nvSpPr>
            <p:spPr bwMode="auto">
              <a:xfrm>
                <a:off x="5547" y="2965"/>
                <a:ext cx="60" cy="1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1" y="30"/>
                  </a:cxn>
                  <a:cxn ang="0">
                    <a:pos x="28" y="24"/>
                  </a:cxn>
                  <a:cxn ang="0">
                    <a:pos x="48" y="15"/>
                  </a:cxn>
                  <a:cxn ang="0">
                    <a:pos x="68" y="9"/>
                  </a:cxn>
                  <a:cxn ang="0">
                    <a:pos x="88" y="4"/>
                  </a:cxn>
                  <a:cxn ang="0">
                    <a:pos x="105" y="0"/>
                  </a:cxn>
                  <a:cxn ang="0">
                    <a:pos x="115" y="2"/>
                  </a:cxn>
                  <a:cxn ang="0">
                    <a:pos x="118" y="7"/>
                  </a:cxn>
                  <a:cxn ang="0">
                    <a:pos x="113" y="15"/>
                  </a:cxn>
                  <a:cxn ang="0">
                    <a:pos x="100" y="20"/>
                  </a:cxn>
                  <a:cxn ang="0">
                    <a:pos x="83" y="24"/>
                  </a:cxn>
                  <a:cxn ang="0">
                    <a:pos x="63" y="27"/>
                  </a:cxn>
                  <a:cxn ang="0">
                    <a:pos x="41" y="30"/>
                  </a:cxn>
                  <a:cxn ang="0">
                    <a:pos x="23" y="32"/>
                  </a:cxn>
                  <a:cxn ang="0">
                    <a:pos x="8" y="34"/>
                  </a:cxn>
                  <a:cxn ang="0">
                    <a:pos x="0" y="35"/>
                  </a:cxn>
                </a:cxnLst>
                <a:rect l="0" t="0" r="r" b="b"/>
                <a:pathLst>
                  <a:path w="118" h="35">
                    <a:moveTo>
                      <a:pt x="0" y="35"/>
                    </a:moveTo>
                    <a:lnTo>
                      <a:pt x="11" y="30"/>
                    </a:lnTo>
                    <a:lnTo>
                      <a:pt x="28" y="24"/>
                    </a:lnTo>
                    <a:lnTo>
                      <a:pt x="48" y="15"/>
                    </a:lnTo>
                    <a:lnTo>
                      <a:pt x="68" y="9"/>
                    </a:lnTo>
                    <a:lnTo>
                      <a:pt x="88" y="4"/>
                    </a:lnTo>
                    <a:lnTo>
                      <a:pt x="105" y="0"/>
                    </a:lnTo>
                    <a:lnTo>
                      <a:pt x="115" y="2"/>
                    </a:lnTo>
                    <a:lnTo>
                      <a:pt x="118" y="7"/>
                    </a:lnTo>
                    <a:lnTo>
                      <a:pt x="113" y="15"/>
                    </a:lnTo>
                    <a:lnTo>
                      <a:pt x="100" y="20"/>
                    </a:lnTo>
                    <a:lnTo>
                      <a:pt x="83" y="24"/>
                    </a:lnTo>
                    <a:lnTo>
                      <a:pt x="63" y="27"/>
                    </a:lnTo>
                    <a:lnTo>
                      <a:pt x="41" y="30"/>
                    </a:lnTo>
                    <a:lnTo>
                      <a:pt x="23" y="32"/>
                    </a:lnTo>
                    <a:lnTo>
                      <a:pt x="8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0" name="Freeform 456"/>
              <p:cNvSpPr>
                <a:spLocks/>
              </p:cNvSpPr>
              <p:nvPr/>
            </p:nvSpPr>
            <p:spPr bwMode="auto">
              <a:xfrm>
                <a:off x="5549" y="2908"/>
                <a:ext cx="63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" y="50"/>
                  </a:cxn>
                  <a:cxn ang="0">
                    <a:pos x="28" y="39"/>
                  </a:cxn>
                  <a:cxn ang="0">
                    <a:pos x="47" y="27"/>
                  </a:cxn>
                  <a:cxn ang="0">
                    <a:pos x="68" y="15"/>
                  </a:cxn>
                  <a:cxn ang="0">
                    <a:pos x="88" y="7"/>
                  </a:cxn>
                  <a:cxn ang="0">
                    <a:pos x="105" y="2"/>
                  </a:cxn>
                  <a:cxn ang="0">
                    <a:pos x="118" y="0"/>
                  </a:cxn>
                  <a:cxn ang="0">
                    <a:pos x="125" y="4"/>
                  </a:cxn>
                  <a:cxn ang="0">
                    <a:pos x="123" y="10"/>
                  </a:cxn>
                  <a:cxn ang="0">
                    <a:pos x="110" y="17"/>
                  </a:cxn>
                  <a:cxn ang="0">
                    <a:pos x="92" y="25"/>
                  </a:cxn>
                  <a:cxn ang="0">
                    <a:pos x="70" y="32"/>
                  </a:cxn>
                  <a:cxn ang="0">
                    <a:pos x="47" y="39"/>
                  </a:cxn>
                  <a:cxn ang="0">
                    <a:pos x="25" y="47"/>
                  </a:cxn>
                  <a:cxn ang="0">
                    <a:pos x="8" y="54"/>
                  </a:cxn>
                  <a:cxn ang="0">
                    <a:pos x="0" y="60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" y="50"/>
                    </a:lnTo>
                    <a:lnTo>
                      <a:pt x="28" y="39"/>
                    </a:lnTo>
                    <a:lnTo>
                      <a:pt x="47" y="27"/>
                    </a:lnTo>
                    <a:lnTo>
                      <a:pt x="68" y="15"/>
                    </a:lnTo>
                    <a:lnTo>
                      <a:pt x="88" y="7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5" y="4"/>
                    </a:lnTo>
                    <a:lnTo>
                      <a:pt x="123" y="10"/>
                    </a:lnTo>
                    <a:lnTo>
                      <a:pt x="110" y="17"/>
                    </a:lnTo>
                    <a:lnTo>
                      <a:pt x="92" y="25"/>
                    </a:lnTo>
                    <a:lnTo>
                      <a:pt x="70" y="32"/>
                    </a:lnTo>
                    <a:lnTo>
                      <a:pt x="47" y="39"/>
                    </a:lnTo>
                    <a:lnTo>
                      <a:pt x="25" y="47"/>
                    </a:lnTo>
                    <a:lnTo>
                      <a:pt x="8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1" name="Freeform 457"/>
              <p:cNvSpPr>
                <a:spLocks/>
              </p:cNvSpPr>
              <p:nvPr/>
            </p:nvSpPr>
            <p:spPr bwMode="auto">
              <a:xfrm>
                <a:off x="5544" y="2853"/>
                <a:ext cx="58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2"/>
                  </a:cxn>
                  <a:cxn ang="0">
                    <a:pos x="25" y="50"/>
                  </a:cxn>
                  <a:cxn ang="0">
                    <a:pos x="43" y="37"/>
                  </a:cxn>
                  <a:cxn ang="0">
                    <a:pos x="62" y="22"/>
                  </a:cxn>
                  <a:cxn ang="0">
                    <a:pos x="82" y="12"/>
                  </a:cxn>
                  <a:cxn ang="0">
                    <a:pos x="98" y="3"/>
                  </a:cxn>
                  <a:cxn ang="0">
                    <a:pos x="110" y="0"/>
                  </a:cxn>
                  <a:cxn ang="0">
                    <a:pos x="117" y="3"/>
                  </a:cxn>
                  <a:cxn ang="0">
                    <a:pos x="115" y="12"/>
                  </a:cxn>
                  <a:cxn ang="0">
                    <a:pos x="103" y="20"/>
                  </a:cxn>
                  <a:cxn ang="0">
                    <a:pos x="87" y="30"/>
                  </a:cxn>
                  <a:cxn ang="0">
                    <a:pos x="67" y="40"/>
                  </a:cxn>
                  <a:cxn ang="0">
                    <a:pos x="43" y="50"/>
                  </a:cxn>
                  <a:cxn ang="0">
                    <a:pos x="23" y="59"/>
                  </a:cxn>
                  <a:cxn ang="0">
                    <a:pos x="8" y="65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2"/>
                    </a:lnTo>
                    <a:lnTo>
                      <a:pt x="25" y="50"/>
                    </a:lnTo>
                    <a:lnTo>
                      <a:pt x="43" y="37"/>
                    </a:lnTo>
                    <a:lnTo>
                      <a:pt x="62" y="22"/>
                    </a:lnTo>
                    <a:lnTo>
                      <a:pt x="82" y="12"/>
                    </a:lnTo>
                    <a:lnTo>
                      <a:pt x="98" y="3"/>
                    </a:lnTo>
                    <a:lnTo>
                      <a:pt x="110" y="0"/>
                    </a:lnTo>
                    <a:lnTo>
                      <a:pt x="117" y="3"/>
                    </a:lnTo>
                    <a:lnTo>
                      <a:pt x="115" y="12"/>
                    </a:lnTo>
                    <a:lnTo>
                      <a:pt x="103" y="20"/>
                    </a:lnTo>
                    <a:lnTo>
                      <a:pt x="87" y="30"/>
                    </a:lnTo>
                    <a:lnTo>
                      <a:pt x="67" y="40"/>
                    </a:lnTo>
                    <a:lnTo>
                      <a:pt x="43" y="50"/>
                    </a:lnTo>
                    <a:lnTo>
                      <a:pt x="23" y="59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2" name="Freeform 458"/>
              <p:cNvSpPr>
                <a:spLocks/>
              </p:cNvSpPr>
              <p:nvPr/>
            </p:nvSpPr>
            <p:spPr bwMode="auto">
              <a:xfrm>
                <a:off x="5551" y="2930"/>
                <a:ext cx="53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0" y="54"/>
                  </a:cxn>
                  <a:cxn ang="0">
                    <a:pos x="24" y="42"/>
                  </a:cxn>
                  <a:cxn ang="0">
                    <a:pos x="40" y="30"/>
                  </a:cxn>
                  <a:cxn ang="0">
                    <a:pos x="59" y="19"/>
                  </a:cxn>
                  <a:cxn ang="0">
                    <a:pos x="77" y="9"/>
                  </a:cxn>
                  <a:cxn ang="0">
                    <a:pos x="92" y="2"/>
                  </a:cxn>
                  <a:cxn ang="0">
                    <a:pos x="102" y="0"/>
                  </a:cxn>
                  <a:cxn ang="0">
                    <a:pos x="107" y="5"/>
                  </a:cxn>
                  <a:cxn ang="0">
                    <a:pos x="104" y="14"/>
                  </a:cxn>
                  <a:cxn ang="0">
                    <a:pos x="92" y="22"/>
                  </a:cxn>
                  <a:cxn ang="0">
                    <a:pos x="77" y="30"/>
                  </a:cxn>
                  <a:cxn ang="0">
                    <a:pos x="59" y="39"/>
                  </a:cxn>
                  <a:cxn ang="0">
                    <a:pos x="40" y="45"/>
                  </a:cxn>
                  <a:cxn ang="0">
                    <a:pos x="22" y="52"/>
                  </a:cxn>
                  <a:cxn ang="0">
                    <a:pos x="9" y="57"/>
                  </a:cxn>
                  <a:cxn ang="0">
                    <a:pos x="0" y="62"/>
                  </a:cxn>
                </a:cxnLst>
                <a:rect l="0" t="0" r="r" b="b"/>
                <a:pathLst>
                  <a:path w="107" h="62">
                    <a:moveTo>
                      <a:pt x="0" y="62"/>
                    </a:moveTo>
                    <a:lnTo>
                      <a:pt x="10" y="54"/>
                    </a:lnTo>
                    <a:lnTo>
                      <a:pt x="24" y="42"/>
                    </a:lnTo>
                    <a:lnTo>
                      <a:pt x="40" y="30"/>
                    </a:lnTo>
                    <a:lnTo>
                      <a:pt x="59" y="19"/>
                    </a:lnTo>
                    <a:lnTo>
                      <a:pt x="77" y="9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04" y="14"/>
                    </a:lnTo>
                    <a:lnTo>
                      <a:pt x="92" y="22"/>
                    </a:lnTo>
                    <a:lnTo>
                      <a:pt x="77" y="30"/>
                    </a:lnTo>
                    <a:lnTo>
                      <a:pt x="59" y="39"/>
                    </a:lnTo>
                    <a:lnTo>
                      <a:pt x="40" y="45"/>
                    </a:lnTo>
                    <a:lnTo>
                      <a:pt x="22" y="52"/>
                    </a:lnTo>
                    <a:lnTo>
                      <a:pt x="9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3" name="Freeform 459"/>
              <p:cNvSpPr>
                <a:spLocks/>
              </p:cNvSpPr>
              <p:nvPr/>
            </p:nvSpPr>
            <p:spPr bwMode="auto">
              <a:xfrm>
                <a:off x="5479" y="2908"/>
                <a:ext cx="75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7"/>
                  </a:cxn>
                  <a:cxn ang="0">
                    <a:pos x="122" y="65"/>
                  </a:cxn>
                  <a:cxn ang="0">
                    <a:pos x="140" y="82"/>
                  </a:cxn>
                  <a:cxn ang="0">
                    <a:pos x="150" y="98"/>
                  </a:cxn>
                  <a:cxn ang="0">
                    <a:pos x="138" y="92"/>
                  </a:cxn>
                  <a:cxn ang="0">
                    <a:pos x="118" y="82"/>
                  </a:cxn>
                  <a:cxn ang="0">
                    <a:pos x="93" y="67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r" b="b"/>
                <a:pathLst>
                  <a:path w="150" h="98">
                    <a:moveTo>
                      <a:pt x="0" y="2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7"/>
                    </a:lnTo>
                    <a:lnTo>
                      <a:pt x="122" y="65"/>
                    </a:lnTo>
                    <a:lnTo>
                      <a:pt x="140" y="82"/>
                    </a:lnTo>
                    <a:lnTo>
                      <a:pt x="150" y="98"/>
                    </a:lnTo>
                    <a:lnTo>
                      <a:pt x="138" y="92"/>
                    </a:lnTo>
                    <a:lnTo>
                      <a:pt x="118" y="82"/>
                    </a:lnTo>
                    <a:lnTo>
                      <a:pt x="93" y="67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4" name="Freeform 460"/>
              <p:cNvSpPr>
                <a:spLocks/>
              </p:cNvSpPr>
              <p:nvPr/>
            </p:nvSpPr>
            <p:spPr bwMode="auto">
              <a:xfrm>
                <a:off x="5493" y="2876"/>
                <a:ext cx="5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3"/>
                  </a:cxn>
                  <a:cxn ang="0">
                    <a:pos x="34" y="10"/>
                  </a:cxn>
                  <a:cxn ang="0">
                    <a:pos x="54" y="22"/>
                  </a:cxn>
                  <a:cxn ang="0">
                    <a:pos x="74" y="35"/>
                  </a:cxn>
                  <a:cxn ang="0">
                    <a:pos x="94" y="50"/>
                  </a:cxn>
                  <a:cxn ang="0">
                    <a:pos x="109" y="67"/>
                  </a:cxn>
                  <a:cxn ang="0">
                    <a:pos x="119" y="85"/>
                  </a:cxn>
                  <a:cxn ang="0">
                    <a:pos x="105" y="75"/>
                  </a:cxn>
                  <a:cxn ang="0">
                    <a:pos x="89" y="63"/>
                  </a:cxn>
                  <a:cxn ang="0">
                    <a:pos x="69" y="50"/>
                  </a:cxn>
                  <a:cxn ang="0">
                    <a:pos x="47" y="37"/>
                  </a:cxn>
                  <a:cxn ang="0">
                    <a:pos x="29" y="25"/>
                  </a:cxn>
                  <a:cxn ang="0">
                    <a:pos x="14" y="13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19" h="85">
                    <a:moveTo>
                      <a:pt x="0" y="0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4" y="10"/>
                    </a:lnTo>
                    <a:lnTo>
                      <a:pt x="54" y="22"/>
                    </a:lnTo>
                    <a:lnTo>
                      <a:pt x="74" y="35"/>
                    </a:lnTo>
                    <a:lnTo>
                      <a:pt x="94" y="50"/>
                    </a:lnTo>
                    <a:lnTo>
                      <a:pt x="109" y="67"/>
                    </a:lnTo>
                    <a:lnTo>
                      <a:pt x="119" y="85"/>
                    </a:lnTo>
                    <a:lnTo>
                      <a:pt x="105" y="75"/>
                    </a:lnTo>
                    <a:lnTo>
                      <a:pt x="89" y="63"/>
                    </a:lnTo>
                    <a:lnTo>
                      <a:pt x="69" y="50"/>
                    </a:lnTo>
                    <a:lnTo>
                      <a:pt x="47" y="37"/>
                    </a:lnTo>
                    <a:lnTo>
                      <a:pt x="29" y="25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5" name="Freeform 461"/>
              <p:cNvSpPr>
                <a:spLocks/>
              </p:cNvSpPr>
              <p:nvPr/>
            </p:nvSpPr>
            <p:spPr bwMode="auto">
              <a:xfrm>
                <a:off x="5548" y="2877"/>
                <a:ext cx="59" cy="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4"/>
                  </a:cxn>
                  <a:cxn ang="0">
                    <a:pos x="24" y="51"/>
                  </a:cxn>
                  <a:cxn ang="0">
                    <a:pos x="42" y="37"/>
                  </a:cxn>
                  <a:cxn ang="0">
                    <a:pos x="62" y="24"/>
                  </a:cxn>
                  <a:cxn ang="0">
                    <a:pos x="80" y="12"/>
                  </a:cxn>
                  <a:cxn ang="0">
                    <a:pos x="97" y="4"/>
                  </a:cxn>
                  <a:cxn ang="0">
                    <a:pos x="110" y="0"/>
                  </a:cxn>
                  <a:cxn ang="0">
                    <a:pos x="117" y="4"/>
                  </a:cxn>
                  <a:cxn ang="0">
                    <a:pos x="115" y="12"/>
                  </a:cxn>
                  <a:cxn ang="0">
                    <a:pos x="104" y="22"/>
                  </a:cxn>
                  <a:cxn ang="0">
                    <a:pos x="85" y="32"/>
                  </a:cxn>
                  <a:cxn ang="0">
                    <a:pos x="65" y="42"/>
                  </a:cxn>
                  <a:cxn ang="0">
                    <a:pos x="44" y="51"/>
                  </a:cxn>
                  <a:cxn ang="0">
                    <a:pos x="24" y="59"/>
                  </a:cxn>
                  <a:cxn ang="0">
                    <a:pos x="9" y="67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4"/>
                    </a:lnTo>
                    <a:lnTo>
                      <a:pt x="24" y="51"/>
                    </a:lnTo>
                    <a:lnTo>
                      <a:pt x="42" y="37"/>
                    </a:lnTo>
                    <a:lnTo>
                      <a:pt x="62" y="24"/>
                    </a:lnTo>
                    <a:lnTo>
                      <a:pt x="80" y="12"/>
                    </a:lnTo>
                    <a:lnTo>
                      <a:pt x="97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5" y="12"/>
                    </a:lnTo>
                    <a:lnTo>
                      <a:pt x="104" y="22"/>
                    </a:lnTo>
                    <a:lnTo>
                      <a:pt x="85" y="32"/>
                    </a:lnTo>
                    <a:lnTo>
                      <a:pt x="65" y="42"/>
                    </a:lnTo>
                    <a:lnTo>
                      <a:pt x="44" y="51"/>
                    </a:lnTo>
                    <a:lnTo>
                      <a:pt x="24" y="59"/>
                    </a:lnTo>
                    <a:lnTo>
                      <a:pt x="9" y="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6" name="Freeform 462"/>
              <p:cNvSpPr>
                <a:spLocks/>
              </p:cNvSpPr>
              <p:nvPr/>
            </p:nvSpPr>
            <p:spPr bwMode="auto">
              <a:xfrm>
                <a:off x="5427" y="2675"/>
                <a:ext cx="49" cy="192"/>
              </a:xfrm>
              <a:custGeom>
                <a:avLst/>
                <a:gdLst/>
                <a:ahLst/>
                <a:cxnLst>
                  <a:cxn ang="0">
                    <a:pos x="10" y="383"/>
                  </a:cxn>
                  <a:cxn ang="0">
                    <a:pos x="7" y="383"/>
                  </a:cxn>
                  <a:cxn ang="0">
                    <a:pos x="4" y="380"/>
                  </a:cxn>
                  <a:cxn ang="0">
                    <a:pos x="2" y="377"/>
                  </a:cxn>
                  <a:cxn ang="0">
                    <a:pos x="0" y="373"/>
                  </a:cxn>
                  <a:cxn ang="0">
                    <a:pos x="39" y="327"/>
                  </a:cxn>
                  <a:cxn ang="0">
                    <a:pos x="64" y="277"/>
                  </a:cxn>
                  <a:cxn ang="0">
                    <a:pos x="79" y="227"/>
                  </a:cxn>
                  <a:cxn ang="0">
                    <a:pos x="82" y="175"/>
                  </a:cxn>
                  <a:cxn ang="0">
                    <a:pos x="81" y="125"/>
                  </a:cxn>
                  <a:cxn ang="0">
                    <a:pos x="72" y="78"/>
                  </a:cxn>
                  <a:cxn ang="0">
                    <a:pos x="64" y="36"/>
                  </a:cxn>
                  <a:cxn ang="0">
                    <a:pos x="55" y="0"/>
                  </a:cxn>
                  <a:cxn ang="0">
                    <a:pos x="76" y="25"/>
                  </a:cxn>
                  <a:cxn ang="0">
                    <a:pos x="91" y="65"/>
                  </a:cxn>
                  <a:cxn ang="0">
                    <a:pos x="99" y="120"/>
                  </a:cxn>
                  <a:cxn ang="0">
                    <a:pos x="99" y="180"/>
                  </a:cxn>
                  <a:cxn ang="0">
                    <a:pos x="92" y="242"/>
                  </a:cxn>
                  <a:cxn ang="0">
                    <a:pos x="76" y="300"/>
                  </a:cxn>
                  <a:cxn ang="0">
                    <a:pos x="49" y="348"/>
                  </a:cxn>
                  <a:cxn ang="0">
                    <a:pos x="10" y="383"/>
                  </a:cxn>
                </a:cxnLst>
                <a:rect l="0" t="0" r="r" b="b"/>
                <a:pathLst>
                  <a:path w="99" h="383">
                    <a:moveTo>
                      <a:pt x="10" y="383"/>
                    </a:moveTo>
                    <a:lnTo>
                      <a:pt x="7" y="383"/>
                    </a:lnTo>
                    <a:lnTo>
                      <a:pt x="4" y="380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39" y="327"/>
                    </a:lnTo>
                    <a:lnTo>
                      <a:pt x="64" y="277"/>
                    </a:lnTo>
                    <a:lnTo>
                      <a:pt x="79" y="227"/>
                    </a:lnTo>
                    <a:lnTo>
                      <a:pt x="82" y="175"/>
                    </a:lnTo>
                    <a:lnTo>
                      <a:pt x="81" y="125"/>
                    </a:lnTo>
                    <a:lnTo>
                      <a:pt x="72" y="78"/>
                    </a:lnTo>
                    <a:lnTo>
                      <a:pt x="64" y="36"/>
                    </a:lnTo>
                    <a:lnTo>
                      <a:pt x="55" y="0"/>
                    </a:lnTo>
                    <a:lnTo>
                      <a:pt x="76" y="25"/>
                    </a:lnTo>
                    <a:lnTo>
                      <a:pt x="91" y="65"/>
                    </a:lnTo>
                    <a:lnTo>
                      <a:pt x="99" y="120"/>
                    </a:lnTo>
                    <a:lnTo>
                      <a:pt x="99" y="180"/>
                    </a:lnTo>
                    <a:lnTo>
                      <a:pt x="92" y="242"/>
                    </a:lnTo>
                    <a:lnTo>
                      <a:pt x="76" y="300"/>
                    </a:lnTo>
                    <a:lnTo>
                      <a:pt x="49" y="348"/>
                    </a:lnTo>
                    <a:lnTo>
                      <a:pt x="10" y="38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7" name="Freeform 463"/>
              <p:cNvSpPr>
                <a:spLocks/>
              </p:cNvSpPr>
              <p:nvPr/>
            </p:nvSpPr>
            <p:spPr bwMode="auto">
              <a:xfrm>
                <a:off x="5426" y="2677"/>
                <a:ext cx="41" cy="25"/>
              </a:xfrm>
              <a:custGeom>
                <a:avLst/>
                <a:gdLst/>
                <a:ahLst/>
                <a:cxnLst>
                  <a:cxn ang="0">
                    <a:pos x="82" y="48"/>
                  </a:cxn>
                  <a:cxn ang="0">
                    <a:pos x="73" y="38"/>
                  </a:cxn>
                  <a:cxn ang="0">
                    <a:pos x="62" y="28"/>
                  </a:cxn>
                  <a:cxn ang="0">
                    <a:pos x="48" y="20"/>
                  </a:cxn>
                  <a:cxn ang="0">
                    <a:pos x="36" y="11"/>
                  </a:cxn>
                  <a:cxn ang="0">
                    <a:pos x="23" y="5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6" y="10"/>
                  </a:cxn>
                  <a:cxn ang="0">
                    <a:pos x="16" y="15"/>
                  </a:cxn>
                  <a:cxn ang="0">
                    <a:pos x="28" y="20"/>
                  </a:cxn>
                  <a:cxn ang="0">
                    <a:pos x="41" y="26"/>
                  </a:cxn>
                  <a:cxn ang="0">
                    <a:pos x="56" y="33"/>
                  </a:cxn>
                  <a:cxn ang="0">
                    <a:pos x="70" y="40"/>
                  </a:cxn>
                  <a:cxn ang="0">
                    <a:pos x="82" y="48"/>
                  </a:cxn>
                </a:cxnLst>
                <a:rect l="0" t="0" r="r" b="b"/>
                <a:pathLst>
                  <a:path w="82" h="48">
                    <a:moveTo>
                      <a:pt x="82" y="48"/>
                    </a:moveTo>
                    <a:lnTo>
                      <a:pt x="73" y="38"/>
                    </a:lnTo>
                    <a:lnTo>
                      <a:pt x="62" y="28"/>
                    </a:lnTo>
                    <a:lnTo>
                      <a:pt x="48" y="20"/>
                    </a:lnTo>
                    <a:lnTo>
                      <a:pt x="36" y="11"/>
                    </a:lnTo>
                    <a:lnTo>
                      <a:pt x="23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28" y="20"/>
                    </a:lnTo>
                    <a:lnTo>
                      <a:pt x="41" y="26"/>
                    </a:lnTo>
                    <a:lnTo>
                      <a:pt x="56" y="33"/>
                    </a:lnTo>
                    <a:lnTo>
                      <a:pt x="70" y="4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8" name="Freeform 464"/>
              <p:cNvSpPr>
                <a:spLocks/>
              </p:cNvSpPr>
              <p:nvPr/>
            </p:nvSpPr>
            <p:spPr bwMode="auto">
              <a:xfrm>
                <a:off x="5426" y="2690"/>
                <a:ext cx="45" cy="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2" y="1"/>
                  </a:cxn>
                  <a:cxn ang="0">
                    <a:pos x="25" y="6"/>
                  </a:cxn>
                  <a:cxn ang="0">
                    <a:pos x="38" y="13"/>
                  </a:cxn>
                  <a:cxn ang="0">
                    <a:pos x="53" y="21"/>
                  </a:cxn>
                  <a:cxn ang="0">
                    <a:pos x="67" y="31"/>
                  </a:cxn>
                  <a:cxn ang="0">
                    <a:pos x="80" y="43"/>
                  </a:cxn>
                  <a:cxn ang="0">
                    <a:pos x="90" y="56"/>
                  </a:cxn>
                  <a:cxn ang="0">
                    <a:pos x="79" y="50"/>
                  </a:cxn>
                  <a:cxn ang="0">
                    <a:pos x="65" y="43"/>
                  </a:cxn>
                  <a:cxn ang="0">
                    <a:pos x="50" y="35"/>
                  </a:cxn>
                  <a:cxn ang="0">
                    <a:pos x="35" y="26"/>
                  </a:cxn>
                  <a:cxn ang="0">
                    <a:pos x="20" y="18"/>
                  </a:cxn>
                  <a:cxn ang="0">
                    <a:pos x="8" y="11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90" h="56">
                    <a:moveTo>
                      <a:pt x="0" y="1"/>
                    </a:moveTo>
                    <a:lnTo>
                      <a:pt x="3" y="0"/>
                    </a:lnTo>
                    <a:lnTo>
                      <a:pt x="12" y="1"/>
                    </a:lnTo>
                    <a:lnTo>
                      <a:pt x="25" y="6"/>
                    </a:lnTo>
                    <a:lnTo>
                      <a:pt x="38" y="13"/>
                    </a:lnTo>
                    <a:lnTo>
                      <a:pt x="53" y="21"/>
                    </a:lnTo>
                    <a:lnTo>
                      <a:pt x="67" y="31"/>
                    </a:lnTo>
                    <a:lnTo>
                      <a:pt x="80" y="43"/>
                    </a:lnTo>
                    <a:lnTo>
                      <a:pt x="90" y="56"/>
                    </a:lnTo>
                    <a:lnTo>
                      <a:pt x="79" y="50"/>
                    </a:lnTo>
                    <a:lnTo>
                      <a:pt x="65" y="43"/>
                    </a:lnTo>
                    <a:lnTo>
                      <a:pt x="50" y="35"/>
                    </a:lnTo>
                    <a:lnTo>
                      <a:pt x="35" y="26"/>
                    </a:lnTo>
                    <a:lnTo>
                      <a:pt x="20" y="18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9" name="Freeform 465"/>
              <p:cNvSpPr>
                <a:spLocks/>
              </p:cNvSpPr>
              <p:nvPr/>
            </p:nvSpPr>
            <p:spPr bwMode="auto">
              <a:xfrm>
                <a:off x="5416" y="2718"/>
                <a:ext cx="58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  <a:cxn ang="0">
                    <a:pos x="35" y="10"/>
                  </a:cxn>
                  <a:cxn ang="0">
                    <a:pos x="53" y="21"/>
                  </a:cxn>
                  <a:cxn ang="0">
                    <a:pos x="73" y="34"/>
                  </a:cxn>
                  <a:cxn ang="0">
                    <a:pos x="92" y="47"/>
                  </a:cxn>
                  <a:cxn ang="0">
                    <a:pos x="107" y="62"/>
                  </a:cxn>
                  <a:cxn ang="0">
                    <a:pos x="117" y="77"/>
                  </a:cxn>
                  <a:cxn ang="0">
                    <a:pos x="109" y="71"/>
                  </a:cxn>
                  <a:cxn ang="0">
                    <a:pos x="92" y="62"/>
                  </a:cxn>
                  <a:cxn ang="0">
                    <a:pos x="72" y="52"/>
                  </a:cxn>
                  <a:cxn ang="0">
                    <a:pos x="52" y="39"/>
                  </a:cxn>
                  <a:cxn ang="0">
                    <a:pos x="30" y="27"/>
                  </a:cxn>
                  <a:cxn ang="0">
                    <a:pos x="13" y="17"/>
                  </a:cxn>
                  <a:cxn ang="0">
                    <a:pos x="3" y="9"/>
                  </a:cxn>
                  <a:cxn ang="0">
                    <a:pos x="0" y="2"/>
                  </a:cxn>
                </a:cxnLst>
                <a:rect l="0" t="0" r="r" b="b"/>
                <a:pathLst>
                  <a:path w="117" h="77">
                    <a:moveTo>
                      <a:pt x="0" y="2"/>
                    </a:moveTo>
                    <a:lnTo>
                      <a:pt x="5" y="0"/>
                    </a:lnTo>
                    <a:lnTo>
                      <a:pt x="18" y="4"/>
                    </a:lnTo>
                    <a:lnTo>
                      <a:pt x="35" y="10"/>
                    </a:lnTo>
                    <a:lnTo>
                      <a:pt x="53" y="21"/>
                    </a:lnTo>
                    <a:lnTo>
                      <a:pt x="73" y="34"/>
                    </a:lnTo>
                    <a:lnTo>
                      <a:pt x="92" y="47"/>
                    </a:lnTo>
                    <a:lnTo>
                      <a:pt x="107" y="62"/>
                    </a:lnTo>
                    <a:lnTo>
                      <a:pt x="117" y="77"/>
                    </a:lnTo>
                    <a:lnTo>
                      <a:pt x="109" y="71"/>
                    </a:lnTo>
                    <a:lnTo>
                      <a:pt x="92" y="62"/>
                    </a:lnTo>
                    <a:lnTo>
                      <a:pt x="72" y="52"/>
                    </a:lnTo>
                    <a:lnTo>
                      <a:pt x="52" y="39"/>
                    </a:lnTo>
                    <a:lnTo>
                      <a:pt x="30" y="27"/>
                    </a:lnTo>
                    <a:lnTo>
                      <a:pt x="13" y="1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0" name="Freeform 466"/>
              <p:cNvSpPr>
                <a:spLocks/>
              </p:cNvSpPr>
              <p:nvPr/>
            </p:nvSpPr>
            <p:spPr bwMode="auto">
              <a:xfrm>
                <a:off x="5406" y="2750"/>
                <a:ext cx="65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0" y="13"/>
                  </a:cxn>
                  <a:cxn ang="0">
                    <a:pos x="61" y="25"/>
                  </a:cxn>
                  <a:cxn ang="0">
                    <a:pos x="83" y="40"/>
                  </a:cxn>
                  <a:cxn ang="0">
                    <a:pos x="103" y="55"/>
                  </a:cxn>
                  <a:cxn ang="0">
                    <a:pos x="120" y="70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02" y="70"/>
                  </a:cxn>
                  <a:cxn ang="0">
                    <a:pos x="80" y="57"/>
                  </a:cxn>
                  <a:cxn ang="0">
                    <a:pos x="56" y="43"/>
                  </a:cxn>
                  <a:cxn ang="0">
                    <a:pos x="35" y="30"/>
                  </a:cxn>
                  <a:cxn ang="0">
                    <a:pos x="16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8" h="85">
                    <a:moveTo>
                      <a:pt x="0" y="2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0" y="13"/>
                    </a:lnTo>
                    <a:lnTo>
                      <a:pt x="61" y="25"/>
                    </a:lnTo>
                    <a:lnTo>
                      <a:pt x="83" y="40"/>
                    </a:lnTo>
                    <a:lnTo>
                      <a:pt x="103" y="55"/>
                    </a:lnTo>
                    <a:lnTo>
                      <a:pt x="120" y="70"/>
                    </a:lnTo>
                    <a:lnTo>
                      <a:pt x="128" y="85"/>
                    </a:lnTo>
                    <a:lnTo>
                      <a:pt x="118" y="80"/>
                    </a:lnTo>
                    <a:lnTo>
                      <a:pt x="102" y="70"/>
                    </a:lnTo>
                    <a:lnTo>
                      <a:pt x="80" y="57"/>
                    </a:lnTo>
                    <a:lnTo>
                      <a:pt x="56" y="43"/>
                    </a:lnTo>
                    <a:lnTo>
                      <a:pt x="35" y="30"/>
                    </a:lnTo>
                    <a:lnTo>
                      <a:pt x="16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1" name="Freeform 467"/>
              <p:cNvSpPr>
                <a:spLocks/>
              </p:cNvSpPr>
              <p:nvPr/>
            </p:nvSpPr>
            <p:spPr bwMode="auto">
              <a:xfrm>
                <a:off x="5412" y="2771"/>
                <a:ext cx="5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6"/>
                  </a:cxn>
                  <a:cxn ang="0">
                    <a:pos x="34" y="18"/>
                  </a:cxn>
                  <a:cxn ang="0">
                    <a:pos x="52" y="31"/>
                  </a:cxn>
                  <a:cxn ang="0">
                    <a:pos x="70" y="48"/>
                  </a:cxn>
                  <a:cxn ang="0">
                    <a:pos x="87" y="63"/>
                  </a:cxn>
                  <a:cxn ang="0">
                    <a:pos x="99" y="78"/>
                  </a:cxn>
                  <a:cxn ang="0">
                    <a:pos x="104" y="90"/>
                  </a:cxn>
                  <a:cxn ang="0">
                    <a:pos x="94" y="81"/>
                  </a:cxn>
                  <a:cxn ang="0">
                    <a:pos x="79" y="71"/>
                  </a:cxn>
                  <a:cxn ang="0">
                    <a:pos x="60" y="58"/>
                  </a:cxn>
                  <a:cxn ang="0">
                    <a:pos x="42" y="45"/>
                  </a:cxn>
                  <a:cxn ang="0">
                    <a:pos x="24" y="30"/>
                  </a:cxn>
                  <a:cxn ang="0">
                    <a:pos x="10" y="18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04" h="90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4" y="18"/>
                    </a:lnTo>
                    <a:lnTo>
                      <a:pt x="52" y="31"/>
                    </a:lnTo>
                    <a:lnTo>
                      <a:pt x="70" y="48"/>
                    </a:lnTo>
                    <a:lnTo>
                      <a:pt x="87" y="63"/>
                    </a:lnTo>
                    <a:lnTo>
                      <a:pt x="99" y="78"/>
                    </a:lnTo>
                    <a:lnTo>
                      <a:pt x="104" y="90"/>
                    </a:lnTo>
                    <a:lnTo>
                      <a:pt x="94" y="81"/>
                    </a:lnTo>
                    <a:lnTo>
                      <a:pt x="79" y="71"/>
                    </a:lnTo>
                    <a:lnTo>
                      <a:pt x="60" y="58"/>
                    </a:lnTo>
                    <a:lnTo>
                      <a:pt x="42" y="45"/>
                    </a:lnTo>
                    <a:lnTo>
                      <a:pt x="24" y="30"/>
                    </a:lnTo>
                    <a:lnTo>
                      <a:pt x="10" y="18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2" name="Freeform 468"/>
              <p:cNvSpPr>
                <a:spLocks/>
              </p:cNvSpPr>
              <p:nvPr/>
            </p:nvSpPr>
            <p:spPr bwMode="auto">
              <a:xfrm>
                <a:off x="5414" y="2795"/>
                <a:ext cx="4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28" y="10"/>
                  </a:cxn>
                  <a:cxn ang="0">
                    <a:pos x="43" y="20"/>
                  </a:cxn>
                  <a:cxn ang="0">
                    <a:pos x="56" y="33"/>
                  </a:cxn>
                  <a:cxn ang="0">
                    <a:pos x="70" y="47"/>
                  </a:cxn>
                  <a:cxn ang="0">
                    <a:pos x="80" y="62"/>
                  </a:cxn>
                  <a:cxn ang="0">
                    <a:pos x="85" y="77"/>
                  </a:cxn>
                  <a:cxn ang="0">
                    <a:pos x="76" y="68"/>
                  </a:cxn>
                  <a:cxn ang="0">
                    <a:pos x="63" y="58"/>
                  </a:cxn>
                  <a:cxn ang="0">
                    <a:pos x="48" y="47"/>
                  </a:cxn>
                  <a:cxn ang="0">
                    <a:pos x="33" y="35"/>
                  </a:cxn>
                  <a:cxn ang="0">
                    <a:pos x="18" y="23"/>
                  </a:cxn>
                  <a:cxn ang="0">
                    <a:pos x="6" y="13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5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10"/>
                    </a:lnTo>
                    <a:lnTo>
                      <a:pt x="43" y="20"/>
                    </a:lnTo>
                    <a:lnTo>
                      <a:pt x="56" y="33"/>
                    </a:lnTo>
                    <a:lnTo>
                      <a:pt x="70" y="47"/>
                    </a:lnTo>
                    <a:lnTo>
                      <a:pt x="80" y="62"/>
                    </a:lnTo>
                    <a:lnTo>
                      <a:pt x="85" y="77"/>
                    </a:lnTo>
                    <a:lnTo>
                      <a:pt x="76" y="68"/>
                    </a:lnTo>
                    <a:lnTo>
                      <a:pt x="63" y="58"/>
                    </a:lnTo>
                    <a:lnTo>
                      <a:pt x="48" y="47"/>
                    </a:lnTo>
                    <a:lnTo>
                      <a:pt x="33" y="35"/>
                    </a:lnTo>
                    <a:lnTo>
                      <a:pt x="18" y="23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3" name="Freeform 469"/>
              <p:cNvSpPr>
                <a:spLocks/>
              </p:cNvSpPr>
              <p:nvPr/>
            </p:nvSpPr>
            <p:spPr bwMode="auto">
              <a:xfrm>
                <a:off x="5413" y="2818"/>
                <a:ext cx="3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3" y="11"/>
                  </a:cxn>
                  <a:cxn ang="0">
                    <a:pos x="35" y="23"/>
                  </a:cxn>
                  <a:cxn ang="0">
                    <a:pos x="45" y="35"/>
                  </a:cxn>
                  <a:cxn ang="0">
                    <a:pos x="55" y="46"/>
                  </a:cxn>
                  <a:cxn ang="0">
                    <a:pos x="60" y="56"/>
                  </a:cxn>
                  <a:cxn ang="0">
                    <a:pos x="62" y="65"/>
                  </a:cxn>
                  <a:cxn ang="0">
                    <a:pos x="55" y="58"/>
                  </a:cxn>
                  <a:cxn ang="0">
                    <a:pos x="47" y="50"/>
                  </a:cxn>
                  <a:cxn ang="0">
                    <a:pos x="37" y="41"/>
                  </a:cxn>
                  <a:cxn ang="0">
                    <a:pos x="27" y="31"/>
                  </a:cxn>
                  <a:cxn ang="0">
                    <a:pos x="17" y="21"/>
                  </a:cxn>
                  <a:cxn ang="0">
                    <a:pos x="8" y="1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65">
                    <a:moveTo>
                      <a:pt x="0" y="0"/>
                    </a:moveTo>
                    <a:lnTo>
                      <a:pt x="5" y="0"/>
                    </a:lnTo>
                    <a:lnTo>
                      <a:pt x="13" y="3"/>
                    </a:lnTo>
                    <a:lnTo>
                      <a:pt x="23" y="11"/>
                    </a:lnTo>
                    <a:lnTo>
                      <a:pt x="35" y="23"/>
                    </a:lnTo>
                    <a:lnTo>
                      <a:pt x="45" y="35"/>
                    </a:lnTo>
                    <a:lnTo>
                      <a:pt x="55" y="46"/>
                    </a:lnTo>
                    <a:lnTo>
                      <a:pt x="60" y="56"/>
                    </a:lnTo>
                    <a:lnTo>
                      <a:pt x="62" y="65"/>
                    </a:lnTo>
                    <a:lnTo>
                      <a:pt x="55" y="58"/>
                    </a:lnTo>
                    <a:lnTo>
                      <a:pt x="47" y="50"/>
                    </a:lnTo>
                    <a:lnTo>
                      <a:pt x="37" y="41"/>
                    </a:lnTo>
                    <a:lnTo>
                      <a:pt x="27" y="31"/>
                    </a:lnTo>
                    <a:lnTo>
                      <a:pt x="17" y="21"/>
                    </a:lnTo>
                    <a:lnTo>
                      <a:pt x="8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4" name="Freeform 470"/>
              <p:cNvSpPr>
                <a:spLocks/>
              </p:cNvSpPr>
              <p:nvPr/>
            </p:nvSpPr>
            <p:spPr bwMode="auto">
              <a:xfrm>
                <a:off x="5416" y="2839"/>
                <a:ext cx="20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2"/>
                  </a:cxn>
                  <a:cxn ang="0">
                    <a:pos x="28" y="14"/>
                  </a:cxn>
                  <a:cxn ang="0">
                    <a:pos x="42" y="30"/>
                  </a:cxn>
                  <a:cxn ang="0">
                    <a:pos x="42" y="45"/>
                  </a:cxn>
                  <a:cxn ang="0">
                    <a:pos x="38" y="37"/>
                  </a:cxn>
                  <a:cxn ang="0">
                    <a:pos x="33" y="30"/>
                  </a:cxn>
                  <a:cxn ang="0">
                    <a:pos x="25" y="24"/>
                  </a:cxn>
                  <a:cxn ang="0">
                    <a:pos x="17" y="17"/>
                  </a:cxn>
                  <a:cxn ang="0">
                    <a:pos x="8" y="12"/>
                  </a:cxn>
                  <a:cxn ang="0">
                    <a:pos x="3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42" h="45">
                    <a:moveTo>
                      <a:pt x="3" y="0"/>
                    </a:moveTo>
                    <a:lnTo>
                      <a:pt x="13" y="2"/>
                    </a:lnTo>
                    <a:lnTo>
                      <a:pt x="28" y="14"/>
                    </a:lnTo>
                    <a:lnTo>
                      <a:pt x="42" y="30"/>
                    </a:lnTo>
                    <a:lnTo>
                      <a:pt x="42" y="45"/>
                    </a:lnTo>
                    <a:lnTo>
                      <a:pt x="38" y="37"/>
                    </a:lnTo>
                    <a:lnTo>
                      <a:pt x="33" y="30"/>
                    </a:lnTo>
                    <a:lnTo>
                      <a:pt x="25" y="24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5" name="Freeform 471"/>
              <p:cNvSpPr>
                <a:spLocks/>
              </p:cNvSpPr>
              <p:nvPr/>
            </p:nvSpPr>
            <p:spPr bwMode="auto">
              <a:xfrm>
                <a:off x="5433" y="2662"/>
                <a:ext cx="27" cy="2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50" y="47"/>
                  </a:cxn>
                  <a:cxn ang="0">
                    <a:pos x="42" y="42"/>
                  </a:cxn>
                  <a:cxn ang="0">
                    <a:pos x="32" y="35"/>
                  </a:cxn>
                  <a:cxn ang="0">
                    <a:pos x="22" y="28"/>
                  </a:cxn>
                  <a:cxn ang="0">
                    <a:pos x="12" y="20"/>
                  </a:cxn>
                  <a:cxn ang="0">
                    <a:pos x="3" y="13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5" y="3"/>
                  </a:cxn>
                  <a:cxn ang="0">
                    <a:pos x="22" y="10"/>
                  </a:cxn>
                  <a:cxn ang="0">
                    <a:pos x="30" y="18"/>
                  </a:cxn>
                  <a:cxn ang="0">
                    <a:pos x="37" y="27"/>
                  </a:cxn>
                  <a:cxn ang="0">
                    <a:pos x="43" y="37"/>
                  </a:cxn>
                  <a:cxn ang="0">
                    <a:pos x="50" y="45"/>
                  </a:cxn>
                  <a:cxn ang="0">
                    <a:pos x="54" y="50"/>
                  </a:cxn>
                </a:cxnLst>
                <a:rect l="0" t="0" r="r" b="b"/>
                <a:pathLst>
                  <a:path w="54" h="50">
                    <a:moveTo>
                      <a:pt x="54" y="50"/>
                    </a:moveTo>
                    <a:lnTo>
                      <a:pt x="50" y="47"/>
                    </a:lnTo>
                    <a:lnTo>
                      <a:pt x="42" y="42"/>
                    </a:lnTo>
                    <a:lnTo>
                      <a:pt x="32" y="35"/>
                    </a:lnTo>
                    <a:lnTo>
                      <a:pt x="22" y="28"/>
                    </a:lnTo>
                    <a:lnTo>
                      <a:pt x="12" y="20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10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43" y="37"/>
                    </a:lnTo>
                    <a:lnTo>
                      <a:pt x="50" y="45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6" name="Freeform 472"/>
              <p:cNvSpPr>
                <a:spLocks/>
              </p:cNvSpPr>
              <p:nvPr/>
            </p:nvSpPr>
            <p:spPr bwMode="auto">
              <a:xfrm>
                <a:off x="5461" y="2659"/>
                <a:ext cx="14" cy="2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7" y="48"/>
                  </a:cxn>
                  <a:cxn ang="0">
                    <a:pos x="18" y="30"/>
                  </a:cxn>
                  <a:cxn ang="0">
                    <a:pos x="27" y="12"/>
                  </a:cxn>
                  <a:cxn ang="0">
                    <a:pos x="25" y="0"/>
                  </a:cxn>
                  <a:cxn ang="0">
                    <a:pos x="17" y="3"/>
                  </a:cxn>
                  <a:cxn ang="0">
                    <a:pos x="10" y="22"/>
                  </a:cxn>
                  <a:cxn ang="0">
                    <a:pos x="3" y="42"/>
                  </a:cxn>
                  <a:cxn ang="0">
                    <a:pos x="0" y="58"/>
                  </a:cxn>
                </a:cxnLst>
                <a:rect l="0" t="0" r="r" b="b"/>
                <a:pathLst>
                  <a:path w="27" h="58">
                    <a:moveTo>
                      <a:pt x="0" y="58"/>
                    </a:moveTo>
                    <a:lnTo>
                      <a:pt x="7" y="48"/>
                    </a:lnTo>
                    <a:lnTo>
                      <a:pt x="18" y="30"/>
                    </a:lnTo>
                    <a:lnTo>
                      <a:pt x="27" y="1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22"/>
                    </a:lnTo>
                    <a:lnTo>
                      <a:pt x="3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7" name="Freeform 473"/>
              <p:cNvSpPr>
                <a:spLocks/>
              </p:cNvSpPr>
              <p:nvPr/>
            </p:nvSpPr>
            <p:spPr bwMode="auto">
              <a:xfrm>
                <a:off x="5451" y="2649"/>
                <a:ext cx="8" cy="33"/>
              </a:xfrm>
              <a:custGeom>
                <a:avLst/>
                <a:gdLst/>
                <a:ahLst/>
                <a:cxnLst>
                  <a:cxn ang="0">
                    <a:pos x="15" y="65"/>
                  </a:cxn>
                  <a:cxn ang="0">
                    <a:pos x="13" y="52"/>
                  </a:cxn>
                  <a:cxn ang="0">
                    <a:pos x="15" y="30"/>
                  </a:cxn>
                  <a:cxn ang="0">
                    <a:pos x="12" y="10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27"/>
                  </a:cxn>
                  <a:cxn ang="0">
                    <a:pos x="10" y="50"/>
                  </a:cxn>
                  <a:cxn ang="0">
                    <a:pos x="15" y="65"/>
                  </a:cxn>
                </a:cxnLst>
                <a:rect l="0" t="0" r="r" b="b"/>
                <a:pathLst>
                  <a:path w="15" h="65">
                    <a:moveTo>
                      <a:pt x="15" y="65"/>
                    </a:moveTo>
                    <a:lnTo>
                      <a:pt x="13" y="52"/>
                    </a:lnTo>
                    <a:lnTo>
                      <a:pt x="15" y="30"/>
                    </a:lnTo>
                    <a:lnTo>
                      <a:pt x="12" y="1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27"/>
                    </a:lnTo>
                    <a:lnTo>
                      <a:pt x="10" y="5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8" name="Freeform 474"/>
              <p:cNvSpPr>
                <a:spLocks/>
              </p:cNvSpPr>
              <p:nvPr/>
            </p:nvSpPr>
            <p:spPr bwMode="auto">
              <a:xfrm>
                <a:off x="5466" y="2668"/>
                <a:ext cx="25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7" y="30"/>
                  </a:cxn>
                  <a:cxn ang="0">
                    <a:pos x="25" y="20"/>
                  </a:cxn>
                  <a:cxn ang="0">
                    <a:pos x="34" y="10"/>
                  </a:cxn>
                  <a:cxn ang="0">
                    <a:pos x="40" y="4"/>
                  </a:cxn>
                  <a:cxn ang="0">
                    <a:pos x="45" y="0"/>
                  </a:cxn>
                  <a:cxn ang="0">
                    <a:pos x="50" y="2"/>
                  </a:cxn>
                  <a:cxn ang="0">
                    <a:pos x="50" y="7"/>
                  </a:cxn>
                  <a:cxn ang="0">
                    <a:pos x="47" y="14"/>
                  </a:cxn>
                  <a:cxn ang="0">
                    <a:pos x="40" y="22"/>
                  </a:cxn>
                  <a:cxn ang="0">
                    <a:pos x="30" y="30"/>
                  </a:cxn>
                  <a:cxn ang="0">
                    <a:pos x="22" y="40"/>
                  </a:cxn>
                  <a:cxn ang="0">
                    <a:pos x="12" y="47"/>
                  </a:cxn>
                  <a:cxn ang="0">
                    <a:pos x="5" y="54"/>
                  </a:cxn>
                  <a:cxn ang="0">
                    <a:pos x="0" y="59"/>
                  </a:cxn>
                </a:cxnLst>
                <a:rect l="0" t="0" r="r" b="b"/>
                <a:pathLst>
                  <a:path w="50" h="59">
                    <a:moveTo>
                      <a:pt x="0" y="59"/>
                    </a:moveTo>
                    <a:lnTo>
                      <a:pt x="5" y="50"/>
                    </a:lnTo>
                    <a:lnTo>
                      <a:pt x="10" y="42"/>
                    </a:lnTo>
                    <a:lnTo>
                      <a:pt x="17" y="30"/>
                    </a:lnTo>
                    <a:lnTo>
                      <a:pt x="25" y="20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0" y="7"/>
                    </a:lnTo>
                    <a:lnTo>
                      <a:pt x="47" y="14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2" y="40"/>
                    </a:lnTo>
                    <a:lnTo>
                      <a:pt x="12" y="47"/>
                    </a:lnTo>
                    <a:lnTo>
                      <a:pt x="5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9" name="Freeform 475"/>
              <p:cNvSpPr>
                <a:spLocks/>
              </p:cNvSpPr>
              <p:nvPr/>
            </p:nvSpPr>
            <p:spPr bwMode="auto">
              <a:xfrm>
                <a:off x="5442" y="2848"/>
                <a:ext cx="4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49" y="0"/>
                  </a:cxn>
                  <a:cxn ang="0">
                    <a:pos x="61" y="0"/>
                  </a:cxn>
                  <a:cxn ang="0">
                    <a:pos x="72" y="3"/>
                  </a:cxn>
                  <a:cxn ang="0">
                    <a:pos x="79" y="7"/>
                  </a:cxn>
                  <a:cxn ang="0">
                    <a:pos x="82" y="12"/>
                  </a:cxn>
                  <a:cxn ang="0">
                    <a:pos x="81" y="17"/>
                  </a:cxn>
                  <a:cxn ang="0">
                    <a:pos x="72" y="18"/>
                  </a:cxn>
                  <a:cxn ang="0">
                    <a:pos x="62" y="17"/>
                  </a:cxn>
                  <a:cxn ang="0">
                    <a:pos x="49" y="13"/>
                  </a:cxn>
                  <a:cxn ang="0">
                    <a:pos x="36" y="10"/>
                  </a:cxn>
                  <a:cxn ang="0">
                    <a:pos x="22" y="7"/>
                  </a:cxn>
                  <a:cxn ang="0">
                    <a:pos x="10" y="3"/>
                  </a:cxn>
                  <a:cxn ang="0">
                    <a:pos x="0" y="2"/>
                  </a:cxn>
                </a:cxnLst>
                <a:rect l="0" t="0" r="r" b="b"/>
                <a:pathLst>
                  <a:path w="82" h="18">
                    <a:moveTo>
                      <a:pt x="0" y="2"/>
                    </a:moveTo>
                    <a:lnTo>
                      <a:pt x="10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2" y="3"/>
                    </a:lnTo>
                    <a:lnTo>
                      <a:pt x="79" y="7"/>
                    </a:lnTo>
                    <a:lnTo>
                      <a:pt x="82" y="12"/>
                    </a:lnTo>
                    <a:lnTo>
                      <a:pt x="81" y="17"/>
                    </a:lnTo>
                    <a:lnTo>
                      <a:pt x="72" y="18"/>
                    </a:lnTo>
                    <a:lnTo>
                      <a:pt x="62" y="17"/>
                    </a:lnTo>
                    <a:lnTo>
                      <a:pt x="49" y="13"/>
                    </a:lnTo>
                    <a:lnTo>
                      <a:pt x="36" y="10"/>
                    </a:lnTo>
                    <a:lnTo>
                      <a:pt x="22" y="7"/>
                    </a:lnTo>
                    <a:lnTo>
                      <a:pt x="1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0" name="Freeform 476"/>
              <p:cNvSpPr>
                <a:spLocks/>
              </p:cNvSpPr>
              <p:nvPr/>
            </p:nvSpPr>
            <p:spPr bwMode="auto">
              <a:xfrm>
                <a:off x="5436" y="2858"/>
                <a:ext cx="40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20" y="1"/>
                  </a:cxn>
                  <a:cxn ang="0">
                    <a:pos x="32" y="3"/>
                  </a:cxn>
                  <a:cxn ang="0">
                    <a:pos x="45" y="6"/>
                  </a:cxn>
                  <a:cxn ang="0">
                    <a:pos x="59" y="10"/>
                  </a:cxn>
                  <a:cxn ang="0">
                    <a:pos x="69" y="13"/>
                  </a:cxn>
                  <a:cxn ang="0">
                    <a:pos x="77" y="18"/>
                  </a:cxn>
                  <a:cxn ang="0">
                    <a:pos x="80" y="2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59" y="25"/>
                  </a:cxn>
                  <a:cxn ang="0">
                    <a:pos x="45" y="20"/>
                  </a:cxn>
                  <a:cxn ang="0">
                    <a:pos x="30" y="15"/>
                  </a:cxn>
                  <a:cxn ang="0">
                    <a:pos x="17" y="8"/>
                  </a:cxn>
                  <a:cxn ang="0">
                    <a:pos x="7" y="3"/>
                  </a:cxn>
                  <a:cxn ang="0">
                    <a:pos x="0" y="0"/>
                  </a:cxn>
                </a:cxnLst>
                <a:rect l="0" t="0" r="r" b="b"/>
                <a:pathLst>
                  <a:path w="80" h="28">
                    <a:moveTo>
                      <a:pt x="0" y="0"/>
                    </a:moveTo>
                    <a:lnTo>
                      <a:pt x="8" y="0"/>
                    </a:lnTo>
                    <a:lnTo>
                      <a:pt x="20" y="1"/>
                    </a:lnTo>
                    <a:lnTo>
                      <a:pt x="32" y="3"/>
                    </a:lnTo>
                    <a:lnTo>
                      <a:pt x="45" y="6"/>
                    </a:lnTo>
                    <a:lnTo>
                      <a:pt x="59" y="10"/>
                    </a:lnTo>
                    <a:lnTo>
                      <a:pt x="69" y="13"/>
                    </a:lnTo>
                    <a:lnTo>
                      <a:pt x="77" y="18"/>
                    </a:lnTo>
                    <a:lnTo>
                      <a:pt x="80" y="25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59" y="25"/>
                    </a:lnTo>
                    <a:lnTo>
                      <a:pt x="45" y="20"/>
                    </a:lnTo>
                    <a:lnTo>
                      <a:pt x="30" y="15"/>
                    </a:lnTo>
                    <a:lnTo>
                      <a:pt x="17" y="8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1" name="Freeform 477"/>
              <p:cNvSpPr>
                <a:spLocks/>
              </p:cNvSpPr>
              <p:nvPr/>
            </p:nvSpPr>
            <p:spPr bwMode="auto">
              <a:xfrm>
                <a:off x="5456" y="2827"/>
                <a:ext cx="39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24" y="2"/>
                  </a:cxn>
                  <a:cxn ang="0">
                    <a:pos x="37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4" y="7"/>
                  </a:cxn>
                  <a:cxn ang="0">
                    <a:pos x="79" y="12"/>
                  </a:cxn>
                  <a:cxn ang="0">
                    <a:pos x="79" y="17"/>
                  </a:cxn>
                  <a:cxn ang="0">
                    <a:pos x="74" y="19"/>
                  </a:cxn>
                  <a:cxn ang="0">
                    <a:pos x="64" y="19"/>
                  </a:cxn>
                  <a:cxn ang="0">
                    <a:pos x="50" y="15"/>
                  </a:cxn>
                  <a:cxn ang="0">
                    <a:pos x="37" y="14"/>
                  </a:cxn>
                  <a:cxn ang="0">
                    <a:pos x="24" y="12"/>
                  </a:cxn>
                  <a:cxn ang="0">
                    <a:pos x="10" y="10"/>
                  </a:cxn>
                  <a:cxn ang="0">
                    <a:pos x="0" y="10"/>
                  </a:cxn>
                </a:cxnLst>
                <a:rect l="0" t="0" r="r" b="b"/>
                <a:pathLst>
                  <a:path w="79" h="19">
                    <a:moveTo>
                      <a:pt x="0" y="10"/>
                    </a:moveTo>
                    <a:lnTo>
                      <a:pt x="4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4" y="7"/>
                    </a:lnTo>
                    <a:lnTo>
                      <a:pt x="79" y="12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4" y="19"/>
                    </a:lnTo>
                    <a:lnTo>
                      <a:pt x="50" y="15"/>
                    </a:lnTo>
                    <a:lnTo>
                      <a:pt x="37" y="14"/>
                    </a:lnTo>
                    <a:lnTo>
                      <a:pt x="24" y="12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2" name="Freeform 478"/>
              <p:cNvSpPr>
                <a:spLocks/>
              </p:cNvSpPr>
              <p:nvPr/>
            </p:nvSpPr>
            <p:spPr bwMode="auto">
              <a:xfrm>
                <a:off x="5461" y="2803"/>
                <a:ext cx="45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" y="20"/>
                  </a:cxn>
                  <a:cxn ang="0">
                    <a:pos x="24" y="13"/>
                  </a:cxn>
                  <a:cxn ang="0">
                    <a:pos x="39" y="8"/>
                  </a:cxn>
                  <a:cxn ang="0">
                    <a:pos x="54" y="3"/>
                  </a:cxn>
                  <a:cxn ang="0">
                    <a:pos x="67" y="1"/>
                  </a:cxn>
                  <a:cxn ang="0">
                    <a:pos x="79" y="0"/>
                  </a:cxn>
                  <a:cxn ang="0">
                    <a:pos x="89" y="1"/>
                  </a:cxn>
                  <a:cxn ang="0">
                    <a:pos x="92" y="6"/>
                  </a:cxn>
                  <a:cxn ang="0">
                    <a:pos x="90" y="11"/>
                  </a:cxn>
                  <a:cxn ang="0">
                    <a:pos x="82" y="16"/>
                  </a:cxn>
                  <a:cxn ang="0">
                    <a:pos x="70" y="18"/>
                  </a:cxn>
                  <a:cxn ang="0">
                    <a:pos x="55" y="20"/>
                  </a:cxn>
                  <a:cxn ang="0">
                    <a:pos x="39" y="21"/>
                  </a:cxn>
                  <a:cxn ang="0">
                    <a:pos x="24" y="21"/>
                  </a:cxn>
                  <a:cxn ang="0">
                    <a:pos x="10" y="23"/>
                  </a:cxn>
                  <a:cxn ang="0">
                    <a:pos x="0" y="25"/>
                  </a:cxn>
                </a:cxnLst>
                <a:rect l="0" t="0" r="r" b="b"/>
                <a:pathLst>
                  <a:path w="92" h="25">
                    <a:moveTo>
                      <a:pt x="0" y="25"/>
                    </a:moveTo>
                    <a:lnTo>
                      <a:pt x="10" y="20"/>
                    </a:lnTo>
                    <a:lnTo>
                      <a:pt x="24" y="13"/>
                    </a:lnTo>
                    <a:lnTo>
                      <a:pt x="39" y="8"/>
                    </a:lnTo>
                    <a:lnTo>
                      <a:pt x="54" y="3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9" y="1"/>
                    </a:lnTo>
                    <a:lnTo>
                      <a:pt x="92" y="6"/>
                    </a:lnTo>
                    <a:lnTo>
                      <a:pt x="90" y="11"/>
                    </a:lnTo>
                    <a:lnTo>
                      <a:pt x="82" y="16"/>
                    </a:lnTo>
                    <a:lnTo>
                      <a:pt x="70" y="18"/>
                    </a:lnTo>
                    <a:lnTo>
                      <a:pt x="55" y="20"/>
                    </a:lnTo>
                    <a:lnTo>
                      <a:pt x="39" y="21"/>
                    </a:lnTo>
                    <a:lnTo>
                      <a:pt x="24" y="21"/>
                    </a:lnTo>
                    <a:lnTo>
                      <a:pt x="1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3" name="Freeform 479"/>
              <p:cNvSpPr>
                <a:spLocks/>
              </p:cNvSpPr>
              <p:nvPr/>
            </p:nvSpPr>
            <p:spPr bwMode="auto">
              <a:xfrm>
                <a:off x="5469" y="2781"/>
                <a:ext cx="50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" y="25"/>
                  </a:cxn>
                  <a:cxn ang="0">
                    <a:pos x="23" y="18"/>
                  </a:cxn>
                  <a:cxn ang="0">
                    <a:pos x="40" y="11"/>
                  </a:cxn>
                  <a:cxn ang="0">
                    <a:pos x="57" y="6"/>
                  </a:cxn>
                  <a:cxn ang="0">
                    <a:pos x="73" y="1"/>
                  </a:cxn>
                  <a:cxn ang="0">
                    <a:pos x="87" y="0"/>
                  </a:cxn>
                  <a:cxn ang="0">
                    <a:pos x="97" y="0"/>
                  </a:cxn>
                  <a:cxn ang="0">
                    <a:pos x="100" y="5"/>
                  </a:cxn>
                  <a:cxn ang="0">
                    <a:pos x="95" y="11"/>
                  </a:cxn>
                  <a:cxn ang="0">
                    <a:pos x="85" y="16"/>
                  </a:cxn>
                  <a:cxn ang="0">
                    <a:pos x="70" y="20"/>
                  </a:cxn>
                  <a:cxn ang="0">
                    <a:pos x="53" y="23"/>
                  </a:cxn>
                  <a:cxn ang="0">
                    <a:pos x="37" y="25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0" y="28"/>
                  </a:cxn>
                </a:cxnLst>
                <a:rect l="0" t="0" r="r" b="b"/>
                <a:pathLst>
                  <a:path w="100" h="28">
                    <a:moveTo>
                      <a:pt x="0" y="28"/>
                    </a:moveTo>
                    <a:lnTo>
                      <a:pt x="8" y="25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6"/>
                    </a:lnTo>
                    <a:lnTo>
                      <a:pt x="73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0" y="5"/>
                    </a:lnTo>
                    <a:lnTo>
                      <a:pt x="95" y="11"/>
                    </a:lnTo>
                    <a:lnTo>
                      <a:pt x="85" y="16"/>
                    </a:lnTo>
                    <a:lnTo>
                      <a:pt x="70" y="20"/>
                    </a:lnTo>
                    <a:lnTo>
                      <a:pt x="53" y="23"/>
                    </a:lnTo>
                    <a:lnTo>
                      <a:pt x="37" y="25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4" name="Freeform 480"/>
              <p:cNvSpPr>
                <a:spLocks/>
              </p:cNvSpPr>
              <p:nvPr/>
            </p:nvSpPr>
            <p:spPr bwMode="auto">
              <a:xfrm>
                <a:off x="5470" y="2732"/>
                <a:ext cx="53" cy="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0" y="44"/>
                  </a:cxn>
                  <a:cxn ang="0">
                    <a:pos x="25" y="34"/>
                  </a:cxn>
                  <a:cxn ang="0">
                    <a:pos x="40" y="24"/>
                  </a:cxn>
                  <a:cxn ang="0">
                    <a:pos x="58" y="14"/>
                  </a:cxn>
                  <a:cxn ang="0">
                    <a:pos x="75" y="7"/>
                  </a:cxn>
                  <a:cxn ang="0">
                    <a:pos x="90" y="2"/>
                  </a:cxn>
                  <a:cxn ang="0">
                    <a:pos x="101" y="0"/>
                  </a:cxn>
                  <a:cxn ang="0">
                    <a:pos x="106" y="4"/>
                  </a:cxn>
                  <a:cxn ang="0">
                    <a:pos x="105" y="9"/>
                  </a:cxn>
                  <a:cxn ang="0">
                    <a:pos x="95" y="15"/>
                  </a:cxn>
                  <a:cxn ang="0">
                    <a:pos x="78" y="22"/>
                  </a:cxn>
                  <a:cxn ang="0">
                    <a:pos x="60" y="27"/>
                  </a:cxn>
                  <a:cxn ang="0">
                    <a:pos x="40" y="34"/>
                  </a:cxn>
                  <a:cxn ang="0">
                    <a:pos x="21" y="40"/>
                  </a:cxn>
                  <a:cxn ang="0">
                    <a:pos x="8" y="47"/>
                  </a:cxn>
                  <a:cxn ang="0">
                    <a:pos x="0" y="52"/>
                  </a:cxn>
                </a:cxnLst>
                <a:rect l="0" t="0" r="r" b="b"/>
                <a:pathLst>
                  <a:path w="106" h="52">
                    <a:moveTo>
                      <a:pt x="0" y="52"/>
                    </a:moveTo>
                    <a:lnTo>
                      <a:pt x="10" y="44"/>
                    </a:lnTo>
                    <a:lnTo>
                      <a:pt x="25" y="34"/>
                    </a:lnTo>
                    <a:lnTo>
                      <a:pt x="40" y="24"/>
                    </a:lnTo>
                    <a:lnTo>
                      <a:pt x="58" y="14"/>
                    </a:lnTo>
                    <a:lnTo>
                      <a:pt x="75" y="7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06" y="4"/>
                    </a:lnTo>
                    <a:lnTo>
                      <a:pt x="105" y="9"/>
                    </a:lnTo>
                    <a:lnTo>
                      <a:pt x="95" y="15"/>
                    </a:lnTo>
                    <a:lnTo>
                      <a:pt x="78" y="22"/>
                    </a:lnTo>
                    <a:lnTo>
                      <a:pt x="60" y="27"/>
                    </a:lnTo>
                    <a:lnTo>
                      <a:pt x="40" y="34"/>
                    </a:lnTo>
                    <a:lnTo>
                      <a:pt x="21" y="40"/>
                    </a:lnTo>
                    <a:lnTo>
                      <a:pt x="8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5" name="Freeform 481"/>
              <p:cNvSpPr>
                <a:spLocks/>
              </p:cNvSpPr>
              <p:nvPr/>
            </p:nvSpPr>
            <p:spPr bwMode="auto">
              <a:xfrm>
                <a:off x="5466" y="2684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5"/>
                  </a:cxn>
                  <a:cxn ang="0">
                    <a:pos x="20" y="43"/>
                  </a:cxn>
                  <a:cxn ang="0">
                    <a:pos x="35" y="32"/>
                  </a:cxn>
                  <a:cxn ang="0">
                    <a:pos x="52" y="20"/>
                  </a:cxn>
                  <a:cxn ang="0">
                    <a:pos x="68" y="10"/>
                  </a:cxn>
                  <a:cxn ang="0">
                    <a:pos x="82" y="3"/>
                  </a:cxn>
                  <a:cxn ang="0">
                    <a:pos x="93" y="0"/>
                  </a:cxn>
                  <a:cxn ang="0">
                    <a:pos x="98" y="3"/>
                  </a:cxn>
                  <a:cxn ang="0">
                    <a:pos x="97" y="10"/>
                  </a:cxn>
                  <a:cxn ang="0">
                    <a:pos x="87" y="18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3"/>
                  </a:cxn>
                  <a:cxn ang="0">
                    <a:pos x="20" y="52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98" h="62">
                    <a:moveTo>
                      <a:pt x="0" y="62"/>
                    </a:moveTo>
                    <a:lnTo>
                      <a:pt x="8" y="55"/>
                    </a:lnTo>
                    <a:lnTo>
                      <a:pt x="20" y="43"/>
                    </a:lnTo>
                    <a:lnTo>
                      <a:pt x="35" y="32"/>
                    </a:lnTo>
                    <a:lnTo>
                      <a:pt x="52" y="20"/>
                    </a:lnTo>
                    <a:lnTo>
                      <a:pt x="68" y="10"/>
                    </a:lnTo>
                    <a:lnTo>
                      <a:pt x="82" y="3"/>
                    </a:lnTo>
                    <a:lnTo>
                      <a:pt x="93" y="0"/>
                    </a:lnTo>
                    <a:lnTo>
                      <a:pt x="98" y="3"/>
                    </a:lnTo>
                    <a:lnTo>
                      <a:pt x="97" y="10"/>
                    </a:lnTo>
                    <a:lnTo>
                      <a:pt x="87" y="18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3"/>
                    </a:lnTo>
                    <a:lnTo>
                      <a:pt x="20" y="52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6" name="Freeform 482"/>
              <p:cNvSpPr>
                <a:spLocks/>
              </p:cNvSpPr>
              <p:nvPr/>
            </p:nvSpPr>
            <p:spPr bwMode="auto">
              <a:xfrm>
                <a:off x="5471" y="2751"/>
                <a:ext cx="45" cy="2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8" y="45"/>
                  </a:cxn>
                  <a:cxn ang="0">
                    <a:pos x="20" y="36"/>
                  </a:cxn>
                  <a:cxn ang="0">
                    <a:pos x="35" y="25"/>
                  </a:cxn>
                  <a:cxn ang="0">
                    <a:pos x="50" y="15"/>
                  </a:cxn>
                  <a:cxn ang="0">
                    <a:pos x="65" y="6"/>
                  </a:cxn>
                  <a:cxn ang="0">
                    <a:pos x="77" y="1"/>
                  </a:cxn>
                  <a:cxn ang="0">
                    <a:pos x="87" y="0"/>
                  </a:cxn>
                  <a:cxn ang="0">
                    <a:pos x="90" y="3"/>
                  </a:cxn>
                  <a:cxn ang="0">
                    <a:pos x="87" y="11"/>
                  </a:cxn>
                  <a:cxn ang="0">
                    <a:pos x="78" y="18"/>
                  </a:cxn>
                  <a:cxn ang="0">
                    <a:pos x="65" y="25"/>
                  </a:cxn>
                  <a:cxn ang="0">
                    <a:pos x="50" y="31"/>
                  </a:cxn>
                  <a:cxn ang="0">
                    <a:pos x="33" y="38"/>
                  </a:cxn>
                  <a:cxn ang="0">
                    <a:pos x="18" y="43"/>
                  </a:cxn>
                  <a:cxn ang="0">
                    <a:pos x="7" y="48"/>
                  </a:cxn>
                  <a:cxn ang="0">
                    <a:pos x="0" y="51"/>
                  </a:cxn>
                </a:cxnLst>
                <a:rect l="0" t="0" r="r" b="b"/>
                <a:pathLst>
                  <a:path w="90" h="51">
                    <a:moveTo>
                      <a:pt x="0" y="51"/>
                    </a:moveTo>
                    <a:lnTo>
                      <a:pt x="8" y="45"/>
                    </a:lnTo>
                    <a:lnTo>
                      <a:pt x="20" y="36"/>
                    </a:lnTo>
                    <a:lnTo>
                      <a:pt x="35" y="25"/>
                    </a:lnTo>
                    <a:lnTo>
                      <a:pt x="50" y="15"/>
                    </a:lnTo>
                    <a:lnTo>
                      <a:pt x="65" y="6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0" y="3"/>
                    </a:lnTo>
                    <a:lnTo>
                      <a:pt x="87" y="11"/>
                    </a:lnTo>
                    <a:lnTo>
                      <a:pt x="78" y="18"/>
                    </a:lnTo>
                    <a:lnTo>
                      <a:pt x="65" y="25"/>
                    </a:lnTo>
                    <a:lnTo>
                      <a:pt x="50" y="31"/>
                    </a:lnTo>
                    <a:lnTo>
                      <a:pt x="33" y="38"/>
                    </a:lnTo>
                    <a:lnTo>
                      <a:pt x="18" y="43"/>
                    </a:lnTo>
                    <a:lnTo>
                      <a:pt x="7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7" name="Freeform 483"/>
              <p:cNvSpPr>
                <a:spLocks/>
              </p:cNvSpPr>
              <p:nvPr/>
            </p:nvSpPr>
            <p:spPr bwMode="auto">
              <a:xfrm>
                <a:off x="5411" y="2732"/>
                <a:ext cx="6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0" y="12"/>
                  </a:cxn>
                  <a:cxn ang="0">
                    <a:pos x="62" y="25"/>
                  </a:cxn>
                  <a:cxn ang="0">
                    <a:pos x="83" y="38"/>
                  </a:cxn>
                  <a:cxn ang="0">
                    <a:pos x="104" y="53"/>
                  </a:cxn>
                  <a:cxn ang="0">
                    <a:pos x="120" y="70"/>
                  </a:cxn>
                  <a:cxn ang="0">
                    <a:pos x="129" y="83"/>
                  </a:cxn>
                  <a:cxn ang="0">
                    <a:pos x="119" y="78"/>
                  </a:cxn>
                  <a:cxn ang="0">
                    <a:pos x="102" y="68"/>
                  </a:cxn>
                  <a:cxn ang="0">
                    <a:pos x="80" y="57"/>
                  </a:cxn>
                  <a:cxn ang="0">
                    <a:pos x="57" y="43"/>
                  </a:cxn>
                  <a:cxn ang="0">
                    <a:pos x="35" y="30"/>
                  </a:cxn>
                  <a:cxn ang="0">
                    <a:pos x="17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9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0" y="12"/>
                    </a:lnTo>
                    <a:lnTo>
                      <a:pt x="62" y="25"/>
                    </a:lnTo>
                    <a:lnTo>
                      <a:pt x="83" y="38"/>
                    </a:lnTo>
                    <a:lnTo>
                      <a:pt x="104" y="53"/>
                    </a:lnTo>
                    <a:lnTo>
                      <a:pt x="120" y="70"/>
                    </a:lnTo>
                    <a:lnTo>
                      <a:pt x="129" y="83"/>
                    </a:lnTo>
                    <a:lnTo>
                      <a:pt x="119" y="78"/>
                    </a:lnTo>
                    <a:lnTo>
                      <a:pt x="102" y="68"/>
                    </a:lnTo>
                    <a:lnTo>
                      <a:pt x="80" y="57"/>
                    </a:lnTo>
                    <a:lnTo>
                      <a:pt x="57" y="43"/>
                    </a:lnTo>
                    <a:lnTo>
                      <a:pt x="35" y="30"/>
                    </a:lnTo>
                    <a:lnTo>
                      <a:pt x="17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8" name="Freeform 484"/>
              <p:cNvSpPr>
                <a:spLocks/>
              </p:cNvSpPr>
              <p:nvPr/>
            </p:nvSpPr>
            <p:spPr bwMode="auto">
              <a:xfrm>
                <a:off x="5422" y="2705"/>
                <a:ext cx="5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30" y="10"/>
                  </a:cxn>
                  <a:cxn ang="0">
                    <a:pos x="47" y="18"/>
                  </a:cxn>
                  <a:cxn ang="0">
                    <a:pos x="64" y="30"/>
                  </a:cxn>
                  <a:cxn ang="0">
                    <a:pos x="79" y="43"/>
                  </a:cxn>
                  <a:cxn ang="0">
                    <a:pos x="92" y="57"/>
                  </a:cxn>
                  <a:cxn ang="0">
                    <a:pos x="101" y="72"/>
                  </a:cxn>
                  <a:cxn ang="0">
                    <a:pos x="91" y="63"/>
                  </a:cxn>
                  <a:cxn ang="0">
                    <a:pos x="76" y="53"/>
                  </a:cxn>
                  <a:cxn ang="0">
                    <a:pos x="59" y="42"/>
                  </a:cxn>
                  <a:cxn ang="0">
                    <a:pos x="40" y="30"/>
                  </a:cxn>
                  <a:cxn ang="0">
                    <a:pos x="25" y="20"/>
                  </a:cxn>
                  <a:cxn ang="0">
                    <a:pos x="12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101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30" y="10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9" y="43"/>
                    </a:lnTo>
                    <a:lnTo>
                      <a:pt x="92" y="57"/>
                    </a:lnTo>
                    <a:lnTo>
                      <a:pt x="101" y="72"/>
                    </a:lnTo>
                    <a:lnTo>
                      <a:pt x="91" y="63"/>
                    </a:lnTo>
                    <a:lnTo>
                      <a:pt x="76" y="53"/>
                    </a:lnTo>
                    <a:lnTo>
                      <a:pt x="59" y="42"/>
                    </a:lnTo>
                    <a:lnTo>
                      <a:pt x="40" y="30"/>
                    </a:lnTo>
                    <a:lnTo>
                      <a:pt x="25" y="20"/>
                    </a:lnTo>
                    <a:lnTo>
                      <a:pt x="12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9" name="Freeform 485"/>
              <p:cNvSpPr>
                <a:spLocks/>
              </p:cNvSpPr>
              <p:nvPr/>
            </p:nvSpPr>
            <p:spPr bwMode="auto">
              <a:xfrm>
                <a:off x="5469" y="2706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4"/>
                  </a:cxn>
                  <a:cxn ang="0">
                    <a:pos x="20" y="44"/>
                  </a:cxn>
                  <a:cxn ang="0">
                    <a:pos x="37" y="32"/>
                  </a:cxn>
                  <a:cxn ang="0">
                    <a:pos x="53" y="20"/>
                  </a:cxn>
                  <a:cxn ang="0">
                    <a:pos x="68" y="10"/>
                  </a:cxn>
                  <a:cxn ang="0">
                    <a:pos x="83" y="4"/>
                  </a:cxn>
                  <a:cxn ang="0">
                    <a:pos x="93" y="0"/>
                  </a:cxn>
                  <a:cxn ang="0">
                    <a:pos x="100" y="4"/>
                  </a:cxn>
                  <a:cxn ang="0">
                    <a:pos x="98" y="10"/>
                  </a:cxn>
                  <a:cxn ang="0">
                    <a:pos x="88" y="19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2"/>
                  </a:cxn>
                  <a:cxn ang="0">
                    <a:pos x="20" y="51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100" h="62">
                    <a:moveTo>
                      <a:pt x="0" y="62"/>
                    </a:moveTo>
                    <a:lnTo>
                      <a:pt x="8" y="54"/>
                    </a:lnTo>
                    <a:lnTo>
                      <a:pt x="20" y="44"/>
                    </a:lnTo>
                    <a:lnTo>
                      <a:pt x="37" y="32"/>
                    </a:lnTo>
                    <a:lnTo>
                      <a:pt x="53" y="20"/>
                    </a:lnTo>
                    <a:lnTo>
                      <a:pt x="68" y="10"/>
                    </a:lnTo>
                    <a:lnTo>
                      <a:pt x="83" y="4"/>
                    </a:lnTo>
                    <a:lnTo>
                      <a:pt x="93" y="0"/>
                    </a:lnTo>
                    <a:lnTo>
                      <a:pt x="100" y="4"/>
                    </a:lnTo>
                    <a:lnTo>
                      <a:pt x="98" y="10"/>
                    </a:lnTo>
                    <a:lnTo>
                      <a:pt x="88" y="19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2"/>
                    </a:lnTo>
                    <a:lnTo>
                      <a:pt x="20" y="51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0" name="Freeform 486"/>
              <p:cNvSpPr>
                <a:spLocks/>
              </p:cNvSpPr>
              <p:nvPr/>
            </p:nvSpPr>
            <p:spPr bwMode="auto">
              <a:xfrm>
                <a:off x="4421" y="4139"/>
                <a:ext cx="218" cy="84"/>
              </a:xfrm>
              <a:custGeom>
                <a:avLst/>
                <a:gdLst/>
                <a:ahLst/>
                <a:cxnLst>
                  <a:cxn ang="0">
                    <a:pos x="435" y="30"/>
                  </a:cxn>
                  <a:cxn ang="0">
                    <a:pos x="435" y="32"/>
                  </a:cxn>
                  <a:cxn ang="0">
                    <a:pos x="430" y="35"/>
                  </a:cxn>
                  <a:cxn ang="0">
                    <a:pos x="425" y="37"/>
                  </a:cxn>
                  <a:cxn ang="0">
                    <a:pos x="425" y="40"/>
                  </a:cxn>
                  <a:cxn ang="0">
                    <a:pos x="390" y="28"/>
                  </a:cxn>
                  <a:cxn ang="0">
                    <a:pos x="357" y="22"/>
                  </a:cxn>
                  <a:cxn ang="0">
                    <a:pos x="323" y="20"/>
                  </a:cxn>
                  <a:cxn ang="0">
                    <a:pos x="290" y="20"/>
                  </a:cxn>
                  <a:cxn ang="0">
                    <a:pos x="260" y="25"/>
                  </a:cxn>
                  <a:cxn ang="0">
                    <a:pos x="230" y="32"/>
                  </a:cxn>
                  <a:cxn ang="0">
                    <a:pos x="200" y="42"/>
                  </a:cxn>
                  <a:cxn ang="0">
                    <a:pos x="173" y="53"/>
                  </a:cxn>
                  <a:cxn ang="0">
                    <a:pos x="147" y="67"/>
                  </a:cxn>
                  <a:cxn ang="0">
                    <a:pos x="120" y="80"/>
                  </a:cxn>
                  <a:cxn ang="0">
                    <a:pos x="97" y="95"/>
                  </a:cxn>
                  <a:cxn ang="0">
                    <a:pos x="75" y="112"/>
                  </a:cxn>
                  <a:cxn ang="0">
                    <a:pos x="53" y="127"/>
                  </a:cxn>
                  <a:cxn ang="0">
                    <a:pos x="33" y="142"/>
                  </a:cxn>
                  <a:cxn ang="0">
                    <a:pos x="16" y="155"/>
                  </a:cxn>
                  <a:cxn ang="0">
                    <a:pos x="0" y="168"/>
                  </a:cxn>
                  <a:cxn ang="0">
                    <a:pos x="6" y="152"/>
                  </a:cxn>
                  <a:cxn ang="0">
                    <a:pos x="18" y="135"/>
                  </a:cxn>
                  <a:cxn ang="0">
                    <a:pos x="35" y="117"/>
                  </a:cxn>
                  <a:cxn ang="0">
                    <a:pos x="57" y="98"/>
                  </a:cxn>
                  <a:cxn ang="0">
                    <a:pos x="82" y="82"/>
                  </a:cxn>
                  <a:cxn ang="0">
                    <a:pos x="110" y="63"/>
                  </a:cxn>
                  <a:cxn ang="0">
                    <a:pos x="142" y="47"/>
                  </a:cxn>
                  <a:cxn ang="0">
                    <a:pos x="175" y="33"/>
                  </a:cxn>
                  <a:cxn ang="0">
                    <a:pos x="210" y="20"/>
                  </a:cxn>
                  <a:cxn ang="0">
                    <a:pos x="245" y="10"/>
                  </a:cxn>
                  <a:cxn ang="0">
                    <a:pos x="280" y="3"/>
                  </a:cxn>
                  <a:cxn ang="0">
                    <a:pos x="315" y="0"/>
                  </a:cxn>
                  <a:cxn ang="0">
                    <a:pos x="348" y="0"/>
                  </a:cxn>
                  <a:cxn ang="0">
                    <a:pos x="380" y="5"/>
                  </a:cxn>
                  <a:cxn ang="0">
                    <a:pos x="408" y="15"/>
                  </a:cxn>
                  <a:cxn ang="0">
                    <a:pos x="435" y="30"/>
                  </a:cxn>
                </a:cxnLst>
                <a:rect l="0" t="0" r="r" b="b"/>
                <a:pathLst>
                  <a:path w="435" h="168">
                    <a:moveTo>
                      <a:pt x="435" y="30"/>
                    </a:moveTo>
                    <a:lnTo>
                      <a:pt x="435" y="32"/>
                    </a:lnTo>
                    <a:lnTo>
                      <a:pt x="430" y="35"/>
                    </a:lnTo>
                    <a:lnTo>
                      <a:pt x="425" y="37"/>
                    </a:lnTo>
                    <a:lnTo>
                      <a:pt x="425" y="40"/>
                    </a:lnTo>
                    <a:lnTo>
                      <a:pt x="390" y="28"/>
                    </a:lnTo>
                    <a:lnTo>
                      <a:pt x="357" y="22"/>
                    </a:lnTo>
                    <a:lnTo>
                      <a:pt x="323" y="20"/>
                    </a:lnTo>
                    <a:lnTo>
                      <a:pt x="290" y="20"/>
                    </a:lnTo>
                    <a:lnTo>
                      <a:pt x="260" y="25"/>
                    </a:lnTo>
                    <a:lnTo>
                      <a:pt x="230" y="32"/>
                    </a:lnTo>
                    <a:lnTo>
                      <a:pt x="200" y="42"/>
                    </a:lnTo>
                    <a:lnTo>
                      <a:pt x="173" y="53"/>
                    </a:lnTo>
                    <a:lnTo>
                      <a:pt x="147" y="67"/>
                    </a:lnTo>
                    <a:lnTo>
                      <a:pt x="120" y="80"/>
                    </a:lnTo>
                    <a:lnTo>
                      <a:pt x="97" y="95"/>
                    </a:lnTo>
                    <a:lnTo>
                      <a:pt x="75" y="112"/>
                    </a:lnTo>
                    <a:lnTo>
                      <a:pt x="53" y="127"/>
                    </a:lnTo>
                    <a:lnTo>
                      <a:pt x="33" y="142"/>
                    </a:lnTo>
                    <a:lnTo>
                      <a:pt x="16" y="155"/>
                    </a:lnTo>
                    <a:lnTo>
                      <a:pt x="0" y="168"/>
                    </a:lnTo>
                    <a:lnTo>
                      <a:pt x="6" y="152"/>
                    </a:lnTo>
                    <a:lnTo>
                      <a:pt x="18" y="135"/>
                    </a:lnTo>
                    <a:lnTo>
                      <a:pt x="35" y="117"/>
                    </a:lnTo>
                    <a:lnTo>
                      <a:pt x="57" y="98"/>
                    </a:lnTo>
                    <a:lnTo>
                      <a:pt x="82" y="82"/>
                    </a:lnTo>
                    <a:lnTo>
                      <a:pt x="110" y="63"/>
                    </a:lnTo>
                    <a:lnTo>
                      <a:pt x="142" y="47"/>
                    </a:lnTo>
                    <a:lnTo>
                      <a:pt x="175" y="33"/>
                    </a:lnTo>
                    <a:lnTo>
                      <a:pt x="210" y="20"/>
                    </a:lnTo>
                    <a:lnTo>
                      <a:pt x="245" y="10"/>
                    </a:lnTo>
                    <a:lnTo>
                      <a:pt x="280" y="3"/>
                    </a:lnTo>
                    <a:lnTo>
                      <a:pt x="315" y="0"/>
                    </a:lnTo>
                    <a:lnTo>
                      <a:pt x="348" y="0"/>
                    </a:lnTo>
                    <a:lnTo>
                      <a:pt x="380" y="5"/>
                    </a:lnTo>
                    <a:lnTo>
                      <a:pt x="408" y="15"/>
                    </a:lnTo>
                    <a:lnTo>
                      <a:pt x="4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1" name="Freeform 487"/>
              <p:cNvSpPr>
                <a:spLocks/>
              </p:cNvSpPr>
              <p:nvPr/>
            </p:nvSpPr>
            <p:spPr bwMode="auto">
              <a:xfrm>
                <a:off x="4455" y="4181"/>
                <a:ext cx="15" cy="72"/>
              </a:xfrm>
              <a:custGeom>
                <a:avLst/>
                <a:gdLst/>
                <a:ahLst/>
                <a:cxnLst>
                  <a:cxn ang="0">
                    <a:pos x="5" y="146"/>
                  </a:cxn>
                  <a:cxn ang="0">
                    <a:pos x="0" y="127"/>
                  </a:cxn>
                  <a:cxn ang="0">
                    <a:pos x="0" y="85"/>
                  </a:cxn>
                  <a:cxn ang="0">
                    <a:pos x="10" y="39"/>
                  </a:cxn>
                  <a:cxn ang="0">
                    <a:pos x="30" y="0"/>
                  </a:cxn>
                  <a:cxn ang="0">
                    <a:pos x="23" y="37"/>
                  </a:cxn>
                  <a:cxn ang="0">
                    <a:pos x="16" y="85"/>
                  </a:cxn>
                  <a:cxn ang="0">
                    <a:pos x="11" y="127"/>
                  </a:cxn>
                  <a:cxn ang="0">
                    <a:pos x="5" y="146"/>
                  </a:cxn>
                </a:cxnLst>
                <a:rect l="0" t="0" r="r" b="b"/>
                <a:pathLst>
                  <a:path w="30" h="146">
                    <a:moveTo>
                      <a:pt x="5" y="146"/>
                    </a:moveTo>
                    <a:lnTo>
                      <a:pt x="0" y="127"/>
                    </a:lnTo>
                    <a:lnTo>
                      <a:pt x="0" y="85"/>
                    </a:lnTo>
                    <a:lnTo>
                      <a:pt x="10" y="39"/>
                    </a:lnTo>
                    <a:lnTo>
                      <a:pt x="30" y="0"/>
                    </a:lnTo>
                    <a:lnTo>
                      <a:pt x="23" y="37"/>
                    </a:lnTo>
                    <a:lnTo>
                      <a:pt x="16" y="85"/>
                    </a:lnTo>
                    <a:lnTo>
                      <a:pt x="11" y="127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2" name="Freeform 488"/>
              <p:cNvSpPr>
                <a:spLocks/>
              </p:cNvSpPr>
              <p:nvPr/>
            </p:nvSpPr>
            <p:spPr bwMode="auto">
              <a:xfrm>
                <a:off x="4468" y="4168"/>
                <a:ext cx="21" cy="87"/>
              </a:xfrm>
              <a:custGeom>
                <a:avLst/>
                <a:gdLst/>
                <a:ahLst/>
                <a:cxnLst>
                  <a:cxn ang="0">
                    <a:pos x="7" y="174"/>
                  </a:cxn>
                  <a:cxn ang="0">
                    <a:pos x="2" y="167"/>
                  </a:cxn>
                  <a:cxn ang="0">
                    <a:pos x="0" y="152"/>
                  </a:cxn>
                  <a:cxn ang="0">
                    <a:pos x="2" y="129"/>
                  </a:cxn>
                  <a:cxn ang="0">
                    <a:pos x="5" y="100"/>
                  </a:cxn>
                  <a:cxn ang="0">
                    <a:pos x="12" y="72"/>
                  </a:cxn>
                  <a:cxn ang="0">
                    <a:pos x="20" y="44"/>
                  </a:cxn>
                  <a:cxn ang="0">
                    <a:pos x="30" y="19"/>
                  </a:cxn>
                  <a:cxn ang="0">
                    <a:pos x="42" y="0"/>
                  </a:cxn>
                  <a:cxn ang="0">
                    <a:pos x="35" y="37"/>
                  </a:cxn>
                  <a:cxn ang="0">
                    <a:pos x="27" y="95"/>
                  </a:cxn>
                  <a:cxn ang="0">
                    <a:pos x="19" y="150"/>
                  </a:cxn>
                  <a:cxn ang="0">
                    <a:pos x="7" y="174"/>
                  </a:cxn>
                </a:cxnLst>
                <a:rect l="0" t="0" r="r" b="b"/>
                <a:pathLst>
                  <a:path w="42" h="174">
                    <a:moveTo>
                      <a:pt x="7" y="174"/>
                    </a:moveTo>
                    <a:lnTo>
                      <a:pt x="2" y="167"/>
                    </a:lnTo>
                    <a:lnTo>
                      <a:pt x="0" y="152"/>
                    </a:lnTo>
                    <a:lnTo>
                      <a:pt x="2" y="129"/>
                    </a:lnTo>
                    <a:lnTo>
                      <a:pt x="5" y="100"/>
                    </a:lnTo>
                    <a:lnTo>
                      <a:pt x="12" y="72"/>
                    </a:lnTo>
                    <a:lnTo>
                      <a:pt x="20" y="44"/>
                    </a:lnTo>
                    <a:lnTo>
                      <a:pt x="30" y="19"/>
                    </a:lnTo>
                    <a:lnTo>
                      <a:pt x="42" y="0"/>
                    </a:lnTo>
                    <a:lnTo>
                      <a:pt x="35" y="37"/>
                    </a:lnTo>
                    <a:lnTo>
                      <a:pt x="27" y="95"/>
                    </a:lnTo>
                    <a:lnTo>
                      <a:pt x="19" y="150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3" name="Freeform 489"/>
              <p:cNvSpPr>
                <a:spLocks/>
              </p:cNvSpPr>
              <p:nvPr/>
            </p:nvSpPr>
            <p:spPr bwMode="auto">
              <a:xfrm>
                <a:off x="4504" y="4153"/>
                <a:ext cx="16" cy="91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0" y="157"/>
                  </a:cxn>
                  <a:cxn ang="0">
                    <a:pos x="3" y="102"/>
                  </a:cxn>
                  <a:cxn ang="0">
                    <a:pos x="13" y="42"/>
                  </a:cxn>
                  <a:cxn ang="0">
                    <a:pos x="32" y="0"/>
                  </a:cxn>
                  <a:cxn ang="0">
                    <a:pos x="28" y="37"/>
                  </a:cxn>
                  <a:cxn ang="0">
                    <a:pos x="23" y="99"/>
                  </a:cxn>
                  <a:cxn ang="0">
                    <a:pos x="17" y="157"/>
                  </a:cxn>
                  <a:cxn ang="0">
                    <a:pos x="8" y="182"/>
                  </a:cxn>
                </a:cxnLst>
                <a:rect l="0" t="0" r="r" b="b"/>
                <a:pathLst>
                  <a:path w="32" h="182">
                    <a:moveTo>
                      <a:pt x="8" y="182"/>
                    </a:moveTo>
                    <a:lnTo>
                      <a:pt x="0" y="157"/>
                    </a:lnTo>
                    <a:lnTo>
                      <a:pt x="3" y="102"/>
                    </a:lnTo>
                    <a:lnTo>
                      <a:pt x="13" y="42"/>
                    </a:lnTo>
                    <a:lnTo>
                      <a:pt x="32" y="0"/>
                    </a:lnTo>
                    <a:lnTo>
                      <a:pt x="28" y="37"/>
                    </a:lnTo>
                    <a:lnTo>
                      <a:pt x="23" y="99"/>
                    </a:lnTo>
                    <a:lnTo>
                      <a:pt x="17" y="157"/>
                    </a:lnTo>
                    <a:lnTo>
                      <a:pt x="8" y="1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4" name="Freeform 490"/>
              <p:cNvSpPr>
                <a:spLocks/>
              </p:cNvSpPr>
              <p:nvPr/>
            </p:nvSpPr>
            <p:spPr bwMode="auto">
              <a:xfrm>
                <a:off x="4527" y="4148"/>
                <a:ext cx="13" cy="81"/>
              </a:xfrm>
              <a:custGeom>
                <a:avLst/>
                <a:gdLst/>
                <a:ahLst/>
                <a:cxnLst>
                  <a:cxn ang="0">
                    <a:pos x="5" y="162"/>
                  </a:cxn>
                  <a:cxn ang="0">
                    <a:pos x="0" y="140"/>
                  </a:cxn>
                  <a:cxn ang="0">
                    <a:pos x="1" y="89"/>
                  </a:cxn>
                  <a:cxn ang="0">
                    <a:pos x="10" y="34"/>
                  </a:cxn>
                  <a:cxn ang="0">
                    <a:pos x="25" y="0"/>
                  </a:cxn>
                  <a:cxn ang="0">
                    <a:pos x="23" y="37"/>
                  </a:cxn>
                  <a:cxn ang="0">
                    <a:pos x="21" y="92"/>
                  </a:cxn>
                  <a:cxn ang="0">
                    <a:pos x="16" y="142"/>
                  </a:cxn>
                  <a:cxn ang="0">
                    <a:pos x="5" y="162"/>
                  </a:cxn>
                </a:cxnLst>
                <a:rect l="0" t="0" r="r" b="b"/>
                <a:pathLst>
                  <a:path w="25" h="162">
                    <a:moveTo>
                      <a:pt x="5" y="162"/>
                    </a:moveTo>
                    <a:lnTo>
                      <a:pt x="0" y="140"/>
                    </a:lnTo>
                    <a:lnTo>
                      <a:pt x="1" y="89"/>
                    </a:lnTo>
                    <a:lnTo>
                      <a:pt x="10" y="34"/>
                    </a:lnTo>
                    <a:lnTo>
                      <a:pt x="25" y="0"/>
                    </a:lnTo>
                    <a:lnTo>
                      <a:pt x="23" y="37"/>
                    </a:lnTo>
                    <a:lnTo>
                      <a:pt x="21" y="92"/>
                    </a:lnTo>
                    <a:lnTo>
                      <a:pt x="16" y="142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5" name="Freeform 491"/>
              <p:cNvSpPr>
                <a:spLocks/>
              </p:cNvSpPr>
              <p:nvPr/>
            </p:nvSpPr>
            <p:spPr bwMode="auto">
              <a:xfrm>
                <a:off x="4565" y="4142"/>
                <a:ext cx="11" cy="69"/>
              </a:xfrm>
              <a:custGeom>
                <a:avLst/>
                <a:gdLst/>
                <a:ahLst/>
                <a:cxnLst>
                  <a:cxn ang="0">
                    <a:pos x="15" y="136"/>
                  </a:cxn>
                  <a:cxn ang="0">
                    <a:pos x="5" y="120"/>
                  </a:cxn>
                  <a:cxn ang="0">
                    <a:pos x="0" y="81"/>
                  </a:cxn>
                  <a:cxn ang="0">
                    <a:pos x="3" y="36"/>
                  </a:cxn>
                  <a:cxn ang="0">
                    <a:pos x="20" y="0"/>
                  </a:cxn>
                  <a:cxn ang="0">
                    <a:pos x="20" y="33"/>
                  </a:cxn>
                  <a:cxn ang="0">
                    <a:pos x="21" y="78"/>
                  </a:cxn>
                  <a:cxn ang="0">
                    <a:pos x="21" y="120"/>
                  </a:cxn>
                  <a:cxn ang="0">
                    <a:pos x="15" y="136"/>
                  </a:cxn>
                </a:cxnLst>
                <a:rect l="0" t="0" r="r" b="b"/>
                <a:pathLst>
                  <a:path w="21" h="136">
                    <a:moveTo>
                      <a:pt x="15" y="136"/>
                    </a:moveTo>
                    <a:lnTo>
                      <a:pt x="5" y="120"/>
                    </a:lnTo>
                    <a:lnTo>
                      <a:pt x="0" y="81"/>
                    </a:lnTo>
                    <a:lnTo>
                      <a:pt x="3" y="36"/>
                    </a:lnTo>
                    <a:lnTo>
                      <a:pt x="20" y="0"/>
                    </a:lnTo>
                    <a:lnTo>
                      <a:pt x="20" y="33"/>
                    </a:lnTo>
                    <a:lnTo>
                      <a:pt x="21" y="78"/>
                    </a:lnTo>
                    <a:lnTo>
                      <a:pt x="21" y="120"/>
                    </a:lnTo>
                    <a:lnTo>
                      <a:pt x="15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6" name="Freeform 492"/>
              <p:cNvSpPr>
                <a:spLocks/>
              </p:cNvSpPr>
              <p:nvPr/>
            </p:nvSpPr>
            <p:spPr bwMode="auto">
              <a:xfrm>
                <a:off x="4621" y="4150"/>
                <a:ext cx="12" cy="33"/>
              </a:xfrm>
              <a:custGeom>
                <a:avLst/>
                <a:gdLst/>
                <a:ahLst/>
                <a:cxnLst>
                  <a:cxn ang="0">
                    <a:pos x="22" y="66"/>
                  </a:cxn>
                  <a:cxn ang="0">
                    <a:pos x="12" y="58"/>
                  </a:cxn>
                  <a:cxn ang="0">
                    <a:pos x="4" y="38"/>
                  </a:cxn>
                  <a:cxn ang="0">
                    <a:pos x="0" y="15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17" y="43"/>
                  </a:cxn>
                  <a:cxn ang="0">
                    <a:pos x="25" y="60"/>
                  </a:cxn>
                  <a:cxn ang="0">
                    <a:pos x="22" y="66"/>
                  </a:cxn>
                </a:cxnLst>
                <a:rect l="0" t="0" r="r" b="b"/>
                <a:pathLst>
                  <a:path w="25" h="66">
                    <a:moveTo>
                      <a:pt x="22" y="66"/>
                    </a:moveTo>
                    <a:lnTo>
                      <a:pt x="12" y="58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7" y="21"/>
                    </a:lnTo>
                    <a:lnTo>
                      <a:pt x="17" y="43"/>
                    </a:lnTo>
                    <a:lnTo>
                      <a:pt x="25" y="60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7" name="Freeform 493"/>
              <p:cNvSpPr>
                <a:spLocks/>
              </p:cNvSpPr>
              <p:nvPr/>
            </p:nvSpPr>
            <p:spPr bwMode="auto">
              <a:xfrm>
                <a:off x="4434" y="4197"/>
                <a:ext cx="15" cy="61"/>
              </a:xfrm>
              <a:custGeom>
                <a:avLst/>
                <a:gdLst/>
                <a:ahLst/>
                <a:cxnLst>
                  <a:cxn ang="0">
                    <a:pos x="5" y="124"/>
                  </a:cxn>
                  <a:cxn ang="0">
                    <a:pos x="0" y="110"/>
                  </a:cxn>
                  <a:cxn ang="0">
                    <a:pos x="0" y="75"/>
                  </a:cxn>
                  <a:cxn ang="0">
                    <a:pos x="10" y="35"/>
                  </a:cxn>
                  <a:cxn ang="0">
                    <a:pos x="30" y="0"/>
                  </a:cxn>
                  <a:cxn ang="0">
                    <a:pos x="23" y="35"/>
                  </a:cxn>
                  <a:cxn ang="0">
                    <a:pos x="16" y="75"/>
                  </a:cxn>
                  <a:cxn ang="0">
                    <a:pos x="11" y="110"/>
                  </a:cxn>
                  <a:cxn ang="0">
                    <a:pos x="5" y="124"/>
                  </a:cxn>
                </a:cxnLst>
                <a:rect l="0" t="0" r="r" b="b"/>
                <a:pathLst>
                  <a:path w="30" h="124">
                    <a:moveTo>
                      <a:pt x="5" y="124"/>
                    </a:moveTo>
                    <a:lnTo>
                      <a:pt x="0" y="110"/>
                    </a:lnTo>
                    <a:lnTo>
                      <a:pt x="0" y="75"/>
                    </a:lnTo>
                    <a:lnTo>
                      <a:pt x="10" y="35"/>
                    </a:lnTo>
                    <a:lnTo>
                      <a:pt x="30" y="0"/>
                    </a:lnTo>
                    <a:lnTo>
                      <a:pt x="23" y="35"/>
                    </a:lnTo>
                    <a:lnTo>
                      <a:pt x="16" y="75"/>
                    </a:lnTo>
                    <a:lnTo>
                      <a:pt x="11" y="110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8" name="Freeform 494"/>
              <p:cNvSpPr>
                <a:spLocks/>
              </p:cNvSpPr>
              <p:nvPr/>
            </p:nvSpPr>
            <p:spPr bwMode="auto">
              <a:xfrm>
                <a:off x="4486" y="4161"/>
                <a:ext cx="17" cy="88"/>
              </a:xfrm>
              <a:custGeom>
                <a:avLst/>
                <a:gdLst/>
                <a:ahLst/>
                <a:cxnLst>
                  <a:cxn ang="0">
                    <a:pos x="8" y="175"/>
                  </a:cxn>
                  <a:cxn ang="0">
                    <a:pos x="0" y="152"/>
                  </a:cxn>
                  <a:cxn ang="0">
                    <a:pos x="3" y="98"/>
                  </a:cxn>
                  <a:cxn ang="0">
                    <a:pos x="13" y="40"/>
                  </a:cxn>
                  <a:cxn ang="0">
                    <a:pos x="33" y="0"/>
                  </a:cxn>
                  <a:cxn ang="0">
                    <a:pos x="30" y="35"/>
                  </a:cxn>
                  <a:cxn ang="0">
                    <a:pos x="25" y="95"/>
                  </a:cxn>
                  <a:cxn ang="0">
                    <a:pos x="17" y="152"/>
                  </a:cxn>
                  <a:cxn ang="0">
                    <a:pos x="8" y="175"/>
                  </a:cxn>
                </a:cxnLst>
                <a:rect l="0" t="0" r="r" b="b"/>
                <a:pathLst>
                  <a:path w="33" h="175">
                    <a:moveTo>
                      <a:pt x="8" y="175"/>
                    </a:moveTo>
                    <a:lnTo>
                      <a:pt x="0" y="152"/>
                    </a:lnTo>
                    <a:lnTo>
                      <a:pt x="3" y="98"/>
                    </a:lnTo>
                    <a:lnTo>
                      <a:pt x="13" y="40"/>
                    </a:lnTo>
                    <a:lnTo>
                      <a:pt x="33" y="0"/>
                    </a:lnTo>
                    <a:lnTo>
                      <a:pt x="30" y="35"/>
                    </a:lnTo>
                    <a:lnTo>
                      <a:pt x="25" y="95"/>
                    </a:lnTo>
                    <a:lnTo>
                      <a:pt x="17" y="152"/>
                    </a:lnTo>
                    <a:lnTo>
                      <a:pt x="8" y="1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9" name="Freeform 495"/>
              <p:cNvSpPr>
                <a:spLocks/>
              </p:cNvSpPr>
              <p:nvPr/>
            </p:nvSpPr>
            <p:spPr bwMode="auto">
              <a:xfrm>
                <a:off x="4549" y="4144"/>
                <a:ext cx="10" cy="79"/>
              </a:xfrm>
              <a:custGeom>
                <a:avLst/>
                <a:gdLst/>
                <a:ahLst/>
                <a:cxnLst>
                  <a:cxn ang="0">
                    <a:pos x="15" y="158"/>
                  </a:cxn>
                  <a:cxn ang="0">
                    <a:pos x="5" y="138"/>
                  </a:cxn>
                  <a:cxn ang="0">
                    <a:pos x="0" y="92"/>
                  </a:cxn>
                  <a:cxn ang="0">
                    <a:pos x="3" y="40"/>
                  </a:cxn>
                  <a:cxn ang="0">
                    <a:pos x="18" y="0"/>
                  </a:cxn>
                  <a:cxn ang="0">
                    <a:pos x="18" y="37"/>
                  </a:cxn>
                  <a:cxn ang="0">
                    <a:pos x="20" y="90"/>
                  </a:cxn>
                  <a:cxn ang="0">
                    <a:pos x="20" y="138"/>
                  </a:cxn>
                  <a:cxn ang="0">
                    <a:pos x="15" y="158"/>
                  </a:cxn>
                </a:cxnLst>
                <a:rect l="0" t="0" r="r" b="b"/>
                <a:pathLst>
                  <a:path w="20" h="158">
                    <a:moveTo>
                      <a:pt x="15" y="158"/>
                    </a:moveTo>
                    <a:lnTo>
                      <a:pt x="5" y="138"/>
                    </a:lnTo>
                    <a:lnTo>
                      <a:pt x="0" y="92"/>
                    </a:lnTo>
                    <a:lnTo>
                      <a:pt x="3" y="4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20" y="90"/>
                    </a:lnTo>
                    <a:lnTo>
                      <a:pt x="20" y="138"/>
                    </a:lnTo>
                    <a:lnTo>
                      <a:pt x="15" y="1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0" name="Freeform 496"/>
              <p:cNvSpPr>
                <a:spLocks/>
              </p:cNvSpPr>
              <p:nvPr/>
            </p:nvSpPr>
            <p:spPr bwMode="auto">
              <a:xfrm>
                <a:off x="4583" y="4143"/>
                <a:ext cx="9" cy="64"/>
              </a:xfrm>
              <a:custGeom>
                <a:avLst/>
                <a:gdLst/>
                <a:ahLst/>
                <a:cxnLst>
                  <a:cxn ang="0">
                    <a:pos x="7" y="129"/>
                  </a:cxn>
                  <a:cxn ang="0">
                    <a:pos x="0" y="110"/>
                  </a:cxn>
                  <a:cxn ang="0">
                    <a:pos x="0" y="69"/>
                  </a:cxn>
                  <a:cxn ang="0">
                    <a:pos x="7" y="24"/>
                  </a:cxn>
                  <a:cxn ang="0">
                    <a:pos x="17" y="0"/>
                  </a:cxn>
                  <a:cxn ang="0">
                    <a:pos x="15" y="29"/>
                  </a:cxn>
                  <a:cxn ang="0">
                    <a:pos x="15" y="70"/>
                  </a:cxn>
                  <a:cxn ang="0">
                    <a:pos x="12" y="109"/>
                  </a:cxn>
                  <a:cxn ang="0">
                    <a:pos x="7" y="129"/>
                  </a:cxn>
                </a:cxnLst>
                <a:rect l="0" t="0" r="r" b="b"/>
                <a:pathLst>
                  <a:path w="17" h="129">
                    <a:moveTo>
                      <a:pt x="7" y="129"/>
                    </a:moveTo>
                    <a:lnTo>
                      <a:pt x="0" y="110"/>
                    </a:lnTo>
                    <a:lnTo>
                      <a:pt x="0" y="69"/>
                    </a:lnTo>
                    <a:lnTo>
                      <a:pt x="7" y="24"/>
                    </a:lnTo>
                    <a:lnTo>
                      <a:pt x="17" y="0"/>
                    </a:lnTo>
                    <a:lnTo>
                      <a:pt x="15" y="29"/>
                    </a:lnTo>
                    <a:lnTo>
                      <a:pt x="15" y="70"/>
                    </a:lnTo>
                    <a:lnTo>
                      <a:pt x="12" y="10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1" name="Freeform 497"/>
              <p:cNvSpPr>
                <a:spLocks/>
              </p:cNvSpPr>
              <p:nvPr/>
            </p:nvSpPr>
            <p:spPr bwMode="auto">
              <a:xfrm>
                <a:off x="4602" y="4146"/>
                <a:ext cx="11" cy="39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8" y="69"/>
                  </a:cxn>
                  <a:cxn ang="0">
                    <a:pos x="1" y="44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8" y="22"/>
                  </a:cxn>
                  <a:cxn ang="0">
                    <a:pos x="15" y="49"/>
                  </a:cxn>
                  <a:cxn ang="0">
                    <a:pos x="21" y="70"/>
                  </a:cxn>
                  <a:cxn ang="0">
                    <a:pos x="16" y="79"/>
                  </a:cxn>
                </a:cxnLst>
                <a:rect l="0" t="0" r="r" b="b"/>
                <a:pathLst>
                  <a:path w="21" h="79">
                    <a:moveTo>
                      <a:pt x="16" y="79"/>
                    </a:moveTo>
                    <a:lnTo>
                      <a:pt x="8" y="69"/>
                    </a:lnTo>
                    <a:lnTo>
                      <a:pt x="1" y="44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15" y="49"/>
                    </a:lnTo>
                    <a:lnTo>
                      <a:pt x="21" y="70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2" name="Freeform 498"/>
              <p:cNvSpPr>
                <a:spLocks/>
              </p:cNvSpPr>
              <p:nvPr/>
            </p:nvSpPr>
            <p:spPr bwMode="auto">
              <a:xfrm>
                <a:off x="4416" y="4210"/>
                <a:ext cx="15" cy="3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0" y="16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5" y="78"/>
                  </a:cxn>
                  <a:cxn ang="0">
                    <a:pos x="0" y="65"/>
                  </a:cxn>
                  <a:cxn ang="0">
                    <a:pos x="8" y="41"/>
                  </a:cxn>
                  <a:cxn ang="0">
                    <a:pos x="22" y="18"/>
                  </a:cxn>
                  <a:cxn ang="0">
                    <a:pos x="32" y="0"/>
                  </a:cxn>
                </a:cxnLst>
                <a:rect l="0" t="0" r="r" b="b"/>
                <a:pathLst>
                  <a:path w="32" h="78">
                    <a:moveTo>
                      <a:pt x="32" y="0"/>
                    </a:moveTo>
                    <a:lnTo>
                      <a:pt x="30" y="16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5" y="78"/>
                    </a:lnTo>
                    <a:lnTo>
                      <a:pt x="0" y="65"/>
                    </a:lnTo>
                    <a:lnTo>
                      <a:pt x="8" y="41"/>
                    </a:lnTo>
                    <a:lnTo>
                      <a:pt x="22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3" name="Freeform 499"/>
              <p:cNvSpPr>
                <a:spLocks/>
              </p:cNvSpPr>
              <p:nvPr/>
            </p:nvSpPr>
            <p:spPr bwMode="auto">
              <a:xfrm>
                <a:off x="4396" y="4207"/>
                <a:ext cx="38" cy="7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70" y="3"/>
                  </a:cxn>
                  <a:cxn ang="0">
                    <a:pos x="60" y="2"/>
                  </a:cxn>
                  <a:cxn ang="0">
                    <a:pos x="48" y="2"/>
                  </a:cxn>
                  <a:cxn ang="0">
                    <a:pos x="35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8" y="15"/>
                  </a:cxn>
                  <a:cxn ang="0">
                    <a:pos x="18" y="15"/>
                  </a:cxn>
                  <a:cxn ang="0">
                    <a:pos x="30" y="13"/>
                  </a:cxn>
                  <a:cxn ang="0">
                    <a:pos x="43" y="12"/>
                  </a:cxn>
                  <a:cxn ang="0">
                    <a:pos x="56" y="8"/>
                  </a:cxn>
                  <a:cxn ang="0">
                    <a:pos x="66" y="5"/>
                  </a:cxn>
                  <a:cxn ang="0">
                    <a:pos x="75" y="3"/>
                  </a:cxn>
                </a:cxnLst>
                <a:rect l="0" t="0" r="r" b="b"/>
                <a:pathLst>
                  <a:path w="75" h="15">
                    <a:moveTo>
                      <a:pt x="75" y="3"/>
                    </a:moveTo>
                    <a:lnTo>
                      <a:pt x="70" y="3"/>
                    </a:lnTo>
                    <a:lnTo>
                      <a:pt x="60" y="2"/>
                    </a:lnTo>
                    <a:lnTo>
                      <a:pt x="48" y="2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8" y="15"/>
                    </a:lnTo>
                    <a:lnTo>
                      <a:pt x="18" y="15"/>
                    </a:lnTo>
                    <a:lnTo>
                      <a:pt x="30" y="13"/>
                    </a:lnTo>
                    <a:lnTo>
                      <a:pt x="43" y="12"/>
                    </a:lnTo>
                    <a:lnTo>
                      <a:pt x="56" y="8"/>
                    </a:lnTo>
                    <a:lnTo>
                      <a:pt x="66" y="5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4" name="Freeform 500"/>
              <p:cNvSpPr>
                <a:spLocks/>
              </p:cNvSpPr>
              <p:nvPr/>
            </p:nvSpPr>
            <p:spPr bwMode="auto">
              <a:xfrm>
                <a:off x="4391" y="4222"/>
                <a:ext cx="31" cy="23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8" y="3"/>
                  </a:cxn>
                  <a:cxn ang="0">
                    <a:pos x="50" y="7"/>
                  </a:cxn>
                  <a:cxn ang="0">
                    <a:pos x="40" y="12"/>
                  </a:cxn>
                  <a:cxn ang="0">
                    <a:pos x="27" y="17"/>
                  </a:cxn>
                  <a:cxn ang="0">
                    <a:pos x="15" y="23"/>
                  </a:cxn>
                  <a:cxn ang="0">
                    <a:pos x="7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12" y="45"/>
                  </a:cxn>
                  <a:cxn ang="0">
                    <a:pos x="20" y="40"/>
                  </a:cxn>
                  <a:cxn ang="0">
                    <a:pos x="30" y="32"/>
                  </a:cxn>
                  <a:cxn ang="0">
                    <a:pos x="40" y="23"/>
                  </a:cxn>
                  <a:cxn ang="0">
                    <a:pos x="50" y="13"/>
                  </a:cxn>
                  <a:cxn ang="0">
                    <a:pos x="58" y="7"/>
                  </a:cxn>
                  <a:cxn ang="0">
                    <a:pos x="63" y="0"/>
                  </a:cxn>
                </a:cxnLst>
                <a:rect l="0" t="0" r="r" b="b"/>
                <a:pathLst>
                  <a:path w="63" h="47">
                    <a:moveTo>
                      <a:pt x="63" y="0"/>
                    </a:moveTo>
                    <a:lnTo>
                      <a:pt x="58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7" y="17"/>
                    </a:lnTo>
                    <a:lnTo>
                      <a:pt x="15" y="23"/>
                    </a:lnTo>
                    <a:lnTo>
                      <a:pt x="7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12" y="45"/>
                    </a:lnTo>
                    <a:lnTo>
                      <a:pt x="20" y="40"/>
                    </a:lnTo>
                    <a:lnTo>
                      <a:pt x="30" y="32"/>
                    </a:lnTo>
                    <a:lnTo>
                      <a:pt x="40" y="23"/>
                    </a:lnTo>
                    <a:lnTo>
                      <a:pt x="50" y="13"/>
                    </a:lnTo>
                    <a:lnTo>
                      <a:pt x="58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5" name="Freeform 501"/>
              <p:cNvSpPr>
                <a:spLocks/>
              </p:cNvSpPr>
              <p:nvPr/>
            </p:nvSpPr>
            <p:spPr bwMode="auto">
              <a:xfrm>
                <a:off x="4599" y="4100"/>
                <a:ext cx="10" cy="49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5" y="75"/>
                  </a:cxn>
                  <a:cxn ang="0">
                    <a:pos x="0" y="43"/>
                  </a:cxn>
                  <a:cxn ang="0">
                    <a:pos x="2" y="15"/>
                  </a:cxn>
                  <a:cxn ang="0">
                    <a:pos x="12" y="0"/>
                  </a:cxn>
                  <a:cxn ang="0">
                    <a:pos x="20" y="10"/>
                  </a:cxn>
                  <a:cxn ang="0">
                    <a:pos x="20" y="38"/>
                  </a:cxn>
                  <a:cxn ang="0">
                    <a:pos x="17" y="71"/>
                  </a:cxn>
                  <a:cxn ang="0">
                    <a:pos x="17" y="98"/>
                  </a:cxn>
                </a:cxnLst>
                <a:rect l="0" t="0" r="r" b="b"/>
                <a:pathLst>
                  <a:path w="20" h="98">
                    <a:moveTo>
                      <a:pt x="17" y="98"/>
                    </a:moveTo>
                    <a:lnTo>
                      <a:pt x="5" y="75"/>
                    </a:lnTo>
                    <a:lnTo>
                      <a:pt x="0" y="43"/>
                    </a:lnTo>
                    <a:lnTo>
                      <a:pt x="2" y="15"/>
                    </a:lnTo>
                    <a:lnTo>
                      <a:pt x="12" y="0"/>
                    </a:lnTo>
                    <a:lnTo>
                      <a:pt x="20" y="10"/>
                    </a:lnTo>
                    <a:lnTo>
                      <a:pt x="20" y="38"/>
                    </a:lnTo>
                    <a:lnTo>
                      <a:pt x="17" y="71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6" name="Freeform 502"/>
              <p:cNvSpPr>
                <a:spLocks/>
              </p:cNvSpPr>
              <p:nvPr/>
            </p:nvSpPr>
            <p:spPr bwMode="auto">
              <a:xfrm>
                <a:off x="4627" y="4111"/>
                <a:ext cx="20" cy="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3" y="72"/>
                  </a:cxn>
                  <a:cxn ang="0">
                    <a:pos x="12" y="40"/>
                  </a:cxn>
                  <a:cxn ang="0">
                    <a:pos x="22" y="14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39" y="14"/>
                  </a:cxn>
                  <a:cxn ang="0">
                    <a:pos x="35" y="27"/>
                  </a:cxn>
                  <a:cxn ang="0">
                    <a:pos x="28" y="44"/>
                  </a:cxn>
                  <a:cxn ang="0">
                    <a:pos x="20" y="60"/>
                  </a:cxn>
                  <a:cxn ang="0">
                    <a:pos x="12" y="75"/>
                  </a:cxn>
                  <a:cxn ang="0">
                    <a:pos x="5" y="87"/>
                  </a:cxn>
                  <a:cxn ang="0">
                    <a:pos x="0" y="94"/>
                  </a:cxn>
                </a:cxnLst>
                <a:rect l="0" t="0" r="r" b="b"/>
                <a:pathLst>
                  <a:path w="40" h="94">
                    <a:moveTo>
                      <a:pt x="0" y="94"/>
                    </a:moveTo>
                    <a:lnTo>
                      <a:pt x="3" y="72"/>
                    </a:lnTo>
                    <a:lnTo>
                      <a:pt x="12" y="40"/>
                    </a:lnTo>
                    <a:lnTo>
                      <a:pt x="22" y="14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39" y="14"/>
                    </a:lnTo>
                    <a:lnTo>
                      <a:pt x="35" y="27"/>
                    </a:lnTo>
                    <a:lnTo>
                      <a:pt x="28" y="44"/>
                    </a:lnTo>
                    <a:lnTo>
                      <a:pt x="20" y="60"/>
                    </a:lnTo>
                    <a:lnTo>
                      <a:pt x="12" y="75"/>
                    </a:lnTo>
                    <a:lnTo>
                      <a:pt x="5" y="8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7" name="Freeform 503"/>
              <p:cNvSpPr>
                <a:spLocks/>
              </p:cNvSpPr>
              <p:nvPr/>
            </p:nvSpPr>
            <p:spPr bwMode="auto">
              <a:xfrm>
                <a:off x="4581" y="4100"/>
                <a:ext cx="11" cy="4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9" y="78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17" y="5"/>
                  </a:cxn>
                  <a:cxn ang="0">
                    <a:pos x="20" y="30"/>
                  </a:cxn>
                  <a:cxn ang="0">
                    <a:pos x="20" y="63"/>
                  </a:cxn>
                  <a:cxn ang="0">
                    <a:pos x="22" y="90"/>
                  </a:cxn>
                </a:cxnLst>
                <a:rect l="0" t="0" r="r" b="b"/>
                <a:pathLst>
                  <a:path w="22" h="90">
                    <a:moveTo>
                      <a:pt x="22" y="90"/>
                    </a:moveTo>
                    <a:lnTo>
                      <a:pt x="9" y="78"/>
                    </a:lnTo>
                    <a:lnTo>
                      <a:pt x="0" y="50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17" y="5"/>
                    </a:lnTo>
                    <a:lnTo>
                      <a:pt x="20" y="30"/>
                    </a:lnTo>
                    <a:lnTo>
                      <a:pt x="20" y="63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8" name="Freeform 504"/>
              <p:cNvSpPr>
                <a:spLocks/>
              </p:cNvSpPr>
              <p:nvPr/>
            </p:nvSpPr>
            <p:spPr bwMode="auto">
              <a:xfrm>
                <a:off x="4561" y="4096"/>
                <a:ext cx="14" cy="49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14" y="78"/>
                  </a:cxn>
                  <a:cxn ang="0">
                    <a:pos x="4" y="48"/>
                  </a:cxn>
                  <a:cxn ang="0">
                    <a:pos x="0" y="18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17" y="32"/>
                  </a:cxn>
                  <a:cxn ang="0">
                    <a:pos x="22" y="65"/>
                  </a:cxn>
                  <a:cxn ang="0">
                    <a:pos x="29" y="97"/>
                  </a:cxn>
                </a:cxnLst>
                <a:rect l="0" t="0" r="r" b="b"/>
                <a:pathLst>
                  <a:path w="29" h="97">
                    <a:moveTo>
                      <a:pt x="29" y="97"/>
                    </a:moveTo>
                    <a:lnTo>
                      <a:pt x="14" y="78"/>
                    </a:lnTo>
                    <a:lnTo>
                      <a:pt x="4" y="4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4" y="7"/>
                    </a:lnTo>
                    <a:lnTo>
                      <a:pt x="17" y="32"/>
                    </a:lnTo>
                    <a:lnTo>
                      <a:pt x="22" y="65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9" name="Freeform 505"/>
              <p:cNvSpPr>
                <a:spLocks/>
              </p:cNvSpPr>
              <p:nvPr/>
            </p:nvSpPr>
            <p:spPr bwMode="auto">
              <a:xfrm>
                <a:off x="4541" y="4100"/>
                <a:ext cx="20" cy="46"/>
              </a:xfrm>
              <a:custGeom>
                <a:avLst/>
                <a:gdLst/>
                <a:ahLst/>
                <a:cxnLst>
                  <a:cxn ang="0">
                    <a:pos x="40" y="93"/>
                  </a:cxn>
                  <a:cxn ang="0">
                    <a:pos x="30" y="85"/>
                  </a:cxn>
                  <a:cxn ang="0">
                    <a:pos x="22" y="73"/>
                  </a:cxn>
                  <a:cxn ang="0">
                    <a:pos x="14" y="58"/>
                  </a:cxn>
                  <a:cxn ang="0">
                    <a:pos x="9" y="43"/>
                  </a:cxn>
                  <a:cxn ang="0">
                    <a:pos x="4" y="28"/>
                  </a:cxn>
                  <a:cxn ang="0">
                    <a:pos x="0" y="15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15" y="8"/>
                  </a:cxn>
                  <a:cxn ang="0">
                    <a:pos x="24" y="35"/>
                  </a:cxn>
                  <a:cxn ang="0">
                    <a:pos x="32" y="66"/>
                  </a:cxn>
                  <a:cxn ang="0">
                    <a:pos x="40" y="93"/>
                  </a:cxn>
                </a:cxnLst>
                <a:rect l="0" t="0" r="r" b="b"/>
                <a:pathLst>
                  <a:path w="40" h="93">
                    <a:moveTo>
                      <a:pt x="40" y="93"/>
                    </a:moveTo>
                    <a:lnTo>
                      <a:pt x="30" y="85"/>
                    </a:lnTo>
                    <a:lnTo>
                      <a:pt x="22" y="73"/>
                    </a:lnTo>
                    <a:lnTo>
                      <a:pt x="14" y="58"/>
                    </a:lnTo>
                    <a:lnTo>
                      <a:pt x="9" y="43"/>
                    </a:lnTo>
                    <a:lnTo>
                      <a:pt x="4" y="28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15" y="8"/>
                    </a:lnTo>
                    <a:lnTo>
                      <a:pt x="24" y="35"/>
                    </a:lnTo>
                    <a:lnTo>
                      <a:pt x="32" y="66"/>
                    </a:lnTo>
                    <a:lnTo>
                      <a:pt x="40" y="9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0" name="Freeform 506"/>
              <p:cNvSpPr>
                <a:spLocks/>
              </p:cNvSpPr>
              <p:nvPr/>
            </p:nvSpPr>
            <p:spPr bwMode="auto">
              <a:xfrm>
                <a:off x="4514" y="4102"/>
                <a:ext cx="29" cy="48"/>
              </a:xfrm>
              <a:custGeom>
                <a:avLst/>
                <a:gdLst/>
                <a:ahLst/>
                <a:cxnLst>
                  <a:cxn ang="0">
                    <a:pos x="58" y="95"/>
                  </a:cxn>
                  <a:cxn ang="0">
                    <a:pos x="48" y="85"/>
                  </a:cxn>
                  <a:cxn ang="0">
                    <a:pos x="38" y="73"/>
                  </a:cxn>
                  <a:cxn ang="0">
                    <a:pos x="27" y="58"/>
                  </a:cxn>
                  <a:cxn ang="0">
                    <a:pos x="17" y="43"/>
                  </a:cxn>
                  <a:cxn ang="0">
                    <a:pos x="7" y="30"/>
                  </a:cxn>
                  <a:cxn ang="0">
                    <a:pos x="2" y="1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8"/>
                  </a:cxn>
                  <a:cxn ang="0">
                    <a:pos x="27" y="21"/>
                  </a:cxn>
                  <a:cxn ang="0">
                    <a:pos x="35" y="36"/>
                  </a:cxn>
                  <a:cxn ang="0">
                    <a:pos x="42" y="55"/>
                  </a:cxn>
                  <a:cxn ang="0">
                    <a:pos x="47" y="71"/>
                  </a:cxn>
                  <a:cxn ang="0">
                    <a:pos x="53" y="85"/>
                  </a:cxn>
                  <a:cxn ang="0">
                    <a:pos x="58" y="95"/>
                  </a:cxn>
                </a:cxnLst>
                <a:rect l="0" t="0" r="r" b="b"/>
                <a:pathLst>
                  <a:path w="58" h="95">
                    <a:moveTo>
                      <a:pt x="58" y="95"/>
                    </a:moveTo>
                    <a:lnTo>
                      <a:pt x="48" y="85"/>
                    </a:lnTo>
                    <a:lnTo>
                      <a:pt x="38" y="73"/>
                    </a:lnTo>
                    <a:lnTo>
                      <a:pt x="27" y="58"/>
                    </a:lnTo>
                    <a:lnTo>
                      <a:pt x="17" y="43"/>
                    </a:lnTo>
                    <a:lnTo>
                      <a:pt x="7" y="3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8"/>
                    </a:lnTo>
                    <a:lnTo>
                      <a:pt x="27" y="21"/>
                    </a:lnTo>
                    <a:lnTo>
                      <a:pt x="35" y="36"/>
                    </a:lnTo>
                    <a:lnTo>
                      <a:pt x="42" y="55"/>
                    </a:lnTo>
                    <a:lnTo>
                      <a:pt x="47" y="71"/>
                    </a:lnTo>
                    <a:lnTo>
                      <a:pt x="53" y="85"/>
                    </a:lnTo>
                    <a:lnTo>
                      <a:pt x="58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1" name="Freeform 507"/>
              <p:cNvSpPr>
                <a:spLocks/>
              </p:cNvSpPr>
              <p:nvPr/>
            </p:nvSpPr>
            <p:spPr bwMode="auto">
              <a:xfrm>
                <a:off x="4483" y="4111"/>
                <a:ext cx="40" cy="47"/>
              </a:xfrm>
              <a:custGeom>
                <a:avLst/>
                <a:gdLst/>
                <a:ahLst/>
                <a:cxnLst>
                  <a:cxn ang="0">
                    <a:pos x="80" y="95"/>
                  </a:cxn>
                  <a:cxn ang="0">
                    <a:pos x="70" y="87"/>
                  </a:cxn>
                  <a:cxn ang="0">
                    <a:pos x="57" y="75"/>
                  </a:cxn>
                  <a:cxn ang="0">
                    <a:pos x="42" y="60"/>
                  </a:cxn>
                  <a:cxn ang="0">
                    <a:pos x="27" y="45"/>
                  </a:cxn>
                  <a:cxn ang="0">
                    <a:pos x="14" y="29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2"/>
                  </a:cxn>
                  <a:cxn ang="0">
                    <a:pos x="24" y="12"/>
                  </a:cxn>
                  <a:cxn ang="0">
                    <a:pos x="35" y="25"/>
                  </a:cxn>
                  <a:cxn ang="0">
                    <a:pos x="47" y="42"/>
                  </a:cxn>
                  <a:cxn ang="0">
                    <a:pos x="57" y="60"/>
                  </a:cxn>
                  <a:cxn ang="0">
                    <a:pos x="67" y="75"/>
                  </a:cxn>
                  <a:cxn ang="0">
                    <a:pos x="75" y="89"/>
                  </a:cxn>
                  <a:cxn ang="0">
                    <a:pos x="80" y="95"/>
                  </a:cxn>
                </a:cxnLst>
                <a:rect l="0" t="0" r="r" b="b"/>
                <a:pathLst>
                  <a:path w="80" h="95">
                    <a:moveTo>
                      <a:pt x="80" y="95"/>
                    </a:moveTo>
                    <a:lnTo>
                      <a:pt x="70" y="87"/>
                    </a:lnTo>
                    <a:lnTo>
                      <a:pt x="57" y="75"/>
                    </a:lnTo>
                    <a:lnTo>
                      <a:pt x="42" y="60"/>
                    </a:lnTo>
                    <a:lnTo>
                      <a:pt x="27" y="45"/>
                    </a:lnTo>
                    <a:lnTo>
                      <a:pt x="14" y="29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4" y="12"/>
                    </a:lnTo>
                    <a:lnTo>
                      <a:pt x="35" y="25"/>
                    </a:lnTo>
                    <a:lnTo>
                      <a:pt x="47" y="42"/>
                    </a:lnTo>
                    <a:lnTo>
                      <a:pt x="57" y="60"/>
                    </a:lnTo>
                    <a:lnTo>
                      <a:pt x="67" y="75"/>
                    </a:lnTo>
                    <a:lnTo>
                      <a:pt x="75" y="89"/>
                    </a:lnTo>
                    <a:lnTo>
                      <a:pt x="80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2" name="Freeform 508"/>
              <p:cNvSpPr>
                <a:spLocks/>
              </p:cNvSpPr>
              <p:nvPr/>
            </p:nvSpPr>
            <p:spPr bwMode="auto">
              <a:xfrm>
                <a:off x="4454" y="4117"/>
                <a:ext cx="46" cy="49"/>
              </a:xfrm>
              <a:custGeom>
                <a:avLst/>
                <a:gdLst/>
                <a:ahLst/>
                <a:cxnLst>
                  <a:cxn ang="0">
                    <a:pos x="92" y="98"/>
                  </a:cxn>
                  <a:cxn ang="0">
                    <a:pos x="80" y="91"/>
                  </a:cxn>
                  <a:cxn ang="0">
                    <a:pos x="67" y="80"/>
                  </a:cxn>
                  <a:cxn ang="0">
                    <a:pos x="48" y="66"/>
                  </a:cxn>
                  <a:cxn ang="0">
                    <a:pos x="32" y="50"/>
                  </a:cxn>
                  <a:cxn ang="0">
                    <a:pos x="17" y="35"/>
                  </a:cxn>
                  <a:cxn ang="0">
                    <a:pos x="5" y="20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12" y="0"/>
                  </a:cxn>
                  <a:cxn ang="0">
                    <a:pos x="23" y="8"/>
                  </a:cxn>
                  <a:cxn ang="0">
                    <a:pos x="35" y="21"/>
                  </a:cxn>
                  <a:cxn ang="0">
                    <a:pos x="48" y="38"/>
                  </a:cxn>
                  <a:cxn ang="0">
                    <a:pos x="60" y="58"/>
                  </a:cxn>
                  <a:cxn ang="0">
                    <a:pos x="72" y="75"/>
                  </a:cxn>
                  <a:cxn ang="0">
                    <a:pos x="83" y="90"/>
                  </a:cxn>
                  <a:cxn ang="0">
                    <a:pos x="92" y="98"/>
                  </a:cxn>
                </a:cxnLst>
                <a:rect l="0" t="0" r="r" b="b"/>
                <a:pathLst>
                  <a:path w="92" h="98">
                    <a:moveTo>
                      <a:pt x="92" y="98"/>
                    </a:moveTo>
                    <a:lnTo>
                      <a:pt x="80" y="91"/>
                    </a:lnTo>
                    <a:lnTo>
                      <a:pt x="67" y="80"/>
                    </a:lnTo>
                    <a:lnTo>
                      <a:pt x="48" y="66"/>
                    </a:lnTo>
                    <a:lnTo>
                      <a:pt x="32" y="50"/>
                    </a:lnTo>
                    <a:lnTo>
                      <a:pt x="17" y="35"/>
                    </a:lnTo>
                    <a:lnTo>
                      <a:pt x="5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3" y="8"/>
                    </a:lnTo>
                    <a:lnTo>
                      <a:pt x="35" y="21"/>
                    </a:lnTo>
                    <a:lnTo>
                      <a:pt x="48" y="38"/>
                    </a:lnTo>
                    <a:lnTo>
                      <a:pt x="60" y="58"/>
                    </a:lnTo>
                    <a:lnTo>
                      <a:pt x="72" y="75"/>
                    </a:lnTo>
                    <a:lnTo>
                      <a:pt x="83" y="90"/>
                    </a:lnTo>
                    <a:lnTo>
                      <a:pt x="92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3" name="Freeform 509"/>
              <p:cNvSpPr>
                <a:spLocks/>
              </p:cNvSpPr>
              <p:nvPr/>
            </p:nvSpPr>
            <p:spPr bwMode="auto">
              <a:xfrm>
                <a:off x="4430" y="4131"/>
                <a:ext cx="53" cy="46"/>
              </a:xfrm>
              <a:custGeom>
                <a:avLst/>
                <a:gdLst/>
                <a:ahLst/>
                <a:cxnLst>
                  <a:cxn ang="0">
                    <a:pos x="107" y="92"/>
                  </a:cxn>
                  <a:cxn ang="0">
                    <a:pos x="94" y="87"/>
                  </a:cxn>
                  <a:cxn ang="0">
                    <a:pos x="77" y="79"/>
                  </a:cxn>
                  <a:cxn ang="0">
                    <a:pos x="59" y="70"/>
                  </a:cxn>
                  <a:cxn ang="0">
                    <a:pos x="42" y="59"/>
                  </a:cxn>
                  <a:cxn ang="0">
                    <a:pos x="25" y="45"/>
                  </a:cxn>
                  <a:cxn ang="0">
                    <a:pos x="12" y="32"/>
                  </a:cxn>
                  <a:cxn ang="0">
                    <a:pos x="4" y="1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5" y="7"/>
                  </a:cxn>
                  <a:cxn ang="0">
                    <a:pos x="31" y="19"/>
                  </a:cxn>
                  <a:cxn ang="0">
                    <a:pos x="49" y="34"/>
                  </a:cxn>
                  <a:cxn ang="0">
                    <a:pos x="67" y="52"/>
                  </a:cxn>
                  <a:cxn ang="0">
                    <a:pos x="84" y="69"/>
                  </a:cxn>
                  <a:cxn ang="0">
                    <a:pos x="99" y="82"/>
                  </a:cxn>
                  <a:cxn ang="0">
                    <a:pos x="107" y="92"/>
                  </a:cxn>
                </a:cxnLst>
                <a:rect l="0" t="0" r="r" b="b"/>
                <a:pathLst>
                  <a:path w="107" h="92">
                    <a:moveTo>
                      <a:pt x="107" y="92"/>
                    </a:moveTo>
                    <a:lnTo>
                      <a:pt x="94" y="87"/>
                    </a:lnTo>
                    <a:lnTo>
                      <a:pt x="77" y="79"/>
                    </a:lnTo>
                    <a:lnTo>
                      <a:pt x="59" y="70"/>
                    </a:lnTo>
                    <a:lnTo>
                      <a:pt x="42" y="59"/>
                    </a:lnTo>
                    <a:lnTo>
                      <a:pt x="25" y="45"/>
                    </a:lnTo>
                    <a:lnTo>
                      <a:pt x="12" y="32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31" y="19"/>
                    </a:lnTo>
                    <a:lnTo>
                      <a:pt x="49" y="34"/>
                    </a:lnTo>
                    <a:lnTo>
                      <a:pt x="67" y="52"/>
                    </a:lnTo>
                    <a:lnTo>
                      <a:pt x="84" y="69"/>
                    </a:lnTo>
                    <a:lnTo>
                      <a:pt x="99" y="82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4" name="Freeform 510"/>
              <p:cNvSpPr>
                <a:spLocks/>
              </p:cNvSpPr>
              <p:nvPr/>
            </p:nvSpPr>
            <p:spPr bwMode="auto">
              <a:xfrm>
                <a:off x="4411" y="4160"/>
                <a:ext cx="59" cy="2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3" y="8"/>
                  </a:cxn>
                  <a:cxn ang="0">
                    <a:pos x="51" y="16"/>
                  </a:cxn>
                  <a:cxn ang="0">
                    <a:pos x="70" y="23"/>
                  </a:cxn>
                  <a:cxn ang="0">
                    <a:pos x="88" y="31"/>
                  </a:cxn>
                  <a:cxn ang="0">
                    <a:pos x="105" y="38"/>
                  </a:cxn>
                  <a:cxn ang="0">
                    <a:pos x="117" y="41"/>
                  </a:cxn>
                  <a:cxn ang="0">
                    <a:pos x="100" y="45"/>
                  </a:cxn>
                  <a:cxn ang="0">
                    <a:pos x="82" y="43"/>
                  </a:cxn>
                  <a:cxn ang="0">
                    <a:pos x="60" y="40"/>
                  </a:cxn>
                  <a:cxn ang="0">
                    <a:pos x="40" y="35"/>
                  </a:cxn>
                  <a:cxn ang="0">
                    <a:pos x="21" y="28"/>
                  </a:cxn>
                  <a:cxn ang="0">
                    <a:pos x="6" y="20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117" h="45">
                    <a:moveTo>
                      <a:pt x="0" y="1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3" y="8"/>
                    </a:lnTo>
                    <a:lnTo>
                      <a:pt x="51" y="16"/>
                    </a:lnTo>
                    <a:lnTo>
                      <a:pt x="70" y="23"/>
                    </a:lnTo>
                    <a:lnTo>
                      <a:pt x="88" y="31"/>
                    </a:lnTo>
                    <a:lnTo>
                      <a:pt x="105" y="38"/>
                    </a:lnTo>
                    <a:lnTo>
                      <a:pt x="117" y="41"/>
                    </a:lnTo>
                    <a:lnTo>
                      <a:pt x="100" y="45"/>
                    </a:lnTo>
                    <a:lnTo>
                      <a:pt x="82" y="43"/>
                    </a:lnTo>
                    <a:lnTo>
                      <a:pt x="60" y="40"/>
                    </a:lnTo>
                    <a:lnTo>
                      <a:pt x="40" y="35"/>
                    </a:lnTo>
                    <a:lnTo>
                      <a:pt x="21" y="28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5" name="Freeform 511"/>
              <p:cNvSpPr>
                <a:spLocks/>
              </p:cNvSpPr>
              <p:nvPr/>
            </p:nvSpPr>
            <p:spPr bwMode="auto">
              <a:xfrm>
                <a:off x="4393" y="4177"/>
                <a:ext cx="5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8"/>
                  </a:cxn>
                  <a:cxn ang="0">
                    <a:pos x="52" y="15"/>
                  </a:cxn>
                  <a:cxn ang="0">
                    <a:pos x="72" y="23"/>
                  </a:cxn>
                  <a:cxn ang="0">
                    <a:pos x="88" y="30"/>
                  </a:cxn>
                  <a:cxn ang="0">
                    <a:pos x="104" y="36"/>
                  </a:cxn>
                  <a:cxn ang="0">
                    <a:pos x="114" y="40"/>
                  </a:cxn>
                  <a:cxn ang="0">
                    <a:pos x="98" y="43"/>
                  </a:cxn>
                  <a:cxn ang="0">
                    <a:pos x="80" y="41"/>
                  </a:cxn>
                  <a:cxn ang="0">
                    <a:pos x="58" y="40"/>
                  </a:cxn>
                  <a:cxn ang="0">
                    <a:pos x="40" y="35"/>
                  </a:cxn>
                  <a:cxn ang="0">
                    <a:pos x="22" y="26"/>
                  </a:cxn>
                  <a:cxn ang="0">
                    <a:pos x="8" y="18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43">
                    <a:moveTo>
                      <a:pt x="0" y="0"/>
                    </a:moveTo>
                    <a:lnTo>
                      <a:pt x="7" y="0"/>
                    </a:lnTo>
                    <a:lnTo>
                      <a:pt x="18" y="1"/>
                    </a:lnTo>
                    <a:lnTo>
                      <a:pt x="33" y="8"/>
                    </a:lnTo>
                    <a:lnTo>
                      <a:pt x="52" y="15"/>
                    </a:lnTo>
                    <a:lnTo>
                      <a:pt x="72" y="23"/>
                    </a:lnTo>
                    <a:lnTo>
                      <a:pt x="88" y="30"/>
                    </a:lnTo>
                    <a:lnTo>
                      <a:pt x="104" y="36"/>
                    </a:lnTo>
                    <a:lnTo>
                      <a:pt x="114" y="40"/>
                    </a:lnTo>
                    <a:lnTo>
                      <a:pt x="98" y="43"/>
                    </a:lnTo>
                    <a:lnTo>
                      <a:pt x="80" y="41"/>
                    </a:lnTo>
                    <a:lnTo>
                      <a:pt x="58" y="40"/>
                    </a:lnTo>
                    <a:lnTo>
                      <a:pt x="40" y="35"/>
                    </a:lnTo>
                    <a:lnTo>
                      <a:pt x="22" y="26"/>
                    </a:lnTo>
                    <a:lnTo>
                      <a:pt x="8" y="1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6" name="Freeform 512"/>
              <p:cNvSpPr>
                <a:spLocks/>
              </p:cNvSpPr>
              <p:nvPr/>
            </p:nvSpPr>
            <p:spPr bwMode="auto">
              <a:xfrm>
                <a:off x="4222" y="4090"/>
                <a:ext cx="285" cy="63"/>
              </a:xfrm>
              <a:custGeom>
                <a:avLst/>
                <a:gdLst/>
                <a:ahLst/>
                <a:cxnLst>
                  <a:cxn ang="0">
                    <a:pos x="562" y="19"/>
                  </a:cxn>
                  <a:cxn ang="0">
                    <a:pos x="566" y="16"/>
                  </a:cxn>
                  <a:cxn ang="0">
                    <a:pos x="567" y="11"/>
                  </a:cxn>
                  <a:cxn ang="0">
                    <a:pos x="569" y="6"/>
                  </a:cxn>
                  <a:cxn ang="0">
                    <a:pos x="571" y="0"/>
                  </a:cxn>
                  <a:cxn ang="0">
                    <a:pos x="527" y="24"/>
                  </a:cxn>
                  <a:cxn ang="0">
                    <a:pos x="486" y="44"/>
                  </a:cxn>
                  <a:cxn ang="0">
                    <a:pos x="446" y="61"/>
                  </a:cxn>
                  <a:cxn ang="0">
                    <a:pos x="404" y="74"/>
                  </a:cxn>
                  <a:cxn ang="0">
                    <a:pos x="364" y="86"/>
                  </a:cxn>
                  <a:cxn ang="0">
                    <a:pos x="325" y="94"/>
                  </a:cxn>
                  <a:cxn ang="0">
                    <a:pos x="287" y="101"/>
                  </a:cxn>
                  <a:cxn ang="0">
                    <a:pos x="250" y="106"/>
                  </a:cxn>
                  <a:cxn ang="0">
                    <a:pos x="215" y="109"/>
                  </a:cxn>
                  <a:cxn ang="0">
                    <a:pos x="180" y="111"/>
                  </a:cxn>
                  <a:cxn ang="0">
                    <a:pos x="147" y="112"/>
                  </a:cxn>
                  <a:cxn ang="0">
                    <a:pos x="115" y="112"/>
                  </a:cxn>
                  <a:cxn ang="0">
                    <a:pos x="84" y="112"/>
                  </a:cxn>
                  <a:cxn ang="0">
                    <a:pos x="55" y="112"/>
                  </a:cxn>
                  <a:cxn ang="0">
                    <a:pos x="27" y="111"/>
                  </a:cxn>
                  <a:cxn ang="0">
                    <a:pos x="0" y="111"/>
                  </a:cxn>
                  <a:cxn ang="0">
                    <a:pos x="18" y="116"/>
                  </a:cxn>
                  <a:cxn ang="0">
                    <a:pos x="40" y="121"/>
                  </a:cxn>
                  <a:cxn ang="0">
                    <a:pos x="69" y="124"/>
                  </a:cxn>
                  <a:cxn ang="0">
                    <a:pos x="102" y="126"/>
                  </a:cxn>
                  <a:cxn ang="0">
                    <a:pos x="139" y="127"/>
                  </a:cxn>
                  <a:cxn ang="0">
                    <a:pos x="177" y="127"/>
                  </a:cxn>
                  <a:cxn ang="0">
                    <a:pos x="219" y="124"/>
                  </a:cxn>
                  <a:cxn ang="0">
                    <a:pos x="262" y="121"/>
                  </a:cxn>
                  <a:cxn ang="0">
                    <a:pos x="304" y="116"/>
                  </a:cxn>
                  <a:cxn ang="0">
                    <a:pos x="347" y="109"/>
                  </a:cxn>
                  <a:cxn ang="0">
                    <a:pos x="390" y="99"/>
                  </a:cxn>
                  <a:cxn ang="0">
                    <a:pos x="430" y="87"/>
                  </a:cxn>
                  <a:cxn ang="0">
                    <a:pos x="469" y="74"/>
                  </a:cxn>
                  <a:cxn ang="0">
                    <a:pos x="504" y="59"/>
                  </a:cxn>
                  <a:cxn ang="0">
                    <a:pos x="536" y="41"/>
                  </a:cxn>
                  <a:cxn ang="0">
                    <a:pos x="562" y="19"/>
                  </a:cxn>
                </a:cxnLst>
                <a:rect l="0" t="0" r="r" b="b"/>
                <a:pathLst>
                  <a:path w="571" h="127">
                    <a:moveTo>
                      <a:pt x="562" y="19"/>
                    </a:moveTo>
                    <a:lnTo>
                      <a:pt x="566" y="16"/>
                    </a:lnTo>
                    <a:lnTo>
                      <a:pt x="567" y="11"/>
                    </a:lnTo>
                    <a:lnTo>
                      <a:pt x="569" y="6"/>
                    </a:lnTo>
                    <a:lnTo>
                      <a:pt x="571" y="0"/>
                    </a:lnTo>
                    <a:lnTo>
                      <a:pt x="527" y="24"/>
                    </a:lnTo>
                    <a:lnTo>
                      <a:pt x="486" y="44"/>
                    </a:lnTo>
                    <a:lnTo>
                      <a:pt x="446" y="61"/>
                    </a:lnTo>
                    <a:lnTo>
                      <a:pt x="404" y="74"/>
                    </a:lnTo>
                    <a:lnTo>
                      <a:pt x="364" y="86"/>
                    </a:lnTo>
                    <a:lnTo>
                      <a:pt x="325" y="94"/>
                    </a:lnTo>
                    <a:lnTo>
                      <a:pt x="287" y="101"/>
                    </a:lnTo>
                    <a:lnTo>
                      <a:pt x="250" y="106"/>
                    </a:lnTo>
                    <a:lnTo>
                      <a:pt x="215" y="109"/>
                    </a:lnTo>
                    <a:lnTo>
                      <a:pt x="180" y="111"/>
                    </a:lnTo>
                    <a:lnTo>
                      <a:pt x="147" y="112"/>
                    </a:lnTo>
                    <a:lnTo>
                      <a:pt x="115" y="112"/>
                    </a:lnTo>
                    <a:lnTo>
                      <a:pt x="84" y="112"/>
                    </a:lnTo>
                    <a:lnTo>
                      <a:pt x="55" y="112"/>
                    </a:lnTo>
                    <a:lnTo>
                      <a:pt x="27" y="111"/>
                    </a:lnTo>
                    <a:lnTo>
                      <a:pt x="0" y="111"/>
                    </a:lnTo>
                    <a:lnTo>
                      <a:pt x="18" y="116"/>
                    </a:lnTo>
                    <a:lnTo>
                      <a:pt x="40" y="121"/>
                    </a:lnTo>
                    <a:lnTo>
                      <a:pt x="69" y="124"/>
                    </a:lnTo>
                    <a:lnTo>
                      <a:pt x="102" y="126"/>
                    </a:lnTo>
                    <a:lnTo>
                      <a:pt x="139" y="127"/>
                    </a:lnTo>
                    <a:lnTo>
                      <a:pt x="177" y="127"/>
                    </a:lnTo>
                    <a:lnTo>
                      <a:pt x="219" y="124"/>
                    </a:lnTo>
                    <a:lnTo>
                      <a:pt x="262" y="121"/>
                    </a:lnTo>
                    <a:lnTo>
                      <a:pt x="304" y="116"/>
                    </a:lnTo>
                    <a:lnTo>
                      <a:pt x="347" y="109"/>
                    </a:lnTo>
                    <a:lnTo>
                      <a:pt x="390" y="99"/>
                    </a:lnTo>
                    <a:lnTo>
                      <a:pt x="430" y="87"/>
                    </a:lnTo>
                    <a:lnTo>
                      <a:pt x="469" y="74"/>
                    </a:lnTo>
                    <a:lnTo>
                      <a:pt x="504" y="59"/>
                    </a:lnTo>
                    <a:lnTo>
                      <a:pt x="536" y="41"/>
                    </a:lnTo>
                    <a:lnTo>
                      <a:pt x="562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7" name="Freeform 513"/>
              <p:cNvSpPr>
                <a:spLocks/>
              </p:cNvSpPr>
              <p:nvPr/>
            </p:nvSpPr>
            <p:spPr bwMode="auto">
              <a:xfrm>
                <a:off x="4240" y="4106"/>
                <a:ext cx="41" cy="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7" y="25"/>
                  </a:cxn>
                  <a:cxn ang="0">
                    <a:pos x="17" y="40"/>
                  </a:cxn>
                  <a:cxn ang="0">
                    <a:pos x="28" y="55"/>
                  </a:cxn>
                  <a:cxn ang="0">
                    <a:pos x="45" y="68"/>
                  </a:cxn>
                  <a:cxn ang="0">
                    <a:pos x="62" y="78"/>
                  </a:cxn>
                  <a:cxn ang="0">
                    <a:pos x="82" y="85"/>
                  </a:cxn>
                  <a:cxn ang="0">
                    <a:pos x="72" y="77"/>
                  </a:cxn>
                  <a:cxn ang="0">
                    <a:pos x="62" y="63"/>
                  </a:cxn>
                  <a:cxn ang="0">
                    <a:pos x="50" y="48"/>
                  </a:cxn>
                  <a:cxn ang="0">
                    <a:pos x="37" y="33"/>
                  </a:cxn>
                  <a:cxn ang="0">
                    <a:pos x="27" y="20"/>
                  </a:cxn>
                  <a:cxn ang="0">
                    <a:pos x="15" y="8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82" h="85">
                    <a:moveTo>
                      <a:pt x="2" y="0"/>
                    </a:moveTo>
                    <a:lnTo>
                      <a:pt x="0" y="5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7" y="40"/>
                    </a:lnTo>
                    <a:lnTo>
                      <a:pt x="28" y="55"/>
                    </a:lnTo>
                    <a:lnTo>
                      <a:pt x="45" y="68"/>
                    </a:lnTo>
                    <a:lnTo>
                      <a:pt x="62" y="78"/>
                    </a:lnTo>
                    <a:lnTo>
                      <a:pt x="82" y="85"/>
                    </a:lnTo>
                    <a:lnTo>
                      <a:pt x="72" y="77"/>
                    </a:lnTo>
                    <a:lnTo>
                      <a:pt x="62" y="63"/>
                    </a:lnTo>
                    <a:lnTo>
                      <a:pt x="50" y="48"/>
                    </a:lnTo>
                    <a:lnTo>
                      <a:pt x="37" y="33"/>
                    </a:lnTo>
                    <a:lnTo>
                      <a:pt x="27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8" name="Freeform 514"/>
              <p:cNvSpPr>
                <a:spLocks/>
              </p:cNvSpPr>
              <p:nvPr/>
            </p:nvSpPr>
            <p:spPr bwMode="auto">
              <a:xfrm>
                <a:off x="4279" y="4101"/>
                <a:ext cx="52" cy="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3" y="32"/>
                  </a:cxn>
                  <a:cxn ang="0">
                    <a:pos x="26" y="48"/>
                  </a:cxn>
                  <a:cxn ang="0">
                    <a:pos x="45" y="65"/>
                  </a:cxn>
                  <a:cxn ang="0">
                    <a:pos x="63" y="80"/>
                  </a:cxn>
                  <a:cxn ang="0">
                    <a:pos x="85" y="92"/>
                  </a:cxn>
                  <a:cxn ang="0">
                    <a:pos x="105" y="98"/>
                  </a:cxn>
                  <a:cxn ang="0">
                    <a:pos x="96" y="92"/>
                  </a:cxn>
                  <a:cxn ang="0">
                    <a:pos x="85" y="78"/>
                  </a:cxn>
                  <a:cxn ang="0">
                    <a:pos x="71" y="62"/>
                  </a:cxn>
                  <a:cxn ang="0">
                    <a:pos x="55" y="43"/>
                  </a:cxn>
                  <a:cxn ang="0">
                    <a:pos x="40" y="25"/>
                  </a:cxn>
                  <a:cxn ang="0">
                    <a:pos x="25" y="12"/>
                  </a:cxn>
                  <a:cxn ang="0">
                    <a:pos x="11" y="2"/>
                  </a:cxn>
                  <a:cxn ang="0">
                    <a:pos x="3" y="0"/>
                  </a:cxn>
                </a:cxnLst>
                <a:rect l="0" t="0" r="r" b="b"/>
                <a:pathLst>
                  <a:path w="105" h="98">
                    <a:moveTo>
                      <a:pt x="3" y="0"/>
                    </a:moveTo>
                    <a:lnTo>
                      <a:pt x="0" y="7"/>
                    </a:lnTo>
                    <a:lnTo>
                      <a:pt x="3" y="17"/>
                    </a:lnTo>
                    <a:lnTo>
                      <a:pt x="13" y="32"/>
                    </a:lnTo>
                    <a:lnTo>
                      <a:pt x="26" y="48"/>
                    </a:lnTo>
                    <a:lnTo>
                      <a:pt x="45" y="65"/>
                    </a:lnTo>
                    <a:lnTo>
                      <a:pt x="63" y="80"/>
                    </a:lnTo>
                    <a:lnTo>
                      <a:pt x="85" y="92"/>
                    </a:lnTo>
                    <a:lnTo>
                      <a:pt x="105" y="98"/>
                    </a:lnTo>
                    <a:lnTo>
                      <a:pt x="96" y="92"/>
                    </a:lnTo>
                    <a:lnTo>
                      <a:pt x="85" y="78"/>
                    </a:lnTo>
                    <a:lnTo>
                      <a:pt x="71" y="62"/>
                    </a:lnTo>
                    <a:lnTo>
                      <a:pt x="55" y="43"/>
                    </a:lnTo>
                    <a:lnTo>
                      <a:pt x="40" y="25"/>
                    </a:lnTo>
                    <a:lnTo>
                      <a:pt x="25" y="12"/>
                    </a:lnTo>
                    <a:lnTo>
                      <a:pt x="1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9" name="Freeform 515"/>
              <p:cNvSpPr>
                <a:spLocks/>
              </p:cNvSpPr>
              <p:nvPr/>
            </p:nvSpPr>
            <p:spPr bwMode="auto">
              <a:xfrm>
                <a:off x="4311" y="4092"/>
                <a:ext cx="46" cy="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" y="20"/>
                  </a:cxn>
                  <a:cxn ang="0">
                    <a:pos x="10" y="36"/>
                  </a:cxn>
                  <a:cxn ang="0">
                    <a:pos x="23" y="55"/>
                  </a:cxn>
                  <a:cxn ang="0">
                    <a:pos x="38" y="73"/>
                  </a:cxn>
                  <a:cxn ang="0">
                    <a:pos x="55" y="90"/>
                  </a:cxn>
                  <a:cxn ang="0">
                    <a:pos x="73" y="103"/>
                  </a:cxn>
                  <a:cxn ang="0">
                    <a:pos x="91" y="110"/>
                  </a:cxn>
                  <a:cxn ang="0">
                    <a:pos x="86" y="101"/>
                  </a:cxn>
                  <a:cxn ang="0">
                    <a:pos x="76" y="86"/>
                  </a:cxn>
                  <a:cxn ang="0">
                    <a:pos x="65" y="68"/>
                  </a:cxn>
                  <a:cxn ang="0">
                    <a:pos x="50" y="46"/>
                  </a:cxn>
                  <a:cxn ang="0">
                    <a:pos x="35" y="28"/>
                  </a:cxn>
                  <a:cxn ang="0">
                    <a:pos x="21" y="11"/>
                  </a:cxn>
                  <a:cxn ang="0">
                    <a:pos x="10" y="1"/>
                  </a:cxn>
                  <a:cxn ang="0">
                    <a:pos x="3" y="0"/>
                  </a:cxn>
                </a:cxnLst>
                <a:rect l="0" t="0" r="r" b="b"/>
                <a:pathLst>
                  <a:path w="91" h="110">
                    <a:moveTo>
                      <a:pt x="3" y="0"/>
                    </a:moveTo>
                    <a:lnTo>
                      <a:pt x="0" y="6"/>
                    </a:lnTo>
                    <a:lnTo>
                      <a:pt x="1" y="20"/>
                    </a:lnTo>
                    <a:lnTo>
                      <a:pt x="10" y="36"/>
                    </a:lnTo>
                    <a:lnTo>
                      <a:pt x="23" y="55"/>
                    </a:lnTo>
                    <a:lnTo>
                      <a:pt x="38" y="73"/>
                    </a:lnTo>
                    <a:lnTo>
                      <a:pt x="55" y="90"/>
                    </a:lnTo>
                    <a:lnTo>
                      <a:pt x="73" y="103"/>
                    </a:lnTo>
                    <a:lnTo>
                      <a:pt x="91" y="110"/>
                    </a:lnTo>
                    <a:lnTo>
                      <a:pt x="86" y="101"/>
                    </a:lnTo>
                    <a:lnTo>
                      <a:pt x="76" y="86"/>
                    </a:lnTo>
                    <a:lnTo>
                      <a:pt x="65" y="68"/>
                    </a:lnTo>
                    <a:lnTo>
                      <a:pt x="50" y="46"/>
                    </a:lnTo>
                    <a:lnTo>
                      <a:pt x="35" y="28"/>
                    </a:lnTo>
                    <a:lnTo>
                      <a:pt x="21" y="11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0" name="Freeform 516"/>
              <p:cNvSpPr>
                <a:spLocks/>
              </p:cNvSpPr>
              <p:nvPr/>
            </p:nvSpPr>
            <p:spPr bwMode="auto">
              <a:xfrm>
                <a:off x="4366" y="4090"/>
                <a:ext cx="40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3" y="19"/>
                  </a:cxn>
                  <a:cxn ang="0">
                    <a:pos x="12" y="34"/>
                  </a:cxn>
                  <a:cxn ang="0">
                    <a:pos x="22" y="52"/>
                  </a:cxn>
                  <a:cxn ang="0">
                    <a:pos x="35" y="71"/>
                  </a:cxn>
                  <a:cxn ang="0">
                    <a:pos x="50" y="86"/>
                  </a:cxn>
                  <a:cxn ang="0">
                    <a:pos x="65" y="97"/>
                  </a:cxn>
                  <a:cxn ang="0">
                    <a:pos x="80" y="102"/>
                  </a:cxn>
                  <a:cxn ang="0">
                    <a:pos x="73" y="92"/>
                  </a:cxn>
                  <a:cxn ang="0">
                    <a:pos x="65" y="79"/>
                  </a:cxn>
                  <a:cxn ang="0">
                    <a:pos x="55" y="61"/>
                  </a:cxn>
                  <a:cxn ang="0">
                    <a:pos x="45" y="42"/>
                  </a:cxn>
                  <a:cxn ang="0">
                    <a:pos x="33" y="24"/>
                  </a:cxn>
                  <a:cxn ang="0">
                    <a:pos x="22" y="11"/>
                  </a:cxn>
                  <a:cxn ang="0">
                    <a:pos x="12" y="2"/>
                  </a:cxn>
                  <a:cxn ang="0">
                    <a:pos x="2" y="0"/>
                  </a:cxn>
                </a:cxnLst>
                <a:rect l="0" t="0" r="r" b="b"/>
                <a:pathLst>
                  <a:path w="80" h="102">
                    <a:moveTo>
                      <a:pt x="2" y="0"/>
                    </a:moveTo>
                    <a:lnTo>
                      <a:pt x="0" y="6"/>
                    </a:lnTo>
                    <a:lnTo>
                      <a:pt x="3" y="19"/>
                    </a:lnTo>
                    <a:lnTo>
                      <a:pt x="12" y="34"/>
                    </a:lnTo>
                    <a:lnTo>
                      <a:pt x="22" y="52"/>
                    </a:lnTo>
                    <a:lnTo>
                      <a:pt x="35" y="71"/>
                    </a:lnTo>
                    <a:lnTo>
                      <a:pt x="50" y="86"/>
                    </a:lnTo>
                    <a:lnTo>
                      <a:pt x="65" y="97"/>
                    </a:lnTo>
                    <a:lnTo>
                      <a:pt x="80" y="102"/>
                    </a:lnTo>
                    <a:lnTo>
                      <a:pt x="73" y="92"/>
                    </a:lnTo>
                    <a:lnTo>
                      <a:pt x="65" y="79"/>
                    </a:lnTo>
                    <a:lnTo>
                      <a:pt x="55" y="61"/>
                    </a:lnTo>
                    <a:lnTo>
                      <a:pt x="45" y="42"/>
                    </a:lnTo>
                    <a:lnTo>
                      <a:pt x="33" y="24"/>
                    </a:lnTo>
                    <a:lnTo>
                      <a:pt x="22" y="11"/>
                    </a:lnTo>
                    <a:lnTo>
                      <a:pt x="1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1" name="Freeform 517"/>
              <p:cNvSpPr>
                <a:spLocks/>
              </p:cNvSpPr>
              <p:nvPr/>
            </p:nvSpPr>
            <p:spPr bwMode="auto">
              <a:xfrm>
                <a:off x="4397" y="4088"/>
                <a:ext cx="29" cy="4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0" y="15"/>
                  </a:cxn>
                  <a:cxn ang="0">
                    <a:pos x="2" y="29"/>
                  </a:cxn>
                  <a:cxn ang="0">
                    <a:pos x="7" y="44"/>
                  </a:cxn>
                  <a:cxn ang="0">
                    <a:pos x="15" y="60"/>
                  </a:cxn>
                  <a:cxn ang="0">
                    <a:pos x="25" y="74"/>
                  </a:cxn>
                  <a:cxn ang="0">
                    <a:pos x="40" y="85"/>
                  </a:cxn>
                  <a:cxn ang="0">
                    <a:pos x="57" y="92"/>
                  </a:cxn>
                  <a:cxn ang="0">
                    <a:pos x="52" y="82"/>
                  </a:cxn>
                  <a:cxn ang="0">
                    <a:pos x="45" y="69"/>
                  </a:cxn>
                  <a:cxn ang="0">
                    <a:pos x="39" y="54"/>
                  </a:cxn>
                  <a:cxn ang="0">
                    <a:pos x="32" y="37"/>
                  </a:cxn>
                  <a:cxn ang="0">
                    <a:pos x="25" y="22"/>
                  </a:cxn>
                  <a:cxn ang="0">
                    <a:pos x="19" y="9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57" h="92">
                    <a:moveTo>
                      <a:pt x="5" y="0"/>
                    </a:moveTo>
                    <a:lnTo>
                      <a:pt x="2" y="5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7" y="44"/>
                    </a:lnTo>
                    <a:lnTo>
                      <a:pt x="15" y="60"/>
                    </a:lnTo>
                    <a:lnTo>
                      <a:pt x="25" y="74"/>
                    </a:lnTo>
                    <a:lnTo>
                      <a:pt x="40" y="85"/>
                    </a:lnTo>
                    <a:lnTo>
                      <a:pt x="57" y="92"/>
                    </a:lnTo>
                    <a:lnTo>
                      <a:pt x="52" y="82"/>
                    </a:lnTo>
                    <a:lnTo>
                      <a:pt x="45" y="69"/>
                    </a:lnTo>
                    <a:lnTo>
                      <a:pt x="39" y="54"/>
                    </a:lnTo>
                    <a:lnTo>
                      <a:pt x="32" y="37"/>
                    </a:lnTo>
                    <a:lnTo>
                      <a:pt x="25" y="22"/>
                    </a:lnTo>
                    <a:lnTo>
                      <a:pt x="19" y="9"/>
                    </a:lnTo>
                    <a:lnTo>
                      <a:pt x="1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2" name="Freeform 518"/>
              <p:cNvSpPr>
                <a:spLocks/>
              </p:cNvSpPr>
              <p:nvPr/>
            </p:nvSpPr>
            <p:spPr bwMode="auto">
              <a:xfrm>
                <a:off x="4448" y="4081"/>
                <a:ext cx="22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4" y="25"/>
                  </a:cxn>
                  <a:cxn ang="0">
                    <a:pos x="9" y="37"/>
                  </a:cxn>
                  <a:cxn ang="0">
                    <a:pos x="17" y="50"/>
                  </a:cxn>
                  <a:cxn ang="0">
                    <a:pos x="25" y="60"/>
                  </a:cxn>
                  <a:cxn ang="0">
                    <a:pos x="35" y="67"/>
                  </a:cxn>
                  <a:cxn ang="0">
                    <a:pos x="44" y="70"/>
                  </a:cxn>
                  <a:cxn ang="0">
                    <a:pos x="35" y="53"/>
                  </a:cxn>
                  <a:cxn ang="0">
                    <a:pos x="25" y="30"/>
                  </a:cxn>
                  <a:cxn ang="0">
                    <a:pos x="15" y="10"/>
                  </a:cxn>
                  <a:cxn ang="0">
                    <a:pos x="4" y="0"/>
                  </a:cxn>
                </a:cxnLst>
                <a:rect l="0" t="0" r="r" b="b"/>
                <a:pathLst>
                  <a:path w="44" h="70">
                    <a:moveTo>
                      <a:pt x="4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37"/>
                    </a:lnTo>
                    <a:lnTo>
                      <a:pt x="17" y="50"/>
                    </a:lnTo>
                    <a:lnTo>
                      <a:pt x="25" y="60"/>
                    </a:lnTo>
                    <a:lnTo>
                      <a:pt x="35" y="67"/>
                    </a:lnTo>
                    <a:lnTo>
                      <a:pt x="44" y="70"/>
                    </a:lnTo>
                    <a:lnTo>
                      <a:pt x="35" y="53"/>
                    </a:lnTo>
                    <a:lnTo>
                      <a:pt x="25" y="30"/>
                    </a:lnTo>
                    <a:lnTo>
                      <a:pt x="15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" name="Freeform 519"/>
              <p:cNvSpPr>
                <a:spLocks/>
              </p:cNvSpPr>
              <p:nvPr/>
            </p:nvSpPr>
            <p:spPr bwMode="auto">
              <a:xfrm>
                <a:off x="4473" y="4085"/>
                <a:ext cx="16" cy="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16"/>
                  </a:cxn>
                  <a:cxn ang="0">
                    <a:pos x="5" y="32"/>
                  </a:cxn>
                  <a:cxn ang="0">
                    <a:pos x="17" y="46"/>
                  </a:cxn>
                  <a:cxn ang="0">
                    <a:pos x="32" y="44"/>
                  </a:cxn>
                  <a:cxn ang="0">
                    <a:pos x="19" y="36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32" h="46">
                    <a:moveTo>
                      <a:pt x="2" y="2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17" y="46"/>
                    </a:lnTo>
                    <a:lnTo>
                      <a:pt x="32" y="44"/>
                    </a:lnTo>
                    <a:lnTo>
                      <a:pt x="19" y="36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4" name="Freeform 520"/>
              <p:cNvSpPr>
                <a:spLocks/>
              </p:cNvSpPr>
              <p:nvPr/>
            </p:nvSpPr>
            <p:spPr bwMode="auto">
              <a:xfrm>
                <a:off x="4260" y="4104"/>
                <a:ext cx="47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17"/>
                  </a:cxn>
                  <a:cxn ang="0">
                    <a:pos x="10" y="30"/>
                  </a:cxn>
                  <a:cxn ang="0">
                    <a:pos x="22" y="45"/>
                  </a:cxn>
                  <a:cxn ang="0">
                    <a:pos x="37" y="62"/>
                  </a:cxn>
                  <a:cxn ang="0">
                    <a:pos x="55" y="75"/>
                  </a:cxn>
                  <a:cxn ang="0">
                    <a:pos x="73" y="87"/>
                  </a:cxn>
                  <a:cxn ang="0">
                    <a:pos x="93" y="93"/>
                  </a:cxn>
                  <a:cxn ang="0">
                    <a:pos x="87" y="85"/>
                  </a:cxn>
                  <a:cxn ang="0">
                    <a:pos x="75" y="73"/>
                  </a:cxn>
                  <a:cxn ang="0">
                    <a:pos x="63" y="57"/>
                  </a:cxn>
                  <a:cxn ang="0">
                    <a:pos x="50" y="40"/>
                  </a:cxn>
                  <a:cxn ang="0">
                    <a:pos x="37" y="23"/>
                  </a:cxn>
                  <a:cxn ang="0">
                    <a:pos x="23" y="10"/>
                  </a:cxn>
                  <a:cxn ang="0">
                    <a:pos x="12" y="2"/>
                  </a:cxn>
                  <a:cxn ang="0">
                    <a:pos x="3" y="0"/>
                  </a:cxn>
                </a:cxnLst>
                <a:rect l="0" t="0" r="r" b="b"/>
                <a:pathLst>
                  <a:path w="93" h="93">
                    <a:moveTo>
                      <a:pt x="3" y="0"/>
                    </a:moveTo>
                    <a:lnTo>
                      <a:pt x="0" y="7"/>
                    </a:lnTo>
                    <a:lnTo>
                      <a:pt x="2" y="17"/>
                    </a:lnTo>
                    <a:lnTo>
                      <a:pt x="10" y="30"/>
                    </a:lnTo>
                    <a:lnTo>
                      <a:pt x="22" y="45"/>
                    </a:lnTo>
                    <a:lnTo>
                      <a:pt x="37" y="62"/>
                    </a:lnTo>
                    <a:lnTo>
                      <a:pt x="55" y="75"/>
                    </a:lnTo>
                    <a:lnTo>
                      <a:pt x="73" y="87"/>
                    </a:lnTo>
                    <a:lnTo>
                      <a:pt x="93" y="93"/>
                    </a:lnTo>
                    <a:lnTo>
                      <a:pt x="87" y="85"/>
                    </a:lnTo>
                    <a:lnTo>
                      <a:pt x="75" y="73"/>
                    </a:lnTo>
                    <a:lnTo>
                      <a:pt x="63" y="57"/>
                    </a:lnTo>
                    <a:lnTo>
                      <a:pt x="50" y="40"/>
                    </a:lnTo>
                    <a:lnTo>
                      <a:pt x="37" y="23"/>
                    </a:lnTo>
                    <a:lnTo>
                      <a:pt x="23" y="10"/>
                    </a:lnTo>
                    <a:lnTo>
                      <a:pt x="1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" name="Freeform 521"/>
              <p:cNvSpPr>
                <a:spLocks/>
              </p:cNvSpPr>
              <p:nvPr/>
            </p:nvSpPr>
            <p:spPr bwMode="auto">
              <a:xfrm>
                <a:off x="4219" y="4112"/>
                <a:ext cx="37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7" y="23"/>
                  </a:cxn>
                  <a:cxn ang="0">
                    <a:pos x="15" y="35"/>
                  </a:cxn>
                  <a:cxn ang="0">
                    <a:pos x="25" y="46"/>
                  </a:cxn>
                  <a:cxn ang="0">
                    <a:pos x="39" y="58"/>
                  </a:cxn>
                  <a:cxn ang="0">
                    <a:pos x="56" y="68"/>
                  </a:cxn>
                  <a:cxn ang="0">
                    <a:pos x="76" y="73"/>
                  </a:cxn>
                  <a:cxn ang="0">
                    <a:pos x="66" y="65"/>
                  </a:cxn>
                  <a:cxn ang="0">
                    <a:pos x="56" y="53"/>
                  </a:cxn>
                  <a:cxn ang="0">
                    <a:pos x="46" y="40"/>
                  </a:cxn>
                  <a:cxn ang="0">
                    <a:pos x="35" y="28"/>
                  </a:cxn>
                  <a:cxn ang="0">
                    <a:pos x="25" y="16"/>
                  </a:cxn>
                  <a:cxn ang="0">
                    <a:pos x="17" y="6"/>
                  </a:cxn>
                  <a:cxn ang="0">
                    <a:pos x="9" y="1"/>
                  </a:cxn>
                  <a:cxn ang="0">
                    <a:pos x="4" y="0"/>
                  </a:cxn>
                </a:cxnLst>
                <a:rect l="0" t="0" r="r" b="b"/>
                <a:pathLst>
                  <a:path w="76" h="73">
                    <a:moveTo>
                      <a:pt x="4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7" y="23"/>
                    </a:lnTo>
                    <a:lnTo>
                      <a:pt x="15" y="35"/>
                    </a:lnTo>
                    <a:lnTo>
                      <a:pt x="25" y="46"/>
                    </a:lnTo>
                    <a:lnTo>
                      <a:pt x="39" y="58"/>
                    </a:lnTo>
                    <a:lnTo>
                      <a:pt x="56" y="68"/>
                    </a:lnTo>
                    <a:lnTo>
                      <a:pt x="76" y="73"/>
                    </a:lnTo>
                    <a:lnTo>
                      <a:pt x="66" y="65"/>
                    </a:lnTo>
                    <a:lnTo>
                      <a:pt x="56" y="53"/>
                    </a:lnTo>
                    <a:lnTo>
                      <a:pt x="46" y="40"/>
                    </a:lnTo>
                    <a:lnTo>
                      <a:pt x="35" y="28"/>
                    </a:lnTo>
                    <a:lnTo>
                      <a:pt x="25" y="16"/>
                    </a:lnTo>
                    <a:lnTo>
                      <a:pt x="17" y="6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" name="Freeform 522"/>
              <p:cNvSpPr>
                <a:spLocks/>
              </p:cNvSpPr>
              <p:nvPr/>
            </p:nvSpPr>
            <p:spPr bwMode="auto">
              <a:xfrm>
                <a:off x="4346" y="4096"/>
                <a:ext cx="40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7"/>
                  </a:cxn>
                  <a:cxn ang="0">
                    <a:pos x="10" y="34"/>
                  </a:cxn>
                  <a:cxn ang="0">
                    <a:pos x="22" y="52"/>
                  </a:cxn>
                  <a:cxn ang="0">
                    <a:pos x="35" y="69"/>
                  </a:cxn>
                  <a:cxn ang="0">
                    <a:pos x="50" y="85"/>
                  </a:cxn>
                  <a:cxn ang="0">
                    <a:pos x="65" y="95"/>
                  </a:cxn>
                  <a:cxn ang="0">
                    <a:pos x="80" y="100"/>
                  </a:cxn>
                  <a:cxn ang="0">
                    <a:pos x="73" y="90"/>
                  </a:cxn>
                  <a:cxn ang="0">
                    <a:pos x="65" y="77"/>
                  </a:cxn>
                  <a:cxn ang="0">
                    <a:pos x="55" y="59"/>
                  </a:cxn>
                  <a:cxn ang="0">
                    <a:pos x="45" y="40"/>
                  </a:cxn>
                  <a:cxn ang="0">
                    <a:pos x="33" y="24"/>
                  </a:cxn>
                  <a:cxn ang="0">
                    <a:pos x="22" y="9"/>
                  </a:cxn>
                  <a:cxn ang="0">
                    <a:pos x="12" y="0"/>
                  </a:cxn>
                  <a:cxn ang="0">
                    <a:pos x="2" y="0"/>
                  </a:cxn>
                </a:cxnLst>
                <a:rect l="0" t="0" r="r" b="b"/>
                <a:pathLst>
                  <a:path w="80" h="100">
                    <a:moveTo>
                      <a:pt x="2" y="0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10" y="34"/>
                    </a:lnTo>
                    <a:lnTo>
                      <a:pt x="22" y="52"/>
                    </a:lnTo>
                    <a:lnTo>
                      <a:pt x="35" y="69"/>
                    </a:lnTo>
                    <a:lnTo>
                      <a:pt x="50" y="85"/>
                    </a:lnTo>
                    <a:lnTo>
                      <a:pt x="65" y="95"/>
                    </a:lnTo>
                    <a:lnTo>
                      <a:pt x="80" y="100"/>
                    </a:lnTo>
                    <a:lnTo>
                      <a:pt x="73" y="90"/>
                    </a:lnTo>
                    <a:lnTo>
                      <a:pt x="65" y="77"/>
                    </a:lnTo>
                    <a:lnTo>
                      <a:pt x="55" y="59"/>
                    </a:lnTo>
                    <a:lnTo>
                      <a:pt x="45" y="40"/>
                    </a:lnTo>
                    <a:lnTo>
                      <a:pt x="33" y="24"/>
                    </a:lnTo>
                    <a:lnTo>
                      <a:pt x="22" y="9"/>
                    </a:lnTo>
                    <a:lnTo>
                      <a:pt x="1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7" name="Freeform 523"/>
              <p:cNvSpPr>
                <a:spLocks/>
              </p:cNvSpPr>
              <p:nvPr/>
            </p:nvSpPr>
            <p:spPr bwMode="auto">
              <a:xfrm>
                <a:off x="4419" y="4085"/>
                <a:ext cx="29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" y="16"/>
                  </a:cxn>
                  <a:cxn ang="0">
                    <a:pos x="8" y="29"/>
                  </a:cxn>
                  <a:cxn ang="0">
                    <a:pos x="16" y="46"/>
                  </a:cxn>
                  <a:cxn ang="0">
                    <a:pos x="26" y="61"/>
                  </a:cxn>
                  <a:cxn ang="0">
                    <a:pos x="38" y="72"/>
                  </a:cxn>
                  <a:cxn ang="0">
                    <a:pos x="48" y="82"/>
                  </a:cxn>
                  <a:cxn ang="0">
                    <a:pos x="58" y="86"/>
                  </a:cxn>
                  <a:cxn ang="0">
                    <a:pos x="55" y="77"/>
                  </a:cxn>
                  <a:cxn ang="0">
                    <a:pos x="48" y="66"/>
                  </a:cxn>
                  <a:cxn ang="0">
                    <a:pos x="41" y="52"/>
                  </a:cxn>
                  <a:cxn ang="0">
                    <a:pos x="33" y="37"/>
                  </a:cxn>
                  <a:cxn ang="0">
                    <a:pos x="25" y="24"/>
                  </a:cxn>
                  <a:cxn ang="0">
                    <a:pos x="16" y="12"/>
                  </a:cxn>
                  <a:cxn ang="0">
                    <a:pos x="10" y="4"/>
                  </a:cxn>
                  <a:cxn ang="0">
                    <a:pos x="3" y="0"/>
                  </a:cxn>
                </a:cxnLst>
                <a:rect l="0" t="0" r="r" b="b"/>
                <a:pathLst>
                  <a:path w="58" h="86">
                    <a:moveTo>
                      <a:pt x="3" y="0"/>
                    </a:moveTo>
                    <a:lnTo>
                      <a:pt x="0" y="5"/>
                    </a:lnTo>
                    <a:lnTo>
                      <a:pt x="1" y="16"/>
                    </a:lnTo>
                    <a:lnTo>
                      <a:pt x="8" y="29"/>
                    </a:lnTo>
                    <a:lnTo>
                      <a:pt x="16" y="46"/>
                    </a:lnTo>
                    <a:lnTo>
                      <a:pt x="26" y="61"/>
                    </a:lnTo>
                    <a:lnTo>
                      <a:pt x="38" y="72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55" y="77"/>
                    </a:lnTo>
                    <a:lnTo>
                      <a:pt x="48" y="66"/>
                    </a:lnTo>
                    <a:lnTo>
                      <a:pt x="41" y="52"/>
                    </a:lnTo>
                    <a:lnTo>
                      <a:pt x="33" y="37"/>
                    </a:lnTo>
                    <a:lnTo>
                      <a:pt x="25" y="24"/>
                    </a:lnTo>
                    <a:lnTo>
                      <a:pt x="16" y="12"/>
                    </a:lnTo>
                    <a:lnTo>
                      <a:pt x="1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8" name="Freeform 524"/>
              <p:cNvSpPr>
                <a:spLocks/>
              </p:cNvSpPr>
              <p:nvPr/>
            </p:nvSpPr>
            <p:spPr bwMode="auto">
              <a:xfrm>
                <a:off x="4194" y="4142"/>
                <a:ext cx="44" cy="7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82" y="6"/>
                  </a:cxn>
                  <a:cxn ang="0">
                    <a:pos x="70" y="8"/>
                  </a:cxn>
                  <a:cxn ang="0">
                    <a:pos x="55" y="10"/>
                  </a:cxn>
                  <a:cxn ang="0">
                    <a:pos x="40" y="11"/>
                  </a:cxn>
                  <a:cxn ang="0">
                    <a:pos x="25" y="13"/>
                  </a:cxn>
                  <a:cxn ang="0">
                    <a:pos x="12" y="13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3"/>
                  </a:cxn>
                  <a:cxn ang="0">
                    <a:pos x="14" y="1"/>
                  </a:cxn>
                  <a:cxn ang="0">
                    <a:pos x="25" y="0"/>
                  </a:cxn>
                  <a:cxn ang="0">
                    <a:pos x="39" y="0"/>
                  </a:cxn>
                  <a:cxn ang="0">
                    <a:pos x="54" y="1"/>
                  </a:cxn>
                  <a:cxn ang="0">
                    <a:pos x="67" y="3"/>
                  </a:cxn>
                  <a:cxn ang="0">
                    <a:pos x="80" y="5"/>
                  </a:cxn>
                  <a:cxn ang="0">
                    <a:pos x="89" y="6"/>
                  </a:cxn>
                </a:cxnLst>
                <a:rect l="0" t="0" r="r" b="b"/>
                <a:pathLst>
                  <a:path w="89" h="13">
                    <a:moveTo>
                      <a:pt x="89" y="6"/>
                    </a:moveTo>
                    <a:lnTo>
                      <a:pt x="82" y="6"/>
                    </a:lnTo>
                    <a:lnTo>
                      <a:pt x="70" y="8"/>
                    </a:lnTo>
                    <a:lnTo>
                      <a:pt x="55" y="10"/>
                    </a:lnTo>
                    <a:lnTo>
                      <a:pt x="40" y="11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9" y="0"/>
                    </a:lnTo>
                    <a:lnTo>
                      <a:pt x="54" y="1"/>
                    </a:lnTo>
                    <a:lnTo>
                      <a:pt x="67" y="3"/>
                    </a:lnTo>
                    <a:lnTo>
                      <a:pt x="80" y="5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9" name="Freeform 525"/>
              <p:cNvSpPr>
                <a:spLocks/>
              </p:cNvSpPr>
              <p:nvPr/>
            </p:nvSpPr>
            <p:spPr bwMode="auto">
              <a:xfrm>
                <a:off x="4226" y="4151"/>
                <a:ext cx="61" cy="47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09" y="7"/>
                  </a:cxn>
                  <a:cxn ang="0">
                    <a:pos x="89" y="17"/>
                  </a:cxn>
                  <a:cxn ang="0">
                    <a:pos x="67" y="30"/>
                  </a:cxn>
                  <a:cxn ang="0">
                    <a:pos x="44" y="45"/>
                  </a:cxn>
                  <a:cxn ang="0">
                    <a:pos x="24" y="62"/>
                  </a:cxn>
                  <a:cxn ang="0">
                    <a:pos x="9" y="75"/>
                  </a:cxn>
                  <a:cxn ang="0">
                    <a:pos x="0" y="87"/>
                  </a:cxn>
                  <a:cxn ang="0">
                    <a:pos x="2" y="95"/>
                  </a:cxn>
                  <a:cxn ang="0">
                    <a:pos x="12" y="95"/>
                  </a:cxn>
                  <a:cxn ang="0">
                    <a:pos x="25" y="87"/>
                  </a:cxn>
                  <a:cxn ang="0">
                    <a:pos x="42" y="74"/>
                  </a:cxn>
                  <a:cxn ang="0">
                    <a:pos x="61" y="57"/>
                  </a:cxn>
                  <a:cxn ang="0">
                    <a:pos x="77" y="39"/>
                  </a:cxn>
                  <a:cxn ang="0">
                    <a:pos x="96" y="22"/>
                  </a:cxn>
                  <a:cxn ang="0">
                    <a:pos x="111" y="9"/>
                  </a:cxn>
                  <a:cxn ang="0">
                    <a:pos x="122" y="0"/>
                  </a:cxn>
                </a:cxnLst>
                <a:rect l="0" t="0" r="r" b="b"/>
                <a:pathLst>
                  <a:path w="122" h="95">
                    <a:moveTo>
                      <a:pt x="122" y="0"/>
                    </a:moveTo>
                    <a:lnTo>
                      <a:pt x="109" y="7"/>
                    </a:lnTo>
                    <a:lnTo>
                      <a:pt x="89" y="17"/>
                    </a:lnTo>
                    <a:lnTo>
                      <a:pt x="67" y="30"/>
                    </a:lnTo>
                    <a:lnTo>
                      <a:pt x="44" y="45"/>
                    </a:lnTo>
                    <a:lnTo>
                      <a:pt x="24" y="62"/>
                    </a:lnTo>
                    <a:lnTo>
                      <a:pt x="9" y="75"/>
                    </a:lnTo>
                    <a:lnTo>
                      <a:pt x="0" y="87"/>
                    </a:lnTo>
                    <a:lnTo>
                      <a:pt x="2" y="95"/>
                    </a:lnTo>
                    <a:lnTo>
                      <a:pt x="12" y="95"/>
                    </a:lnTo>
                    <a:lnTo>
                      <a:pt x="25" y="87"/>
                    </a:lnTo>
                    <a:lnTo>
                      <a:pt x="42" y="74"/>
                    </a:lnTo>
                    <a:lnTo>
                      <a:pt x="61" y="57"/>
                    </a:lnTo>
                    <a:lnTo>
                      <a:pt x="77" y="39"/>
                    </a:lnTo>
                    <a:lnTo>
                      <a:pt x="96" y="22"/>
                    </a:lnTo>
                    <a:lnTo>
                      <a:pt x="111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0" name="Freeform 526"/>
              <p:cNvSpPr>
                <a:spLocks/>
              </p:cNvSpPr>
              <p:nvPr/>
            </p:nvSpPr>
            <p:spPr bwMode="auto">
              <a:xfrm>
                <a:off x="4253" y="4149"/>
                <a:ext cx="55" cy="5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97" y="8"/>
                  </a:cxn>
                  <a:cxn ang="0">
                    <a:pos x="78" y="22"/>
                  </a:cxn>
                  <a:cxn ang="0">
                    <a:pos x="58" y="37"/>
                  </a:cxn>
                  <a:cxn ang="0">
                    <a:pos x="37" y="55"/>
                  </a:cxn>
                  <a:cxn ang="0">
                    <a:pos x="20" y="72"/>
                  </a:cxn>
                  <a:cxn ang="0">
                    <a:pos x="7" y="85"/>
                  </a:cxn>
                  <a:cxn ang="0">
                    <a:pos x="0" y="97"/>
                  </a:cxn>
                  <a:cxn ang="0">
                    <a:pos x="3" y="102"/>
                  </a:cxn>
                  <a:cxn ang="0">
                    <a:pos x="13" y="98"/>
                  </a:cxn>
                  <a:cxn ang="0">
                    <a:pos x="27" y="88"/>
                  </a:cxn>
                  <a:cxn ang="0">
                    <a:pos x="43" y="73"/>
                  </a:cxn>
                  <a:cxn ang="0">
                    <a:pos x="58" y="55"/>
                  </a:cxn>
                  <a:cxn ang="0">
                    <a:pos x="75" y="37"/>
                  </a:cxn>
                  <a:cxn ang="0">
                    <a:pos x="88" y="20"/>
                  </a:cxn>
                  <a:cxn ang="0">
                    <a:pos x="102" y="7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2">
                    <a:moveTo>
                      <a:pt x="110" y="0"/>
                    </a:moveTo>
                    <a:lnTo>
                      <a:pt x="97" y="8"/>
                    </a:lnTo>
                    <a:lnTo>
                      <a:pt x="78" y="22"/>
                    </a:lnTo>
                    <a:lnTo>
                      <a:pt x="58" y="37"/>
                    </a:lnTo>
                    <a:lnTo>
                      <a:pt x="37" y="55"/>
                    </a:lnTo>
                    <a:lnTo>
                      <a:pt x="20" y="72"/>
                    </a:lnTo>
                    <a:lnTo>
                      <a:pt x="7" y="85"/>
                    </a:lnTo>
                    <a:lnTo>
                      <a:pt x="0" y="97"/>
                    </a:lnTo>
                    <a:lnTo>
                      <a:pt x="3" y="102"/>
                    </a:lnTo>
                    <a:lnTo>
                      <a:pt x="13" y="98"/>
                    </a:lnTo>
                    <a:lnTo>
                      <a:pt x="27" y="88"/>
                    </a:lnTo>
                    <a:lnTo>
                      <a:pt x="43" y="73"/>
                    </a:lnTo>
                    <a:lnTo>
                      <a:pt x="58" y="55"/>
                    </a:lnTo>
                    <a:lnTo>
                      <a:pt x="75" y="37"/>
                    </a:lnTo>
                    <a:lnTo>
                      <a:pt x="88" y="20"/>
                    </a:lnTo>
                    <a:lnTo>
                      <a:pt x="102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1" name="Freeform 527"/>
              <p:cNvSpPr>
                <a:spLocks/>
              </p:cNvSpPr>
              <p:nvPr/>
            </p:nvSpPr>
            <p:spPr bwMode="auto">
              <a:xfrm>
                <a:off x="4283" y="4148"/>
                <a:ext cx="49" cy="5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3" y="10"/>
                  </a:cxn>
                  <a:cxn ang="0">
                    <a:pos x="67" y="25"/>
                  </a:cxn>
                  <a:cxn ang="0">
                    <a:pos x="48" y="42"/>
                  </a:cxn>
                  <a:cxn ang="0">
                    <a:pos x="30" y="60"/>
                  </a:cxn>
                  <a:cxn ang="0">
                    <a:pos x="15" y="79"/>
                  </a:cxn>
                  <a:cxn ang="0">
                    <a:pos x="5" y="92"/>
                  </a:cxn>
                  <a:cxn ang="0">
                    <a:pos x="0" y="104"/>
                  </a:cxn>
                  <a:cxn ang="0">
                    <a:pos x="3" y="109"/>
                  </a:cxn>
                  <a:cxn ang="0">
                    <a:pos x="12" y="105"/>
                  </a:cxn>
                  <a:cxn ang="0">
                    <a:pos x="23" y="95"/>
                  </a:cxn>
                  <a:cxn ang="0">
                    <a:pos x="37" y="79"/>
                  </a:cxn>
                  <a:cxn ang="0">
                    <a:pos x="50" y="60"/>
                  </a:cxn>
                  <a:cxn ang="0">
                    <a:pos x="63" y="40"/>
                  </a:cxn>
                  <a:cxn ang="0">
                    <a:pos x="77" y="22"/>
                  </a:cxn>
                  <a:cxn ang="0">
                    <a:pos x="88" y="9"/>
                  </a:cxn>
                  <a:cxn ang="0">
                    <a:pos x="98" y="0"/>
                  </a:cxn>
                </a:cxnLst>
                <a:rect l="0" t="0" r="r" b="b"/>
                <a:pathLst>
                  <a:path w="98" h="109">
                    <a:moveTo>
                      <a:pt x="98" y="0"/>
                    </a:moveTo>
                    <a:lnTo>
                      <a:pt x="83" y="10"/>
                    </a:lnTo>
                    <a:lnTo>
                      <a:pt x="67" y="25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15" y="79"/>
                    </a:lnTo>
                    <a:lnTo>
                      <a:pt x="5" y="92"/>
                    </a:lnTo>
                    <a:lnTo>
                      <a:pt x="0" y="104"/>
                    </a:lnTo>
                    <a:lnTo>
                      <a:pt x="3" y="109"/>
                    </a:lnTo>
                    <a:lnTo>
                      <a:pt x="12" y="105"/>
                    </a:lnTo>
                    <a:lnTo>
                      <a:pt x="23" y="95"/>
                    </a:lnTo>
                    <a:lnTo>
                      <a:pt x="37" y="79"/>
                    </a:lnTo>
                    <a:lnTo>
                      <a:pt x="50" y="60"/>
                    </a:lnTo>
                    <a:lnTo>
                      <a:pt x="63" y="40"/>
                    </a:lnTo>
                    <a:lnTo>
                      <a:pt x="77" y="22"/>
                    </a:lnTo>
                    <a:lnTo>
                      <a:pt x="88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2" name="Freeform 528"/>
              <p:cNvSpPr>
                <a:spLocks/>
              </p:cNvSpPr>
              <p:nvPr/>
            </p:nvSpPr>
            <p:spPr bwMode="auto">
              <a:xfrm>
                <a:off x="4319" y="4144"/>
                <a:ext cx="37" cy="5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5" y="10"/>
                  </a:cxn>
                  <a:cxn ang="0">
                    <a:pos x="50" y="23"/>
                  </a:cxn>
                  <a:cxn ang="0">
                    <a:pos x="35" y="40"/>
                  </a:cxn>
                  <a:cxn ang="0">
                    <a:pos x="21" y="57"/>
                  </a:cxn>
                  <a:cxn ang="0">
                    <a:pos x="10" y="73"/>
                  </a:cxn>
                  <a:cxn ang="0">
                    <a:pos x="1" y="88"/>
                  </a:cxn>
                  <a:cxn ang="0">
                    <a:pos x="0" y="98"/>
                  </a:cxn>
                  <a:cxn ang="0">
                    <a:pos x="6" y="102"/>
                  </a:cxn>
                  <a:cxn ang="0">
                    <a:pos x="16" y="98"/>
                  </a:cxn>
                  <a:cxn ang="0">
                    <a:pos x="26" y="88"/>
                  </a:cxn>
                  <a:cxn ang="0">
                    <a:pos x="36" y="75"/>
                  </a:cxn>
                  <a:cxn ang="0">
                    <a:pos x="45" y="58"/>
                  </a:cxn>
                  <a:cxn ang="0">
                    <a:pos x="53" y="40"/>
                  </a:cxn>
                  <a:cxn ang="0">
                    <a:pos x="60" y="23"/>
                  </a:cxn>
                  <a:cxn ang="0">
                    <a:pos x="68" y="10"/>
                  </a:cxn>
                  <a:cxn ang="0">
                    <a:pos x="75" y="0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5" y="10"/>
                    </a:lnTo>
                    <a:lnTo>
                      <a:pt x="50" y="23"/>
                    </a:lnTo>
                    <a:lnTo>
                      <a:pt x="35" y="40"/>
                    </a:lnTo>
                    <a:lnTo>
                      <a:pt x="21" y="57"/>
                    </a:lnTo>
                    <a:lnTo>
                      <a:pt x="10" y="73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98"/>
                    </a:lnTo>
                    <a:lnTo>
                      <a:pt x="26" y="88"/>
                    </a:lnTo>
                    <a:lnTo>
                      <a:pt x="36" y="75"/>
                    </a:lnTo>
                    <a:lnTo>
                      <a:pt x="45" y="58"/>
                    </a:lnTo>
                    <a:lnTo>
                      <a:pt x="53" y="40"/>
                    </a:lnTo>
                    <a:lnTo>
                      <a:pt x="60" y="23"/>
                    </a:lnTo>
                    <a:lnTo>
                      <a:pt x="68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3" name="Freeform 529"/>
              <p:cNvSpPr>
                <a:spLocks/>
              </p:cNvSpPr>
              <p:nvPr/>
            </p:nvSpPr>
            <p:spPr bwMode="auto">
              <a:xfrm>
                <a:off x="4350" y="4141"/>
                <a:ext cx="34" cy="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0" y="10"/>
                  </a:cxn>
                  <a:cxn ang="0">
                    <a:pos x="47" y="24"/>
                  </a:cxn>
                  <a:cxn ang="0">
                    <a:pos x="34" y="42"/>
                  </a:cxn>
                  <a:cxn ang="0">
                    <a:pos x="20" y="59"/>
                  </a:cxn>
                  <a:cxn ang="0">
                    <a:pos x="9" y="75"/>
                  </a:cxn>
                  <a:cxn ang="0">
                    <a:pos x="2" y="89"/>
                  </a:cxn>
                  <a:cxn ang="0">
                    <a:pos x="0" y="99"/>
                  </a:cxn>
                  <a:cxn ang="0">
                    <a:pos x="7" y="100"/>
                  </a:cxn>
                  <a:cxn ang="0">
                    <a:pos x="17" y="95"/>
                  </a:cxn>
                  <a:cxn ang="0">
                    <a:pos x="27" y="84"/>
                  </a:cxn>
                  <a:cxn ang="0">
                    <a:pos x="37" y="70"/>
                  </a:cxn>
                  <a:cxn ang="0">
                    <a:pos x="45" y="52"/>
                  </a:cxn>
                  <a:cxn ang="0">
                    <a:pos x="52" y="35"/>
                  </a:cxn>
                  <a:cxn ang="0">
                    <a:pos x="59" y="20"/>
                  </a:cxn>
                  <a:cxn ang="0">
                    <a:pos x="64" y="7"/>
                  </a:cxn>
                  <a:cxn ang="0">
                    <a:pos x="69" y="0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60" y="10"/>
                    </a:lnTo>
                    <a:lnTo>
                      <a:pt x="47" y="24"/>
                    </a:lnTo>
                    <a:lnTo>
                      <a:pt x="34" y="42"/>
                    </a:lnTo>
                    <a:lnTo>
                      <a:pt x="20" y="59"/>
                    </a:lnTo>
                    <a:lnTo>
                      <a:pt x="9" y="75"/>
                    </a:lnTo>
                    <a:lnTo>
                      <a:pt x="2" y="89"/>
                    </a:lnTo>
                    <a:lnTo>
                      <a:pt x="0" y="99"/>
                    </a:lnTo>
                    <a:lnTo>
                      <a:pt x="7" y="100"/>
                    </a:lnTo>
                    <a:lnTo>
                      <a:pt x="17" y="95"/>
                    </a:lnTo>
                    <a:lnTo>
                      <a:pt x="27" y="84"/>
                    </a:lnTo>
                    <a:lnTo>
                      <a:pt x="37" y="70"/>
                    </a:lnTo>
                    <a:lnTo>
                      <a:pt x="45" y="52"/>
                    </a:lnTo>
                    <a:lnTo>
                      <a:pt x="52" y="35"/>
                    </a:lnTo>
                    <a:lnTo>
                      <a:pt x="59" y="20"/>
                    </a:lnTo>
                    <a:lnTo>
                      <a:pt x="64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4" name="Freeform 530"/>
              <p:cNvSpPr>
                <a:spLocks/>
              </p:cNvSpPr>
              <p:nvPr/>
            </p:nvSpPr>
            <p:spPr bwMode="auto">
              <a:xfrm>
                <a:off x="4391" y="4136"/>
                <a:ext cx="18" cy="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8" y="10"/>
                  </a:cxn>
                  <a:cxn ang="0">
                    <a:pos x="20" y="23"/>
                  </a:cxn>
                  <a:cxn ang="0">
                    <a:pos x="12" y="38"/>
                  </a:cxn>
                  <a:cxn ang="0">
                    <a:pos x="7" y="53"/>
                  </a:cxn>
                  <a:cxn ang="0">
                    <a:pos x="2" y="67"/>
                  </a:cxn>
                  <a:cxn ang="0">
                    <a:pos x="0" y="77"/>
                  </a:cxn>
                  <a:cxn ang="0">
                    <a:pos x="3" y="85"/>
                  </a:cxn>
                  <a:cxn ang="0">
                    <a:pos x="12" y="87"/>
                  </a:cxn>
                  <a:cxn ang="0">
                    <a:pos x="27" y="75"/>
                  </a:cxn>
                  <a:cxn ang="0">
                    <a:pos x="30" y="48"/>
                  </a:cxn>
                  <a:cxn ang="0">
                    <a:pos x="32" y="20"/>
                  </a:cxn>
                  <a:cxn ang="0">
                    <a:pos x="37" y="0"/>
                  </a:cxn>
                </a:cxnLst>
                <a:rect l="0" t="0" r="r" b="b"/>
                <a:pathLst>
                  <a:path w="37" h="87">
                    <a:moveTo>
                      <a:pt x="37" y="0"/>
                    </a:moveTo>
                    <a:lnTo>
                      <a:pt x="28" y="10"/>
                    </a:lnTo>
                    <a:lnTo>
                      <a:pt x="20" y="23"/>
                    </a:lnTo>
                    <a:lnTo>
                      <a:pt x="12" y="38"/>
                    </a:lnTo>
                    <a:lnTo>
                      <a:pt x="7" y="53"/>
                    </a:lnTo>
                    <a:lnTo>
                      <a:pt x="2" y="67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12" y="87"/>
                    </a:lnTo>
                    <a:lnTo>
                      <a:pt x="27" y="75"/>
                    </a:lnTo>
                    <a:lnTo>
                      <a:pt x="30" y="48"/>
                    </a:lnTo>
                    <a:lnTo>
                      <a:pt x="32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5" name="Freeform 531"/>
              <p:cNvSpPr>
                <a:spLocks/>
              </p:cNvSpPr>
              <p:nvPr/>
            </p:nvSpPr>
            <p:spPr bwMode="auto">
              <a:xfrm>
                <a:off x="4421" y="4131"/>
                <a:ext cx="8" cy="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8" y="18"/>
                  </a:cxn>
                  <a:cxn ang="0">
                    <a:pos x="2" y="45"/>
                  </a:cxn>
                  <a:cxn ang="0">
                    <a:pos x="0" y="67"/>
                  </a:cxn>
                  <a:cxn ang="0">
                    <a:pos x="8" y="75"/>
                  </a:cxn>
                  <a:cxn ang="0">
                    <a:pos x="17" y="65"/>
                  </a:cxn>
                  <a:cxn ang="0">
                    <a:pos x="17" y="45"/>
                  </a:cxn>
                  <a:cxn ang="0">
                    <a:pos x="15" y="22"/>
                  </a:cxn>
                  <a:cxn ang="0">
                    <a:pos x="17" y="0"/>
                  </a:cxn>
                </a:cxnLst>
                <a:rect l="0" t="0" r="r" b="b"/>
                <a:pathLst>
                  <a:path w="17" h="75">
                    <a:moveTo>
                      <a:pt x="17" y="0"/>
                    </a:moveTo>
                    <a:lnTo>
                      <a:pt x="8" y="18"/>
                    </a:lnTo>
                    <a:lnTo>
                      <a:pt x="2" y="45"/>
                    </a:lnTo>
                    <a:lnTo>
                      <a:pt x="0" y="67"/>
                    </a:lnTo>
                    <a:lnTo>
                      <a:pt x="8" y="75"/>
                    </a:lnTo>
                    <a:lnTo>
                      <a:pt x="17" y="65"/>
                    </a:lnTo>
                    <a:lnTo>
                      <a:pt x="17" y="45"/>
                    </a:lnTo>
                    <a:lnTo>
                      <a:pt x="15" y="2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6" name="Freeform 532"/>
              <p:cNvSpPr>
                <a:spLocks/>
              </p:cNvSpPr>
              <p:nvPr/>
            </p:nvSpPr>
            <p:spPr bwMode="auto">
              <a:xfrm>
                <a:off x="4442" y="4126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7"/>
                  </a:cxn>
                  <a:cxn ang="0">
                    <a:pos x="0" y="42"/>
                  </a:cxn>
                  <a:cxn ang="0">
                    <a:pos x="4" y="64"/>
                  </a:cxn>
                  <a:cxn ang="0">
                    <a:pos x="14" y="74"/>
                  </a:cxn>
                  <a:cxn ang="0">
                    <a:pos x="22" y="67"/>
                  </a:cxn>
                  <a:cxn ang="0">
                    <a:pos x="19" y="49"/>
                  </a:cxn>
                  <a:cxn ang="0">
                    <a:pos x="12" y="24"/>
                  </a:cxn>
                  <a:cxn ang="0">
                    <a:pos x="11" y="0"/>
                  </a:cxn>
                </a:cxnLst>
                <a:rect l="0" t="0" r="r" b="b"/>
                <a:pathLst>
                  <a:path w="22" h="74">
                    <a:moveTo>
                      <a:pt x="11" y="0"/>
                    </a:moveTo>
                    <a:lnTo>
                      <a:pt x="4" y="17"/>
                    </a:lnTo>
                    <a:lnTo>
                      <a:pt x="0" y="42"/>
                    </a:lnTo>
                    <a:lnTo>
                      <a:pt x="4" y="64"/>
                    </a:lnTo>
                    <a:lnTo>
                      <a:pt x="14" y="74"/>
                    </a:lnTo>
                    <a:lnTo>
                      <a:pt x="22" y="67"/>
                    </a:lnTo>
                    <a:lnTo>
                      <a:pt x="19" y="49"/>
                    </a:lnTo>
                    <a:lnTo>
                      <a:pt x="12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7" name="Freeform 533"/>
              <p:cNvSpPr>
                <a:spLocks/>
              </p:cNvSpPr>
              <p:nvPr/>
            </p:nvSpPr>
            <p:spPr bwMode="auto">
              <a:xfrm>
                <a:off x="4461" y="4115"/>
                <a:ext cx="11" cy="3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0"/>
                  </a:cxn>
                  <a:cxn ang="0">
                    <a:pos x="2" y="31"/>
                  </a:cxn>
                  <a:cxn ang="0">
                    <a:pos x="0" y="56"/>
                  </a:cxn>
                  <a:cxn ang="0">
                    <a:pos x="10" y="71"/>
                  </a:cxn>
                  <a:cxn ang="0">
                    <a:pos x="22" y="66"/>
                  </a:cxn>
                  <a:cxn ang="0">
                    <a:pos x="24" y="46"/>
                  </a:cxn>
                  <a:cxn ang="0">
                    <a:pos x="22" y="20"/>
                  </a:cxn>
                  <a:cxn ang="0">
                    <a:pos x="22" y="0"/>
                  </a:cxn>
                </a:cxnLst>
                <a:rect l="0" t="0" r="r" b="b"/>
                <a:pathLst>
                  <a:path w="24" h="71">
                    <a:moveTo>
                      <a:pt x="22" y="0"/>
                    </a:moveTo>
                    <a:lnTo>
                      <a:pt x="12" y="10"/>
                    </a:lnTo>
                    <a:lnTo>
                      <a:pt x="2" y="31"/>
                    </a:lnTo>
                    <a:lnTo>
                      <a:pt x="0" y="56"/>
                    </a:lnTo>
                    <a:lnTo>
                      <a:pt x="10" y="71"/>
                    </a:lnTo>
                    <a:lnTo>
                      <a:pt x="22" y="66"/>
                    </a:lnTo>
                    <a:lnTo>
                      <a:pt x="24" y="46"/>
                    </a:lnTo>
                    <a:lnTo>
                      <a:pt x="22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8" name="Freeform 534"/>
              <p:cNvSpPr>
                <a:spLocks/>
              </p:cNvSpPr>
              <p:nvPr/>
            </p:nvSpPr>
            <p:spPr bwMode="auto">
              <a:xfrm>
                <a:off x="4475" y="4107"/>
                <a:ext cx="11" cy="3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6"/>
                  </a:cxn>
                  <a:cxn ang="0">
                    <a:pos x="3" y="38"/>
                  </a:cxn>
                  <a:cxn ang="0">
                    <a:pos x="0" y="61"/>
                  </a:cxn>
                  <a:cxn ang="0">
                    <a:pos x="8" y="78"/>
                  </a:cxn>
                  <a:cxn ang="0">
                    <a:pos x="18" y="73"/>
                  </a:cxn>
                  <a:cxn ang="0">
                    <a:pos x="21" y="48"/>
                  </a:cxn>
                  <a:cxn ang="0">
                    <a:pos x="20" y="20"/>
                  </a:cxn>
                  <a:cxn ang="0">
                    <a:pos x="16" y="0"/>
                  </a:cxn>
                </a:cxnLst>
                <a:rect l="0" t="0" r="r" b="b"/>
                <a:pathLst>
                  <a:path w="21" h="78">
                    <a:moveTo>
                      <a:pt x="16" y="0"/>
                    </a:moveTo>
                    <a:lnTo>
                      <a:pt x="10" y="16"/>
                    </a:lnTo>
                    <a:lnTo>
                      <a:pt x="3" y="38"/>
                    </a:lnTo>
                    <a:lnTo>
                      <a:pt x="0" y="61"/>
                    </a:lnTo>
                    <a:lnTo>
                      <a:pt x="8" y="78"/>
                    </a:lnTo>
                    <a:lnTo>
                      <a:pt x="18" y="73"/>
                    </a:lnTo>
                    <a:lnTo>
                      <a:pt x="21" y="48"/>
                    </a:lnTo>
                    <a:lnTo>
                      <a:pt x="20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9" name="Freeform 535"/>
              <p:cNvSpPr>
                <a:spLocks/>
              </p:cNvSpPr>
              <p:nvPr/>
            </p:nvSpPr>
            <p:spPr bwMode="auto">
              <a:xfrm>
                <a:off x="4202" y="4149"/>
                <a:ext cx="62" cy="39"/>
              </a:xfrm>
              <a:custGeom>
                <a:avLst/>
                <a:gdLst/>
                <a:ahLst/>
                <a:cxnLst>
                  <a:cxn ang="0">
                    <a:pos x="3" y="78"/>
                  </a:cxn>
                  <a:cxn ang="0">
                    <a:pos x="10" y="75"/>
                  </a:cxn>
                  <a:cxn ang="0">
                    <a:pos x="22" y="67"/>
                  </a:cxn>
                  <a:cxn ang="0">
                    <a:pos x="35" y="55"/>
                  </a:cxn>
                  <a:cxn ang="0">
                    <a:pos x="53" y="42"/>
                  </a:cxn>
                  <a:cxn ang="0">
                    <a:pos x="72" y="27"/>
                  </a:cxn>
                  <a:cxn ang="0">
                    <a:pos x="90" y="13"/>
                  </a:cxn>
                  <a:cxn ang="0">
                    <a:pos x="109" y="5"/>
                  </a:cxn>
                  <a:cxn ang="0">
                    <a:pos x="124" y="0"/>
                  </a:cxn>
                  <a:cxn ang="0">
                    <a:pos x="104" y="5"/>
                  </a:cxn>
                  <a:cxn ang="0">
                    <a:pos x="82" y="13"/>
                  </a:cxn>
                  <a:cxn ang="0">
                    <a:pos x="58" y="25"/>
                  </a:cxn>
                  <a:cxn ang="0">
                    <a:pos x="37" y="37"/>
                  </a:cxn>
                  <a:cxn ang="0">
                    <a:pos x="18" y="50"/>
                  </a:cxn>
                  <a:cxn ang="0">
                    <a:pos x="5" y="62"/>
                  </a:cxn>
                  <a:cxn ang="0">
                    <a:pos x="0" y="72"/>
                  </a:cxn>
                  <a:cxn ang="0">
                    <a:pos x="3" y="78"/>
                  </a:cxn>
                </a:cxnLst>
                <a:rect l="0" t="0" r="r" b="b"/>
                <a:pathLst>
                  <a:path w="124" h="78">
                    <a:moveTo>
                      <a:pt x="3" y="78"/>
                    </a:moveTo>
                    <a:lnTo>
                      <a:pt x="10" y="75"/>
                    </a:lnTo>
                    <a:lnTo>
                      <a:pt x="22" y="67"/>
                    </a:lnTo>
                    <a:lnTo>
                      <a:pt x="35" y="55"/>
                    </a:lnTo>
                    <a:lnTo>
                      <a:pt x="53" y="42"/>
                    </a:lnTo>
                    <a:lnTo>
                      <a:pt x="72" y="27"/>
                    </a:lnTo>
                    <a:lnTo>
                      <a:pt x="90" y="13"/>
                    </a:lnTo>
                    <a:lnTo>
                      <a:pt x="109" y="5"/>
                    </a:lnTo>
                    <a:lnTo>
                      <a:pt x="124" y="0"/>
                    </a:lnTo>
                    <a:lnTo>
                      <a:pt x="104" y="5"/>
                    </a:lnTo>
                    <a:lnTo>
                      <a:pt x="82" y="13"/>
                    </a:lnTo>
                    <a:lnTo>
                      <a:pt x="58" y="25"/>
                    </a:lnTo>
                    <a:lnTo>
                      <a:pt x="37" y="37"/>
                    </a:lnTo>
                    <a:lnTo>
                      <a:pt x="18" y="50"/>
                    </a:lnTo>
                    <a:lnTo>
                      <a:pt x="5" y="62"/>
                    </a:lnTo>
                    <a:lnTo>
                      <a:pt x="0" y="72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0" name="Freeform 536"/>
              <p:cNvSpPr>
                <a:spLocks/>
              </p:cNvSpPr>
              <p:nvPr/>
            </p:nvSpPr>
            <p:spPr bwMode="auto">
              <a:xfrm>
                <a:off x="4192" y="4146"/>
                <a:ext cx="45" cy="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8" y="5"/>
                  </a:cxn>
                  <a:cxn ang="0">
                    <a:pos x="63" y="12"/>
                  </a:cxn>
                  <a:cxn ang="0">
                    <a:pos x="47" y="20"/>
                  </a:cxn>
                  <a:cxn ang="0">
                    <a:pos x="32" y="27"/>
                  </a:cxn>
                  <a:cxn ang="0">
                    <a:pos x="17" y="35"/>
                  </a:cxn>
                  <a:cxn ang="0">
                    <a:pos x="7" y="42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8" y="45"/>
                  </a:cxn>
                  <a:cxn ang="0">
                    <a:pos x="32" y="39"/>
                  </a:cxn>
                  <a:cxn ang="0">
                    <a:pos x="45" y="30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83" y="5"/>
                  </a:cxn>
                  <a:cxn ang="0">
                    <a:pos x="90" y="0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78" y="5"/>
                    </a:lnTo>
                    <a:lnTo>
                      <a:pt x="63" y="12"/>
                    </a:lnTo>
                    <a:lnTo>
                      <a:pt x="47" y="20"/>
                    </a:lnTo>
                    <a:lnTo>
                      <a:pt x="32" y="27"/>
                    </a:lnTo>
                    <a:lnTo>
                      <a:pt x="17" y="35"/>
                    </a:lnTo>
                    <a:lnTo>
                      <a:pt x="7" y="42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8" y="45"/>
                    </a:lnTo>
                    <a:lnTo>
                      <a:pt x="32" y="39"/>
                    </a:lnTo>
                    <a:lnTo>
                      <a:pt x="45" y="30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83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1" name="Freeform 537"/>
              <p:cNvSpPr>
                <a:spLocks/>
              </p:cNvSpPr>
              <p:nvPr/>
            </p:nvSpPr>
            <p:spPr bwMode="auto">
              <a:xfrm>
                <a:off x="4358" y="3967"/>
                <a:ext cx="240" cy="66"/>
              </a:xfrm>
              <a:custGeom>
                <a:avLst/>
                <a:gdLst/>
                <a:ahLst/>
                <a:cxnLst>
                  <a:cxn ang="0">
                    <a:pos x="479" y="112"/>
                  </a:cxn>
                  <a:cxn ang="0">
                    <a:pos x="480" y="117"/>
                  </a:cxn>
                  <a:cxn ang="0">
                    <a:pos x="479" y="122"/>
                  </a:cxn>
                  <a:cxn ang="0">
                    <a:pos x="477" y="127"/>
                  </a:cxn>
                  <a:cxn ang="0">
                    <a:pos x="477" y="132"/>
                  </a:cxn>
                  <a:cxn ang="0">
                    <a:pos x="449" y="105"/>
                  </a:cxn>
                  <a:cxn ang="0">
                    <a:pos x="419" y="82"/>
                  </a:cxn>
                  <a:cxn ang="0">
                    <a:pos x="387" y="62"/>
                  </a:cxn>
                  <a:cxn ang="0">
                    <a:pos x="355" y="47"/>
                  </a:cxn>
                  <a:cxn ang="0">
                    <a:pos x="322" y="35"/>
                  </a:cxn>
                  <a:cxn ang="0">
                    <a:pos x="289" y="27"/>
                  </a:cxn>
                  <a:cxn ang="0">
                    <a:pos x="257" y="20"/>
                  </a:cxn>
                  <a:cxn ang="0">
                    <a:pos x="224" y="17"/>
                  </a:cxn>
                  <a:cxn ang="0">
                    <a:pos x="192" y="15"/>
                  </a:cxn>
                  <a:cxn ang="0">
                    <a:pos x="160" y="15"/>
                  </a:cxn>
                  <a:cxn ang="0">
                    <a:pos x="128" y="17"/>
                  </a:cxn>
                  <a:cxn ang="0">
                    <a:pos x="100" y="20"/>
                  </a:cxn>
                  <a:cxn ang="0">
                    <a:pos x="72" y="24"/>
                  </a:cxn>
                  <a:cxn ang="0">
                    <a:pos x="47" y="27"/>
                  </a:cxn>
                  <a:cxn ang="0">
                    <a:pos x="22" y="30"/>
                  </a:cxn>
                  <a:cxn ang="0">
                    <a:pos x="0" y="34"/>
                  </a:cxn>
                  <a:cxn ang="0">
                    <a:pos x="15" y="24"/>
                  </a:cxn>
                  <a:cxn ang="0">
                    <a:pos x="37" y="15"/>
                  </a:cxn>
                  <a:cxn ang="0">
                    <a:pos x="63" y="9"/>
                  </a:cxn>
                  <a:cxn ang="0">
                    <a:pos x="92" y="5"/>
                  </a:cxn>
                  <a:cxn ang="0">
                    <a:pos x="125" y="2"/>
                  </a:cxn>
                  <a:cxn ang="0">
                    <a:pos x="160" y="0"/>
                  </a:cxn>
                  <a:cxn ang="0">
                    <a:pos x="197" y="2"/>
                  </a:cxn>
                  <a:cxn ang="0">
                    <a:pos x="235" y="4"/>
                  </a:cxn>
                  <a:cxn ang="0">
                    <a:pos x="274" y="9"/>
                  </a:cxn>
                  <a:cxn ang="0">
                    <a:pos x="310" y="17"/>
                  </a:cxn>
                  <a:cxn ang="0">
                    <a:pos x="345" y="25"/>
                  </a:cxn>
                  <a:cxn ang="0">
                    <a:pos x="380" y="39"/>
                  </a:cxn>
                  <a:cxn ang="0">
                    <a:pos x="410" y="52"/>
                  </a:cxn>
                  <a:cxn ang="0">
                    <a:pos x="439" y="70"/>
                  </a:cxn>
                  <a:cxn ang="0">
                    <a:pos x="460" y="89"/>
                  </a:cxn>
                  <a:cxn ang="0">
                    <a:pos x="479" y="112"/>
                  </a:cxn>
                </a:cxnLst>
                <a:rect l="0" t="0" r="r" b="b"/>
                <a:pathLst>
                  <a:path w="480" h="132">
                    <a:moveTo>
                      <a:pt x="479" y="112"/>
                    </a:moveTo>
                    <a:lnTo>
                      <a:pt x="480" y="117"/>
                    </a:lnTo>
                    <a:lnTo>
                      <a:pt x="479" y="122"/>
                    </a:lnTo>
                    <a:lnTo>
                      <a:pt x="477" y="127"/>
                    </a:lnTo>
                    <a:lnTo>
                      <a:pt x="477" y="132"/>
                    </a:lnTo>
                    <a:lnTo>
                      <a:pt x="449" y="105"/>
                    </a:lnTo>
                    <a:lnTo>
                      <a:pt x="419" y="82"/>
                    </a:lnTo>
                    <a:lnTo>
                      <a:pt x="387" y="62"/>
                    </a:lnTo>
                    <a:lnTo>
                      <a:pt x="355" y="47"/>
                    </a:lnTo>
                    <a:lnTo>
                      <a:pt x="322" y="35"/>
                    </a:lnTo>
                    <a:lnTo>
                      <a:pt x="289" y="27"/>
                    </a:lnTo>
                    <a:lnTo>
                      <a:pt x="257" y="20"/>
                    </a:lnTo>
                    <a:lnTo>
                      <a:pt x="224" y="17"/>
                    </a:lnTo>
                    <a:lnTo>
                      <a:pt x="192" y="15"/>
                    </a:lnTo>
                    <a:lnTo>
                      <a:pt x="160" y="15"/>
                    </a:lnTo>
                    <a:lnTo>
                      <a:pt x="128" y="17"/>
                    </a:lnTo>
                    <a:lnTo>
                      <a:pt x="100" y="20"/>
                    </a:lnTo>
                    <a:lnTo>
                      <a:pt x="72" y="24"/>
                    </a:lnTo>
                    <a:lnTo>
                      <a:pt x="47" y="27"/>
                    </a:lnTo>
                    <a:lnTo>
                      <a:pt x="22" y="30"/>
                    </a:lnTo>
                    <a:lnTo>
                      <a:pt x="0" y="34"/>
                    </a:lnTo>
                    <a:lnTo>
                      <a:pt x="15" y="24"/>
                    </a:lnTo>
                    <a:lnTo>
                      <a:pt x="37" y="15"/>
                    </a:lnTo>
                    <a:lnTo>
                      <a:pt x="63" y="9"/>
                    </a:lnTo>
                    <a:lnTo>
                      <a:pt x="92" y="5"/>
                    </a:lnTo>
                    <a:lnTo>
                      <a:pt x="125" y="2"/>
                    </a:lnTo>
                    <a:lnTo>
                      <a:pt x="160" y="0"/>
                    </a:lnTo>
                    <a:lnTo>
                      <a:pt x="197" y="2"/>
                    </a:lnTo>
                    <a:lnTo>
                      <a:pt x="235" y="4"/>
                    </a:lnTo>
                    <a:lnTo>
                      <a:pt x="274" y="9"/>
                    </a:lnTo>
                    <a:lnTo>
                      <a:pt x="310" y="17"/>
                    </a:lnTo>
                    <a:lnTo>
                      <a:pt x="345" y="25"/>
                    </a:lnTo>
                    <a:lnTo>
                      <a:pt x="380" y="39"/>
                    </a:lnTo>
                    <a:lnTo>
                      <a:pt x="410" y="52"/>
                    </a:lnTo>
                    <a:lnTo>
                      <a:pt x="439" y="70"/>
                    </a:lnTo>
                    <a:lnTo>
                      <a:pt x="460" y="89"/>
                    </a:lnTo>
                    <a:lnTo>
                      <a:pt x="479" y="1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2" name="Freeform 538"/>
              <p:cNvSpPr>
                <a:spLocks/>
              </p:cNvSpPr>
              <p:nvPr/>
            </p:nvSpPr>
            <p:spPr bwMode="auto">
              <a:xfrm>
                <a:off x="4365" y="3974"/>
                <a:ext cx="31" cy="4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10"/>
                  </a:cxn>
                  <a:cxn ang="0">
                    <a:pos x="39" y="21"/>
                  </a:cxn>
                  <a:cxn ang="0">
                    <a:pos x="27" y="36"/>
                  </a:cxn>
                  <a:cxn ang="0">
                    <a:pos x="15" y="53"/>
                  </a:cxn>
                  <a:cxn ang="0">
                    <a:pos x="7" y="68"/>
                  </a:cxn>
                  <a:cxn ang="0">
                    <a:pos x="2" y="81"/>
                  </a:cxn>
                  <a:cxn ang="0">
                    <a:pos x="0" y="91"/>
                  </a:cxn>
                  <a:cxn ang="0">
                    <a:pos x="2" y="96"/>
                  </a:cxn>
                  <a:cxn ang="0">
                    <a:pos x="7" y="95"/>
                  </a:cxn>
                  <a:cxn ang="0">
                    <a:pos x="14" y="88"/>
                  </a:cxn>
                  <a:cxn ang="0">
                    <a:pos x="20" y="76"/>
                  </a:cxn>
                  <a:cxn ang="0">
                    <a:pos x="27" y="63"/>
                  </a:cxn>
                  <a:cxn ang="0">
                    <a:pos x="35" y="46"/>
                  </a:cxn>
                  <a:cxn ang="0">
                    <a:pos x="44" y="30"/>
                  </a:cxn>
                  <a:cxn ang="0">
                    <a:pos x="54" y="13"/>
                  </a:cxn>
                  <a:cxn ang="0">
                    <a:pos x="64" y="0"/>
                  </a:cxn>
                </a:cxnLst>
                <a:rect l="0" t="0" r="r" b="b"/>
                <a:pathLst>
                  <a:path w="64" h="96">
                    <a:moveTo>
                      <a:pt x="64" y="0"/>
                    </a:moveTo>
                    <a:lnTo>
                      <a:pt x="52" y="10"/>
                    </a:lnTo>
                    <a:lnTo>
                      <a:pt x="39" y="21"/>
                    </a:lnTo>
                    <a:lnTo>
                      <a:pt x="27" y="36"/>
                    </a:lnTo>
                    <a:lnTo>
                      <a:pt x="15" y="53"/>
                    </a:lnTo>
                    <a:lnTo>
                      <a:pt x="7" y="68"/>
                    </a:lnTo>
                    <a:lnTo>
                      <a:pt x="2" y="81"/>
                    </a:lnTo>
                    <a:lnTo>
                      <a:pt x="0" y="91"/>
                    </a:lnTo>
                    <a:lnTo>
                      <a:pt x="2" y="96"/>
                    </a:lnTo>
                    <a:lnTo>
                      <a:pt x="7" y="95"/>
                    </a:lnTo>
                    <a:lnTo>
                      <a:pt x="14" y="88"/>
                    </a:lnTo>
                    <a:lnTo>
                      <a:pt x="20" y="76"/>
                    </a:lnTo>
                    <a:lnTo>
                      <a:pt x="27" y="63"/>
                    </a:lnTo>
                    <a:lnTo>
                      <a:pt x="35" y="46"/>
                    </a:lnTo>
                    <a:lnTo>
                      <a:pt x="44" y="30"/>
                    </a:lnTo>
                    <a:lnTo>
                      <a:pt x="54" y="1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3" name="Freeform 539"/>
              <p:cNvSpPr>
                <a:spLocks/>
              </p:cNvSpPr>
              <p:nvPr/>
            </p:nvSpPr>
            <p:spPr bwMode="auto">
              <a:xfrm>
                <a:off x="4372" y="3972"/>
                <a:ext cx="48" cy="57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0" y="109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25" y="60"/>
                  </a:cxn>
                  <a:cxn ang="0">
                    <a:pos x="40" y="42"/>
                  </a:cxn>
                  <a:cxn ang="0">
                    <a:pos x="57" y="24"/>
                  </a:cxn>
                  <a:cxn ang="0">
                    <a:pos x="75" y="9"/>
                  </a:cxn>
                  <a:cxn ang="0">
                    <a:pos x="95" y="0"/>
                  </a:cxn>
                  <a:cxn ang="0">
                    <a:pos x="84" y="12"/>
                  </a:cxn>
                  <a:cxn ang="0">
                    <a:pos x="72" y="30"/>
                  </a:cxn>
                  <a:cxn ang="0">
                    <a:pos x="57" y="49"/>
                  </a:cxn>
                  <a:cxn ang="0">
                    <a:pos x="42" y="69"/>
                  </a:cxn>
                  <a:cxn ang="0">
                    <a:pos x="29" y="87"/>
                  </a:cxn>
                  <a:cxn ang="0">
                    <a:pos x="17" y="102"/>
                  </a:cxn>
                  <a:cxn ang="0">
                    <a:pos x="7" y="112"/>
                  </a:cxn>
                  <a:cxn ang="0">
                    <a:pos x="2" y="114"/>
                  </a:cxn>
                </a:cxnLst>
                <a:rect l="0" t="0" r="r" b="b"/>
                <a:pathLst>
                  <a:path w="95" h="114">
                    <a:moveTo>
                      <a:pt x="2" y="114"/>
                    </a:moveTo>
                    <a:lnTo>
                      <a:pt x="0" y="109"/>
                    </a:lnTo>
                    <a:lnTo>
                      <a:pt x="5" y="95"/>
                    </a:lnTo>
                    <a:lnTo>
                      <a:pt x="14" y="80"/>
                    </a:lnTo>
                    <a:lnTo>
                      <a:pt x="25" y="60"/>
                    </a:lnTo>
                    <a:lnTo>
                      <a:pt x="40" y="42"/>
                    </a:lnTo>
                    <a:lnTo>
                      <a:pt x="57" y="24"/>
                    </a:lnTo>
                    <a:lnTo>
                      <a:pt x="75" y="9"/>
                    </a:lnTo>
                    <a:lnTo>
                      <a:pt x="95" y="0"/>
                    </a:lnTo>
                    <a:lnTo>
                      <a:pt x="84" y="12"/>
                    </a:lnTo>
                    <a:lnTo>
                      <a:pt x="72" y="30"/>
                    </a:lnTo>
                    <a:lnTo>
                      <a:pt x="57" y="49"/>
                    </a:lnTo>
                    <a:lnTo>
                      <a:pt x="42" y="69"/>
                    </a:lnTo>
                    <a:lnTo>
                      <a:pt x="29" y="87"/>
                    </a:lnTo>
                    <a:lnTo>
                      <a:pt x="17" y="102"/>
                    </a:lnTo>
                    <a:lnTo>
                      <a:pt x="7" y="112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4" name="Freeform 540"/>
              <p:cNvSpPr>
                <a:spLocks/>
              </p:cNvSpPr>
              <p:nvPr/>
            </p:nvSpPr>
            <p:spPr bwMode="auto">
              <a:xfrm>
                <a:off x="4404" y="3970"/>
                <a:ext cx="61" cy="67"/>
              </a:xfrm>
              <a:custGeom>
                <a:avLst/>
                <a:gdLst/>
                <a:ahLst/>
                <a:cxnLst>
                  <a:cxn ang="0">
                    <a:pos x="1" y="133"/>
                  </a:cxn>
                  <a:cxn ang="0">
                    <a:pos x="0" y="127"/>
                  </a:cxn>
                  <a:cxn ang="0">
                    <a:pos x="6" y="112"/>
                  </a:cxn>
                  <a:cxn ang="0">
                    <a:pos x="20" y="92"/>
                  </a:cxn>
                  <a:cxn ang="0">
                    <a:pos x="36" y="70"/>
                  </a:cxn>
                  <a:cxn ang="0">
                    <a:pos x="56" y="47"/>
                  </a:cxn>
                  <a:cxn ang="0">
                    <a:pos x="78" y="27"/>
                  </a:cxn>
                  <a:cxn ang="0">
                    <a:pos x="102" y="10"/>
                  </a:cxn>
                  <a:cxn ang="0">
                    <a:pos x="122" y="0"/>
                  </a:cxn>
                  <a:cxn ang="0">
                    <a:pos x="112" y="10"/>
                  </a:cxn>
                  <a:cxn ang="0">
                    <a:pos x="98" y="28"/>
                  </a:cxn>
                  <a:cxn ang="0">
                    <a:pos x="80" y="50"/>
                  </a:cxn>
                  <a:cxn ang="0">
                    <a:pos x="60" y="75"/>
                  </a:cxn>
                  <a:cxn ang="0">
                    <a:pos x="41" y="98"/>
                  </a:cxn>
                  <a:cxn ang="0">
                    <a:pos x="23" y="118"/>
                  </a:cxn>
                  <a:cxn ang="0">
                    <a:pos x="10" y="130"/>
                  </a:cxn>
                  <a:cxn ang="0">
                    <a:pos x="1" y="133"/>
                  </a:cxn>
                </a:cxnLst>
                <a:rect l="0" t="0" r="r" b="b"/>
                <a:pathLst>
                  <a:path w="122" h="133">
                    <a:moveTo>
                      <a:pt x="1" y="133"/>
                    </a:moveTo>
                    <a:lnTo>
                      <a:pt x="0" y="127"/>
                    </a:lnTo>
                    <a:lnTo>
                      <a:pt x="6" y="112"/>
                    </a:lnTo>
                    <a:lnTo>
                      <a:pt x="20" y="92"/>
                    </a:lnTo>
                    <a:lnTo>
                      <a:pt x="36" y="70"/>
                    </a:lnTo>
                    <a:lnTo>
                      <a:pt x="56" y="47"/>
                    </a:lnTo>
                    <a:lnTo>
                      <a:pt x="78" y="27"/>
                    </a:lnTo>
                    <a:lnTo>
                      <a:pt x="102" y="10"/>
                    </a:lnTo>
                    <a:lnTo>
                      <a:pt x="122" y="0"/>
                    </a:lnTo>
                    <a:lnTo>
                      <a:pt x="112" y="10"/>
                    </a:lnTo>
                    <a:lnTo>
                      <a:pt x="98" y="28"/>
                    </a:lnTo>
                    <a:lnTo>
                      <a:pt x="80" y="50"/>
                    </a:lnTo>
                    <a:lnTo>
                      <a:pt x="60" y="75"/>
                    </a:lnTo>
                    <a:lnTo>
                      <a:pt x="41" y="98"/>
                    </a:lnTo>
                    <a:lnTo>
                      <a:pt x="23" y="118"/>
                    </a:lnTo>
                    <a:lnTo>
                      <a:pt x="10" y="130"/>
                    </a:lnTo>
                    <a:lnTo>
                      <a:pt x="1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5" name="Freeform 541"/>
              <p:cNvSpPr>
                <a:spLocks/>
              </p:cNvSpPr>
              <p:nvPr/>
            </p:nvSpPr>
            <p:spPr bwMode="auto">
              <a:xfrm>
                <a:off x="4452" y="3975"/>
                <a:ext cx="56" cy="74"/>
              </a:xfrm>
              <a:custGeom>
                <a:avLst/>
                <a:gdLst/>
                <a:ahLst/>
                <a:cxnLst>
                  <a:cxn ang="0">
                    <a:pos x="1" y="147"/>
                  </a:cxn>
                  <a:cxn ang="0">
                    <a:pos x="0" y="137"/>
                  </a:cxn>
                  <a:cxn ang="0">
                    <a:pos x="6" y="120"/>
                  </a:cxn>
                  <a:cxn ang="0">
                    <a:pos x="18" y="98"/>
                  </a:cxn>
                  <a:cxn ang="0">
                    <a:pos x="35" y="73"/>
                  </a:cxn>
                  <a:cxn ang="0">
                    <a:pos x="53" y="48"/>
                  </a:cxn>
                  <a:cxn ang="0">
                    <a:pos x="73" y="27"/>
                  </a:cxn>
                  <a:cxn ang="0">
                    <a:pos x="93" y="10"/>
                  </a:cxn>
                  <a:cxn ang="0">
                    <a:pos x="111" y="0"/>
                  </a:cxn>
                  <a:cxn ang="0">
                    <a:pos x="105" y="12"/>
                  </a:cxn>
                  <a:cxn ang="0">
                    <a:pos x="91" y="30"/>
                  </a:cxn>
                  <a:cxn ang="0">
                    <a:pos x="75" y="55"/>
                  </a:cxn>
                  <a:cxn ang="0">
                    <a:pos x="56" y="82"/>
                  </a:cxn>
                  <a:cxn ang="0">
                    <a:pos x="38" y="107"/>
                  </a:cxn>
                  <a:cxn ang="0">
                    <a:pos x="21" y="128"/>
                  </a:cxn>
                  <a:cxn ang="0">
                    <a:pos x="10" y="143"/>
                  </a:cxn>
                  <a:cxn ang="0">
                    <a:pos x="1" y="147"/>
                  </a:cxn>
                </a:cxnLst>
                <a:rect l="0" t="0" r="r" b="b"/>
                <a:pathLst>
                  <a:path w="111" h="147">
                    <a:moveTo>
                      <a:pt x="1" y="147"/>
                    </a:moveTo>
                    <a:lnTo>
                      <a:pt x="0" y="137"/>
                    </a:lnTo>
                    <a:lnTo>
                      <a:pt x="6" y="120"/>
                    </a:lnTo>
                    <a:lnTo>
                      <a:pt x="18" y="98"/>
                    </a:lnTo>
                    <a:lnTo>
                      <a:pt x="35" y="73"/>
                    </a:lnTo>
                    <a:lnTo>
                      <a:pt x="53" y="48"/>
                    </a:lnTo>
                    <a:lnTo>
                      <a:pt x="73" y="27"/>
                    </a:lnTo>
                    <a:lnTo>
                      <a:pt x="93" y="10"/>
                    </a:lnTo>
                    <a:lnTo>
                      <a:pt x="111" y="0"/>
                    </a:lnTo>
                    <a:lnTo>
                      <a:pt x="105" y="12"/>
                    </a:lnTo>
                    <a:lnTo>
                      <a:pt x="91" y="30"/>
                    </a:lnTo>
                    <a:lnTo>
                      <a:pt x="75" y="55"/>
                    </a:lnTo>
                    <a:lnTo>
                      <a:pt x="56" y="82"/>
                    </a:lnTo>
                    <a:lnTo>
                      <a:pt x="38" y="107"/>
                    </a:lnTo>
                    <a:lnTo>
                      <a:pt x="21" y="128"/>
                    </a:lnTo>
                    <a:lnTo>
                      <a:pt x="10" y="143"/>
                    </a:lnTo>
                    <a:lnTo>
                      <a:pt x="1" y="1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6" name="Freeform 542"/>
              <p:cNvSpPr>
                <a:spLocks/>
              </p:cNvSpPr>
              <p:nvPr/>
            </p:nvSpPr>
            <p:spPr bwMode="auto">
              <a:xfrm>
                <a:off x="4477" y="3984"/>
                <a:ext cx="49" cy="67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126"/>
                  </a:cxn>
                  <a:cxn ang="0">
                    <a:pos x="5" y="111"/>
                  </a:cxn>
                  <a:cxn ang="0">
                    <a:pos x="16" y="90"/>
                  </a:cxn>
                  <a:cxn ang="0">
                    <a:pos x="31" y="66"/>
                  </a:cxn>
                  <a:cxn ang="0">
                    <a:pos x="48" y="43"/>
                  </a:cxn>
                  <a:cxn ang="0">
                    <a:pos x="66" y="21"/>
                  </a:cxn>
                  <a:cxn ang="0">
                    <a:pos x="81" y="6"/>
                  </a:cxn>
                  <a:cxn ang="0">
                    <a:pos x="96" y="0"/>
                  </a:cxn>
                  <a:cxn ang="0">
                    <a:pos x="88" y="11"/>
                  </a:cxn>
                  <a:cxn ang="0">
                    <a:pos x="76" y="31"/>
                  </a:cxn>
                  <a:cxn ang="0">
                    <a:pos x="63" y="55"/>
                  </a:cxn>
                  <a:cxn ang="0">
                    <a:pos x="48" y="78"/>
                  </a:cxn>
                  <a:cxn ang="0">
                    <a:pos x="35" y="101"/>
                  </a:cxn>
                  <a:cxn ang="0">
                    <a:pos x="20" y="120"/>
                  </a:cxn>
                  <a:cxn ang="0">
                    <a:pos x="8" y="131"/>
                  </a:cxn>
                  <a:cxn ang="0">
                    <a:pos x="0" y="133"/>
                  </a:cxn>
                </a:cxnLst>
                <a:rect l="0" t="0" r="r" b="b"/>
                <a:pathLst>
                  <a:path w="96" h="133">
                    <a:moveTo>
                      <a:pt x="0" y="133"/>
                    </a:moveTo>
                    <a:lnTo>
                      <a:pt x="0" y="126"/>
                    </a:lnTo>
                    <a:lnTo>
                      <a:pt x="5" y="111"/>
                    </a:lnTo>
                    <a:lnTo>
                      <a:pt x="16" y="90"/>
                    </a:lnTo>
                    <a:lnTo>
                      <a:pt x="31" y="66"/>
                    </a:lnTo>
                    <a:lnTo>
                      <a:pt x="48" y="43"/>
                    </a:lnTo>
                    <a:lnTo>
                      <a:pt x="66" y="21"/>
                    </a:lnTo>
                    <a:lnTo>
                      <a:pt x="81" y="6"/>
                    </a:lnTo>
                    <a:lnTo>
                      <a:pt x="96" y="0"/>
                    </a:lnTo>
                    <a:lnTo>
                      <a:pt x="88" y="11"/>
                    </a:lnTo>
                    <a:lnTo>
                      <a:pt x="76" y="31"/>
                    </a:lnTo>
                    <a:lnTo>
                      <a:pt x="63" y="55"/>
                    </a:lnTo>
                    <a:lnTo>
                      <a:pt x="48" y="78"/>
                    </a:lnTo>
                    <a:lnTo>
                      <a:pt x="35" y="101"/>
                    </a:lnTo>
                    <a:lnTo>
                      <a:pt x="20" y="120"/>
                    </a:lnTo>
                    <a:lnTo>
                      <a:pt x="8" y="13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7" name="Freeform 543"/>
              <p:cNvSpPr>
                <a:spLocks/>
              </p:cNvSpPr>
              <p:nvPr/>
            </p:nvSpPr>
            <p:spPr bwMode="auto">
              <a:xfrm>
                <a:off x="4519" y="3994"/>
                <a:ext cx="41" cy="55"/>
              </a:xfrm>
              <a:custGeom>
                <a:avLst/>
                <a:gdLst/>
                <a:ahLst/>
                <a:cxnLst>
                  <a:cxn ang="0">
                    <a:pos x="2" y="110"/>
                  </a:cxn>
                  <a:cxn ang="0">
                    <a:pos x="0" y="103"/>
                  </a:cxn>
                  <a:cxn ang="0">
                    <a:pos x="2" y="91"/>
                  </a:cxn>
                  <a:cxn ang="0">
                    <a:pos x="8" y="75"/>
                  </a:cxn>
                  <a:cxn ang="0">
                    <a:pos x="20" y="56"/>
                  </a:cxn>
                  <a:cxn ang="0">
                    <a:pos x="32" y="38"/>
                  </a:cxn>
                  <a:cxn ang="0">
                    <a:pos x="47" y="21"/>
                  </a:cxn>
                  <a:cxn ang="0">
                    <a:pos x="63" y="8"/>
                  </a:cxn>
                  <a:cxn ang="0">
                    <a:pos x="82" y="0"/>
                  </a:cxn>
                  <a:cxn ang="0">
                    <a:pos x="73" y="11"/>
                  </a:cxn>
                  <a:cxn ang="0">
                    <a:pos x="63" y="28"/>
                  </a:cxn>
                  <a:cxn ang="0">
                    <a:pos x="52" y="46"/>
                  </a:cxn>
                  <a:cxn ang="0">
                    <a:pos x="40" y="66"/>
                  </a:cxn>
                  <a:cxn ang="0">
                    <a:pos x="27" y="85"/>
                  </a:cxn>
                  <a:cxn ang="0">
                    <a:pos x="17" y="100"/>
                  </a:cxn>
                  <a:cxn ang="0">
                    <a:pos x="8" y="108"/>
                  </a:cxn>
                  <a:cxn ang="0">
                    <a:pos x="2" y="110"/>
                  </a:cxn>
                </a:cxnLst>
                <a:rect l="0" t="0" r="r" b="b"/>
                <a:pathLst>
                  <a:path w="82" h="110">
                    <a:moveTo>
                      <a:pt x="2" y="110"/>
                    </a:moveTo>
                    <a:lnTo>
                      <a:pt x="0" y="103"/>
                    </a:lnTo>
                    <a:lnTo>
                      <a:pt x="2" y="91"/>
                    </a:lnTo>
                    <a:lnTo>
                      <a:pt x="8" y="75"/>
                    </a:lnTo>
                    <a:lnTo>
                      <a:pt x="20" y="56"/>
                    </a:lnTo>
                    <a:lnTo>
                      <a:pt x="32" y="38"/>
                    </a:lnTo>
                    <a:lnTo>
                      <a:pt x="47" y="21"/>
                    </a:lnTo>
                    <a:lnTo>
                      <a:pt x="63" y="8"/>
                    </a:lnTo>
                    <a:lnTo>
                      <a:pt x="82" y="0"/>
                    </a:lnTo>
                    <a:lnTo>
                      <a:pt x="73" y="11"/>
                    </a:lnTo>
                    <a:lnTo>
                      <a:pt x="63" y="28"/>
                    </a:lnTo>
                    <a:lnTo>
                      <a:pt x="52" y="46"/>
                    </a:lnTo>
                    <a:lnTo>
                      <a:pt x="40" y="66"/>
                    </a:lnTo>
                    <a:lnTo>
                      <a:pt x="27" y="85"/>
                    </a:lnTo>
                    <a:lnTo>
                      <a:pt x="17" y="100"/>
                    </a:lnTo>
                    <a:lnTo>
                      <a:pt x="8" y="108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8" name="Freeform 544"/>
              <p:cNvSpPr>
                <a:spLocks/>
              </p:cNvSpPr>
              <p:nvPr/>
            </p:nvSpPr>
            <p:spPr bwMode="auto">
              <a:xfrm>
                <a:off x="4578" y="4026"/>
                <a:ext cx="11" cy="34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5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22" y="0"/>
                  </a:cxn>
                  <a:cxn ang="0">
                    <a:pos x="14" y="18"/>
                  </a:cxn>
                  <a:cxn ang="0">
                    <a:pos x="14" y="43"/>
                  </a:cxn>
                  <a:cxn ang="0">
                    <a:pos x="14" y="63"/>
                  </a:cxn>
                  <a:cxn ang="0">
                    <a:pos x="7" y="66"/>
                  </a:cxn>
                </a:cxnLst>
                <a:rect l="0" t="0" r="r" b="b"/>
                <a:pathLst>
                  <a:path w="22" h="66">
                    <a:moveTo>
                      <a:pt x="7" y="66"/>
                    </a:moveTo>
                    <a:lnTo>
                      <a:pt x="0" y="55"/>
                    </a:lnTo>
                    <a:lnTo>
                      <a:pt x="0" y="33"/>
                    </a:lnTo>
                    <a:lnTo>
                      <a:pt x="7" y="10"/>
                    </a:lnTo>
                    <a:lnTo>
                      <a:pt x="22" y="0"/>
                    </a:lnTo>
                    <a:lnTo>
                      <a:pt x="14" y="18"/>
                    </a:lnTo>
                    <a:lnTo>
                      <a:pt x="14" y="43"/>
                    </a:lnTo>
                    <a:lnTo>
                      <a:pt x="14" y="63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9" name="Freeform 545"/>
              <p:cNvSpPr>
                <a:spLocks/>
              </p:cNvSpPr>
              <p:nvPr/>
            </p:nvSpPr>
            <p:spPr bwMode="auto">
              <a:xfrm>
                <a:off x="4391" y="3970"/>
                <a:ext cx="54" cy="6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0" y="117"/>
                  </a:cxn>
                  <a:cxn ang="0">
                    <a:pos x="5" y="104"/>
                  </a:cxn>
                  <a:cxn ang="0">
                    <a:pos x="15" y="85"/>
                  </a:cxn>
                  <a:cxn ang="0">
                    <a:pos x="30" y="65"/>
                  </a:cxn>
                  <a:cxn ang="0">
                    <a:pos x="48" y="44"/>
                  </a:cxn>
                  <a:cxn ang="0">
                    <a:pos x="68" y="25"/>
                  </a:cxn>
                  <a:cxn ang="0">
                    <a:pos x="88" y="10"/>
                  </a:cxn>
                  <a:cxn ang="0">
                    <a:pos x="109" y="0"/>
                  </a:cxn>
                  <a:cxn ang="0">
                    <a:pos x="100" y="10"/>
                  </a:cxn>
                  <a:cxn ang="0">
                    <a:pos x="87" y="27"/>
                  </a:cxn>
                  <a:cxn ang="0">
                    <a:pos x="72" y="49"/>
                  </a:cxn>
                  <a:cxn ang="0">
                    <a:pos x="55" y="70"/>
                  </a:cxn>
                  <a:cxn ang="0">
                    <a:pos x="38" y="92"/>
                  </a:cxn>
                  <a:cxn ang="0">
                    <a:pos x="22" y="110"/>
                  </a:cxn>
                  <a:cxn ang="0">
                    <a:pos x="10" y="122"/>
                  </a:cxn>
                  <a:cxn ang="0">
                    <a:pos x="2" y="124"/>
                  </a:cxn>
                </a:cxnLst>
                <a:rect l="0" t="0" r="r" b="b"/>
                <a:pathLst>
                  <a:path w="109" h="124">
                    <a:moveTo>
                      <a:pt x="2" y="124"/>
                    </a:moveTo>
                    <a:lnTo>
                      <a:pt x="0" y="117"/>
                    </a:lnTo>
                    <a:lnTo>
                      <a:pt x="5" y="104"/>
                    </a:lnTo>
                    <a:lnTo>
                      <a:pt x="15" y="85"/>
                    </a:lnTo>
                    <a:lnTo>
                      <a:pt x="30" y="65"/>
                    </a:lnTo>
                    <a:lnTo>
                      <a:pt x="48" y="44"/>
                    </a:lnTo>
                    <a:lnTo>
                      <a:pt x="68" y="25"/>
                    </a:lnTo>
                    <a:lnTo>
                      <a:pt x="88" y="10"/>
                    </a:lnTo>
                    <a:lnTo>
                      <a:pt x="109" y="0"/>
                    </a:lnTo>
                    <a:lnTo>
                      <a:pt x="100" y="10"/>
                    </a:lnTo>
                    <a:lnTo>
                      <a:pt x="87" y="27"/>
                    </a:lnTo>
                    <a:lnTo>
                      <a:pt x="72" y="49"/>
                    </a:lnTo>
                    <a:lnTo>
                      <a:pt x="55" y="70"/>
                    </a:lnTo>
                    <a:lnTo>
                      <a:pt x="38" y="92"/>
                    </a:lnTo>
                    <a:lnTo>
                      <a:pt x="22" y="110"/>
                    </a:lnTo>
                    <a:lnTo>
                      <a:pt x="10" y="122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0" name="Freeform 546"/>
              <p:cNvSpPr>
                <a:spLocks/>
              </p:cNvSpPr>
              <p:nvPr/>
            </p:nvSpPr>
            <p:spPr bwMode="auto">
              <a:xfrm>
                <a:off x="4431" y="3971"/>
                <a:ext cx="54" cy="72"/>
              </a:xfrm>
              <a:custGeom>
                <a:avLst/>
                <a:gdLst/>
                <a:ahLst/>
                <a:cxnLst>
                  <a:cxn ang="0">
                    <a:pos x="1" y="143"/>
                  </a:cxn>
                  <a:cxn ang="0">
                    <a:pos x="0" y="135"/>
                  </a:cxn>
                  <a:cxn ang="0">
                    <a:pos x="5" y="118"/>
                  </a:cxn>
                  <a:cxn ang="0">
                    <a:pos x="16" y="96"/>
                  </a:cxn>
                  <a:cxn ang="0">
                    <a:pos x="32" y="71"/>
                  </a:cxn>
                  <a:cxn ang="0">
                    <a:pos x="50" y="46"/>
                  </a:cxn>
                  <a:cxn ang="0">
                    <a:pos x="70" y="25"/>
                  </a:cxn>
                  <a:cxn ang="0">
                    <a:pos x="88" y="8"/>
                  </a:cxn>
                  <a:cxn ang="0">
                    <a:pos x="107" y="0"/>
                  </a:cxn>
                  <a:cxn ang="0">
                    <a:pos x="100" y="11"/>
                  </a:cxn>
                  <a:cxn ang="0">
                    <a:pos x="87" y="30"/>
                  </a:cxn>
                  <a:cxn ang="0">
                    <a:pos x="72" y="55"/>
                  </a:cxn>
                  <a:cxn ang="0">
                    <a:pos x="55" y="80"/>
                  </a:cxn>
                  <a:cxn ang="0">
                    <a:pos x="37" y="105"/>
                  </a:cxn>
                  <a:cxn ang="0">
                    <a:pos x="21" y="126"/>
                  </a:cxn>
                  <a:cxn ang="0">
                    <a:pos x="8" y="140"/>
                  </a:cxn>
                  <a:cxn ang="0">
                    <a:pos x="1" y="143"/>
                  </a:cxn>
                </a:cxnLst>
                <a:rect l="0" t="0" r="r" b="b"/>
                <a:pathLst>
                  <a:path w="107" h="143">
                    <a:moveTo>
                      <a:pt x="1" y="143"/>
                    </a:moveTo>
                    <a:lnTo>
                      <a:pt x="0" y="135"/>
                    </a:lnTo>
                    <a:lnTo>
                      <a:pt x="5" y="118"/>
                    </a:lnTo>
                    <a:lnTo>
                      <a:pt x="16" y="96"/>
                    </a:lnTo>
                    <a:lnTo>
                      <a:pt x="32" y="71"/>
                    </a:lnTo>
                    <a:lnTo>
                      <a:pt x="50" y="46"/>
                    </a:lnTo>
                    <a:lnTo>
                      <a:pt x="70" y="25"/>
                    </a:lnTo>
                    <a:lnTo>
                      <a:pt x="88" y="8"/>
                    </a:lnTo>
                    <a:lnTo>
                      <a:pt x="107" y="0"/>
                    </a:lnTo>
                    <a:lnTo>
                      <a:pt x="100" y="11"/>
                    </a:lnTo>
                    <a:lnTo>
                      <a:pt x="87" y="30"/>
                    </a:lnTo>
                    <a:lnTo>
                      <a:pt x="72" y="55"/>
                    </a:lnTo>
                    <a:lnTo>
                      <a:pt x="55" y="80"/>
                    </a:lnTo>
                    <a:lnTo>
                      <a:pt x="37" y="105"/>
                    </a:lnTo>
                    <a:lnTo>
                      <a:pt x="21" y="126"/>
                    </a:lnTo>
                    <a:lnTo>
                      <a:pt x="8" y="140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1" name="Freeform 547"/>
              <p:cNvSpPr>
                <a:spLocks/>
              </p:cNvSpPr>
              <p:nvPr/>
            </p:nvSpPr>
            <p:spPr bwMode="auto">
              <a:xfrm>
                <a:off x="4503" y="3984"/>
                <a:ext cx="40" cy="69"/>
              </a:xfrm>
              <a:custGeom>
                <a:avLst/>
                <a:gdLst/>
                <a:ahLst/>
                <a:cxnLst>
                  <a:cxn ang="0">
                    <a:pos x="2" y="138"/>
                  </a:cxn>
                  <a:cxn ang="0">
                    <a:pos x="0" y="130"/>
                  </a:cxn>
                  <a:cxn ang="0">
                    <a:pos x="2" y="115"/>
                  </a:cxn>
                  <a:cxn ang="0">
                    <a:pos x="9" y="95"/>
                  </a:cxn>
                  <a:cxn ang="0">
                    <a:pos x="19" y="71"/>
                  </a:cxn>
                  <a:cxn ang="0">
                    <a:pos x="30" y="48"/>
                  </a:cxn>
                  <a:cxn ang="0">
                    <a:pos x="45" y="26"/>
                  </a:cxn>
                  <a:cxn ang="0">
                    <a:pos x="62" y="10"/>
                  </a:cxn>
                  <a:cxn ang="0">
                    <a:pos x="80" y="0"/>
                  </a:cxn>
                  <a:cxn ang="0">
                    <a:pos x="72" y="13"/>
                  </a:cxn>
                  <a:cxn ang="0">
                    <a:pos x="62" y="31"/>
                  </a:cxn>
                  <a:cxn ang="0">
                    <a:pos x="50" y="55"/>
                  </a:cxn>
                  <a:cxn ang="0">
                    <a:pos x="39" y="80"/>
                  </a:cxn>
                  <a:cxn ang="0">
                    <a:pos x="27" y="103"/>
                  </a:cxn>
                  <a:cxn ang="0">
                    <a:pos x="17" y="123"/>
                  </a:cxn>
                  <a:cxn ang="0">
                    <a:pos x="9" y="135"/>
                  </a:cxn>
                  <a:cxn ang="0">
                    <a:pos x="2" y="138"/>
                  </a:cxn>
                </a:cxnLst>
                <a:rect l="0" t="0" r="r" b="b"/>
                <a:pathLst>
                  <a:path w="80" h="138">
                    <a:moveTo>
                      <a:pt x="2" y="138"/>
                    </a:moveTo>
                    <a:lnTo>
                      <a:pt x="0" y="130"/>
                    </a:lnTo>
                    <a:lnTo>
                      <a:pt x="2" y="115"/>
                    </a:lnTo>
                    <a:lnTo>
                      <a:pt x="9" y="95"/>
                    </a:lnTo>
                    <a:lnTo>
                      <a:pt x="19" y="71"/>
                    </a:lnTo>
                    <a:lnTo>
                      <a:pt x="30" y="48"/>
                    </a:lnTo>
                    <a:lnTo>
                      <a:pt x="45" y="26"/>
                    </a:lnTo>
                    <a:lnTo>
                      <a:pt x="62" y="10"/>
                    </a:lnTo>
                    <a:lnTo>
                      <a:pt x="80" y="0"/>
                    </a:lnTo>
                    <a:lnTo>
                      <a:pt x="72" y="13"/>
                    </a:lnTo>
                    <a:lnTo>
                      <a:pt x="62" y="31"/>
                    </a:lnTo>
                    <a:lnTo>
                      <a:pt x="50" y="55"/>
                    </a:lnTo>
                    <a:lnTo>
                      <a:pt x="39" y="80"/>
                    </a:lnTo>
                    <a:lnTo>
                      <a:pt x="27" y="103"/>
                    </a:lnTo>
                    <a:lnTo>
                      <a:pt x="17" y="123"/>
                    </a:lnTo>
                    <a:lnTo>
                      <a:pt x="9" y="135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32" name="Freeform 548"/>
            <p:cNvSpPr>
              <a:spLocks/>
            </p:cNvSpPr>
            <p:nvPr/>
          </p:nvSpPr>
          <p:spPr bwMode="auto">
            <a:xfrm>
              <a:off x="4531" y="4002"/>
              <a:ext cx="42" cy="51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0" y="95"/>
                </a:cxn>
                <a:cxn ang="0">
                  <a:pos x="7" y="82"/>
                </a:cxn>
                <a:cxn ang="0">
                  <a:pos x="17" y="65"/>
                </a:cxn>
                <a:cxn ang="0">
                  <a:pos x="30" y="47"/>
                </a:cxn>
                <a:cxn ang="0">
                  <a:pos x="45" y="30"/>
                </a:cxn>
                <a:cxn ang="0">
                  <a:pos x="60" y="14"/>
                </a:cxn>
                <a:cxn ang="0">
                  <a:pos x="73" y="4"/>
                </a:cxn>
                <a:cxn ang="0">
                  <a:pos x="83" y="0"/>
                </a:cxn>
                <a:cxn ang="0">
                  <a:pos x="77" y="10"/>
                </a:cxn>
                <a:cxn ang="0">
                  <a:pos x="67" y="24"/>
                </a:cxn>
                <a:cxn ang="0">
                  <a:pos x="55" y="40"/>
                </a:cxn>
                <a:cxn ang="0">
                  <a:pos x="43" y="57"/>
                </a:cxn>
                <a:cxn ang="0">
                  <a:pos x="30" y="74"/>
                </a:cxn>
                <a:cxn ang="0">
                  <a:pos x="18" y="89"/>
                </a:cxn>
                <a:cxn ang="0">
                  <a:pos x="8" y="99"/>
                </a:cxn>
                <a:cxn ang="0">
                  <a:pos x="2" y="102"/>
                </a:cxn>
              </a:cxnLst>
              <a:rect l="0" t="0" r="r" b="b"/>
              <a:pathLst>
                <a:path w="83" h="102">
                  <a:moveTo>
                    <a:pt x="2" y="102"/>
                  </a:moveTo>
                  <a:lnTo>
                    <a:pt x="0" y="95"/>
                  </a:lnTo>
                  <a:lnTo>
                    <a:pt x="7" y="82"/>
                  </a:lnTo>
                  <a:lnTo>
                    <a:pt x="17" y="65"/>
                  </a:lnTo>
                  <a:lnTo>
                    <a:pt x="30" y="47"/>
                  </a:lnTo>
                  <a:lnTo>
                    <a:pt x="45" y="30"/>
                  </a:lnTo>
                  <a:lnTo>
                    <a:pt x="60" y="14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77" y="10"/>
                  </a:lnTo>
                  <a:lnTo>
                    <a:pt x="67" y="24"/>
                  </a:lnTo>
                  <a:lnTo>
                    <a:pt x="55" y="40"/>
                  </a:lnTo>
                  <a:lnTo>
                    <a:pt x="43" y="57"/>
                  </a:lnTo>
                  <a:lnTo>
                    <a:pt x="30" y="74"/>
                  </a:lnTo>
                  <a:lnTo>
                    <a:pt x="18" y="89"/>
                  </a:lnTo>
                  <a:lnTo>
                    <a:pt x="8" y="99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" name="Freeform 549"/>
            <p:cNvSpPr>
              <a:spLocks/>
            </p:cNvSpPr>
            <p:nvPr/>
          </p:nvSpPr>
          <p:spPr bwMode="auto">
            <a:xfrm>
              <a:off x="4563" y="4009"/>
              <a:ext cx="16" cy="37"/>
            </a:xfrm>
            <a:custGeom>
              <a:avLst/>
              <a:gdLst/>
              <a:ahLst/>
              <a:cxnLst>
                <a:cxn ang="0">
                  <a:pos x="4" y="75"/>
                </a:cxn>
                <a:cxn ang="0">
                  <a:pos x="0" y="61"/>
                </a:cxn>
                <a:cxn ang="0">
                  <a:pos x="5" y="36"/>
                </a:cxn>
                <a:cxn ang="0">
                  <a:pos x="15" y="11"/>
                </a:cxn>
                <a:cxn ang="0">
                  <a:pos x="32" y="0"/>
                </a:cxn>
                <a:cxn ang="0">
                  <a:pos x="20" y="20"/>
                </a:cxn>
                <a:cxn ang="0">
                  <a:pos x="17" y="46"/>
                </a:cxn>
                <a:cxn ang="0">
                  <a:pos x="12" y="70"/>
                </a:cxn>
                <a:cxn ang="0">
                  <a:pos x="4" y="75"/>
                </a:cxn>
              </a:cxnLst>
              <a:rect l="0" t="0" r="r" b="b"/>
              <a:pathLst>
                <a:path w="32" h="75">
                  <a:moveTo>
                    <a:pt x="4" y="75"/>
                  </a:moveTo>
                  <a:lnTo>
                    <a:pt x="0" y="61"/>
                  </a:lnTo>
                  <a:lnTo>
                    <a:pt x="5" y="36"/>
                  </a:lnTo>
                  <a:lnTo>
                    <a:pt x="15" y="11"/>
                  </a:lnTo>
                  <a:lnTo>
                    <a:pt x="32" y="0"/>
                  </a:lnTo>
                  <a:lnTo>
                    <a:pt x="20" y="20"/>
                  </a:lnTo>
                  <a:lnTo>
                    <a:pt x="17" y="46"/>
                  </a:lnTo>
                  <a:lnTo>
                    <a:pt x="12" y="70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" name="Freeform 550"/>
            <p:cNvSpPr>
              <a:spLocks/>
            </p:cNvSpPr>
            <p:nvPr/>
          </p:nvSpPr>
          <p:spPr bwMode="auto">
            <a:xfrm>
              <a:off x="4346" y="3980"/>
              <a:ext cx="32" cy="2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53" y="14"/>
                </a:cxn>
                <a:cxn ang="0">
                  <a:pos x="45" y="25"/>
                </a:cxn>
                <a:cxn ang="0">
                  <a:pos x="37" y="37"/>
                </a:cxn>
                <a:cxn ang="0">
                  <a:pos x="27" y="47"/>
                </a:cxn>
                <a:cxn ang="0">
                  <a:pos x="17" y="55"/>
                </a:cxn>
                <a:cxn ang="0">
                  <a:pos x="8" y="59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12" y="35"/>
                </a:cxn>
                <a:cxn ang="0">
                  <a:pos x="22" y="27"/>
                </a:cxn>
                <a:cxn ang="0">
                  <a:pos x="35" y="19"/>
                </a:cxn>
                <a:cxn ang="0">
                  <a:pos x="47" y="12"/>
                </a:cxn>
                <a:cxn ang="0">
                  <a:pos x="57" y="5"/>
                </a:cxn>
                <a:cxn ang="0">
                  <a:pos x="65" y="0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lnTo>
                    <a:pt x="60" y="5"/>
                  </a:lnTo>
                  <a:lnTo>
                    <a:pt x="53" y="14"/>
                  </a:lnTo>
                  <a:lnTo>
                    <a:pt x="45" y="25"/>
                  </a:lnTo>
                  <a:lnTo>
                    <a:pt x="37" y="37"/>
                  </a:lnTo>
                  <a:lnTo>
                    <a:pt x="27" y="47"/>
                  </a:lnTo>
                  <a:lnTo>
                    <a:pt x="17" y="55"/>
                  </a:lnTo>
                  <a:lnTo>
                    <a:pt x="8" y="59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12" y="35"/>
                  </a:lnTo>
                  <a:lnTo>
                    <a:pt x="22" y="27"/>
                  </a:lnTo>
                  <a:lnTo>
                    <a:pt x="35" y="19"/>
                  </a:lnTo>
                  <a:lnTo>
                    <a:pt x="47" y="12"/>
                  </a:lnTo>
                  <a:lnTo>
                    <a:pt x="5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" name="Freeform 551"/>
            <p:cNvSpPr>
              <a:spLocks/>
            </p:cNvSpPr>
            <p:nvPr/>
          </p:nvSpPr>
          <p:spPr bwMode="auto">
            <a:xfrm>
              <a:off x="4332" y="3978"/>
              <a:ext cx="39" cy="8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4" y="5"/>
                </a:cxn>
                <a:cxn ang="0">
                  <a:pos x="64" y="3"/>
                </a:cxn>
                <a:cxn ang="0">
                  <a:pos x="50" y="2"/>
                </a:cxn>
                <a:cxn ang="0">
                  <a:pos x="37" y="2"/>
                </a:cxn>
                <a:cxn ang="0">
                  <a:pos x="24" y="0"/>
                </a:cxn>
                <a:cxn ang="0">
                  <a:pos x="12" y="2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32" y="15"/>
                </a:cxn>
                <a:cxn ang="0">
                  <a:pos x="45" y="13"/>
                </a:cxn>
                <a:cxn ang="0">
                  <a:pos x="59" y="10"/>
                </a:cxn>
                <a:cxn ang="0">
                  <a:pos x="70" y="7"/>
                </a:cxn>
                <a:cxn ang="0">
                  <a:pos x="79" y="5"/>
                </a:cxn>
              </a:cxnLst>
              <a:rect l="0" t="0" r="r" b="b"/>
              <a:pathLst>
                <a:path w="79" h="17">
                  <a:moveTo>
                    <a:pt x="79" y="5"/>
                  </a:moveTo>
                  <a:lnTo>
                    <a:pt x="74" y="5"/>
                  </a:lnTo>
                  <a:lnTo>
                    <a:pt x="64" y="3"/>
                  </a:lnTo>
                  <a:lnTo>
                    <a:pt x="50" y="2"/>
                  </a:lnTo>
                  <a:lnTo>
                    <a:pt x="37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5" y="13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" name="Freeform 552"/>
            <p:cNvSpPr>
              <a:spLocks/>
            </p:cNvSpPr>
            <p:nvPr/>
          </p:nvSpPr>
          <p:spPr bwMode="auto">
            <a:xfrm>
              <a:off x="4341" y="3948"/>
              <a:ext cx="38" cy="32"/>
            </a:xfrm>
            <a:custGeom>
              <a:avLst/>
              <a:gdLst/>
              <a:ahLst/>
              <a:cxnLst>
                <a:cxn ang="0">
                  <a:pos x="75" y="65"/>
                </a:cxn>
                <a:cxn ang="0">
                  <a:pos x="65" y="58"/>
                </a:cxn>
                <a:cxn ang="0">
                  <a:pos x="51" y="50"/>
                </a:cxn>
                <a:cxn ang="0">
                  <a:pos x="38" y="40"/>
                </a:cxn>
                <a:cxn ang="0">
                  <a:pos x="25" y="30"/>
                </a:cxn>
                <a:cxn ang="0">
                  <a:pos x="13" y="20"/>
                </a:cxn>
                <a:cxn ang="0">
                  <a:pos x="5" y="12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5"/>
                </a:cxn>
                <a:cxn ang="0">
                  <a:pos x="26" y="13"/>
                </a:cxn>
                <a:cxn ang="0">
                  <a:pos x="38" y="25"/>
                </a:cxn>
                <a:cxn ang="0">
                  <a:pos x="50" y="37"/>
                </a:cxn>
                <a:cxn ang="0">
                  <a:pos x="60" y="48"/>
                </a:cxn>
                <a:cxn ang="0">
                  <a:pos x="68" y="58"/>
                </a:cxn>
                <a:cxn ang="0">
                  <a:pos x="75" y="65"/>
                </a:cxn>
              </a:cxnLst>
              <a:rect l="0" t="0" r="r" b="b"/>
              <a:pathLst>
                <a:path w="75" h="65">
                  <a:moveTo>
                    <a:pt x="75" y="65"/>
                  </a:moveTo>
                  <a:lnTo>
                    <a:pt x="65" y="58"/>
                  </a:lnTo>
                  <a:lnTo>
                    <a:pt x="51" y="50"/>
                  </a:lnTo>
                  <a:lnTo>
                    <a:pt x="38" y="40"/>
                  </a:lnTo>
                  <a:lnTo>
                    <a:pt x="25" y="30"/>
                  </a:lnTo>
                  <a:lnTo>
                    <a:pt x="13" y="20"/>
                  </a:lnTo>
                  <a:lnTo>
                    <a:pt x="5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5"/>
                  </a:lnTo>
                  <a:lnTo>
                    <a:pt x="26" y="13"/>
                  </a:lnTo>
                  <a:lnTo>
                    <a:pt x="38" y="25"/>
                  </a:lnTo>
                  <a:lnTo>
                    <a:pt x="50" y="37"/>
                  </a:lnTo>
                  <a:lnTo>
                    <a:pt x="60" y="48"/>
                  </a:lnTo>
                  <a:lnTo>
                    <a:pt x="68" y="58"/>
                  </a:lnTo>
                  <a:lnTo>
                    <a:pt x="75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" name="Freeform 553"/>
            <p:cNvSpPr>
              <a:spLocks/>
            </p:cNvSpPr>
            <p:nvPr/>
          </p:nvSpPr>
          <p:spPr bwMode="auto">
            <a:xfrm>
              <a:off x="4569" y="3955"/>
              <a:ext cx="11" cy="49"/>
            </a:xfrm>
            <a:custGeom>
              <a:avLst/>
              <a:gdLst/>
              <a:ahLst/>
              <a:cxnLst>
                <a:cxn ang="0">
                  <a:pos x="5" y="99"/>
                </a:cxn>
                <a:cxn ang="0">
                  <a:pos x="2" y="74"/>
                </a:cxn>
                <a:cxn ang="0">
                  <a:pos x="0" y="40"/>
                </a:cxn>
                <a:cxn ang="0">
                  <a:pos x="2" y="14"/>
                </a:cxn>
                <a:cxn ang="0">
                  <a:pos x="13" y="0"/>
                </a:cxn>
                <a:cxn ang="0">
                  <a:pos x="22" y="12"/>
                </a:cxn>
                <a:cxn ang="0">
                  <a:pos x="18" y="39"/>
                </a:cxn>
                <a:cxn ang="0">
                  <a:pos x="10" y="72"/>
                </a:cxn>
                <a:cxn ang="0">
                  <a:pos x="5" y="99"/>
                </a:cxn>
              </a:cxnLst>
              <a:rect l="0" t="0" r="r" b="b"/>
              <a:pathLst>
                <a:path w="22" h="99">
                  <a:moveTo>
                    <a:pt x="5" y="99"/>
                  </a:moveTo>
                  <a:lnTo>
                    <a:pt x="2" y="74"/>
                  </a:lnTo>
                  <a:lnTo>
                    <a:pt x="0" y="40"/>
                  </a:lnTo>
                  <a:lnTo>
                    <a:pt x="2" y="14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18" y="39"/>
                  </a:lnTo>
                  <a:lnTo>
                    <a:pt x="10" y="7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" name="Freeform 554"/>
            <p:cNvSpPr>
              <a:spLocks/>
            </p:cNvSpPr>
            <p:nvPr/>
          </p:nvSpPr>
          <p:spPr bwMode="auto">
            <a:xfrm>
              <a:off x="4580" y="3965"/>
              <a:ext cx="22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70"/>
                </a:cxn>
                <a:cxn ang="0">
                  <a:pos x="11" y="40"/>
                </a:cxn>
                <a:cxn ang="0">
                  <a:pos x="23" y="12"/>
                </a:cxn>
                <a:cxn ang="0">
                  <a:pos x="38" y="0"/>
                </a:cxn>
                <a:cxn ang="0">
                  <a:pos x="43" y="3"/>
                </a:cxn>
                <a:cxn ang="0">
                  <a:pos x="41" y="12"/>
                </a:cxn>
                <a:cxn ang="0">
                  <a:pos x="36" y="25"/>
                </a:cxn>
                <a:cxn ang="0">
                  <a:pos x="30" y="42"/>
                </a:cxn>
                <a:cxn ang="0">
                  <a:pos x="20" y="58"/>
                </a:cxn>
                <a:cxn ang="0">
                  <a:pos x="11" y="73"/>
                </a:cxn>
                <a:cxn ang="0">
                  <a:pos x="5" y="87"/>
                </a:cxn>
                <a:cxn ang="0">
                  <a:pos x="0" y="93"/>
                </a:cxn>
              </a:cxnLst>
              <a:rect l="0" t="0" r="r" b="b"/>
              <a:pathLst>
                <a:path w="43" h="93">
                  <a:moveTo>
                    <a:pt x="0" y="93"/>
                  </a:moveTo>
                  <a:lnTo>
                    <a:pt x="3" y="70"/>
                  </a:lnTo>
                  <a:lnTo>
                    <a:pt x="11" y="40"/>
                  </a:lnTo>
                  <a:lnTo>
                    <a:pt x="23" y="12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1" y="12"/>
                  </a:lnTo>
                  <a:lnTo>
                    <a:pt x="36" y="25"/>
                  </a:lnTo>
                  <a:lnTo>
                    <a:pt x="30" y="42"/>
                  </a:lnTo>
                  <a:lnTo>
                    <a:pt x="20" y="58"/>
                  </a:lnTo>
                  <a:lnTo>
                    <a:pt x="11" y="73"/>
                  </a:lnTo>
                  <a:lnTo>
                    <a:pt x="5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" name="Freeform 555"/>
            <p:cNvSpPr>
              <a:spLocks/>
            </p:cNvSpPr>
            <p:nvPr/>
          </p:nvSpPr>
          <p:spPr bwMode="auto">
            <a:xfrm>
              <a:off x="4549" y="3955"/>
              <a:ext cx="11" cy="46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2" y="19"/>
                </a:cxn>
                <a:cxn ang="0">
                  <a:pos x="13" y="0"/>
                </a:cxn>
                <a:cxn ang="0">
                  <a:pos x="22" y="7"/>
                </a:cxn>
                <a:cxn ang="0">
                  <a:pos x="20" y="34"/>
                </a:cxn>
                <a:cxn ang="0">
                  <a:pos x="15" y="67"/>
                </a:cxn>
                <a:cxn ang="0">
                  <a:pos x="12" y="94"/>
                </a:cxn>
              </a:cxnLst>
              <a:rect l="0" t="0" r="r" b="b"/>
              <a:pathLst>
                <a:path w="22" h="94">
                  <a:moveTo>
                    <a:pt x="12" y="94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2" y="19"/>
                  </a:lnTo>
                  <a:lnTo>
                    <a:pt x="13" y="0"/>
                  </a:lnTo>
                  <a:lnTo>
                    <a:pt x="22" y="7"/>
                  </a:lnTo>
                  <a:lnTo>
                    <a:pt x="20" y="34"/>
                  </a:lnTo>
                  <a:lnTo>
                    <a:pt x="15" y="67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0" name="Freeform 556"/>
            <p:cNvSpPr>
              <a:spLocks/>
            </p:cNvSpPr>
            <p:nvPr/>
          </p:nvSpPr>
          <p:spPr bwMode="auto">
            <a:xfrm>
              <a:off x="4531" y="3942"/>
              <a:ext cx="9" cy="50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8" y="80"/>
                </a:cxn>
                <a:cxn ang="0">
                  <a:pos x="2" y="49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7" y="34"/>
                </a:cxn>
                <a:cxn ang="0">
                  <a:pos x="15" y="69"/>
                </a:cxn>
                <a:cxn ang="0">
                  <a:pos x="17" y="100"/>
                </a:cxn>
              </a:cxnLst>
              <a:rect l="0" t="0" r="r" b="b"/>
              <a:pathLst>
                <a:path w="17" h="100">
                  <a:moveTo>
                    <a:pt x="17" y="100"/>
                  </a:moveTo>
                  <a:lnTo>
                    <a:pt x="8" y="80"/>
                  </a:lnTo>
                  <a:lnTo>
                    <a:pt x="2" y="49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7" y="34"/>
                  </a:lnTo>
                  <a:lnTo>
                    <a:pt x="15" y="69"/>
                  </a:lnTo>
                  <a:lnTo>
                    <a:pt x="17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1" name="Freeform 557"/>
            <p:cNvSpPr>
              <a:spLocks/>
            </p:cNvSpPr>
            <p:nvPr/>
          </p:nvSpPr>
          <p:spPr bwMode="auto">
            <a:xfrm>
              <a:off x="4512" y="3934"/>
              <a:ext cx="11" cy="49"/>
            </a:xfrm>
            <a:custGeom>
              <a:avLst/>
              <a:gdLst/>
              <a:ahLst/>
              <a:cxnLst>
                <a:cxn ang="0">
                  <a:pos x="21" y="99"/>
                </a:cxn>
                <a:cxn ang="0">
                  <a:pos x="13" y="76"/>
                </a:cxn>
                <a:cxn ang="0">
                  <a:pos x="5" y="42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5" y="12"/>
                </a:cxn>
                <a:cxn ang="0">
                  <a:pos x="18" y="39"/>
                </a:cxn>
                <a:cxn ang="0">
                  <a:pos x="18" y="72"/>
                </a:cxn>
                <a:cxn ang="0">
                  <a:pos x="21" y="99"/>
                </a:cxn>
              </a:cxnLst>
              <a:rect l="0" t="0" r="r" b="b"/>
              <a:pathLst>
                <a:path w="21" h="99">
                  <a:moveTo>
                    <a:pt x="21" y="99"/>
                  </a:moveTo>
                  <a:lnTo>
                    <a:pt x="13" y="76"/>
                  </a:lnTo>
                  <a:lnTo>
                    <a:pt x="5" y="42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12"/>
                  </a:lnTo>
                  <a:lnTo>
                    <a:pt x="18" y="39"/>
                  </a:lnTo>
                  <a:lnTo>
                    <a:pt x="18" y="72"/>
                  </a:lnTo>
                  <a:lnTo>
                    <a:pt x="2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" name="Freeform 558"/>
            <p:cNvSpPr>
              <a:spLocks/>
            </p:cNvSpPr>
            <p:nvPr/>
          </p:nvSpPr>
          <p:spPr bwMode="auto">
            <a:xfrm>
              <a:off x="4492" y="3924"/>
              <a:ext cx="14" cy="55"/>
            </a:xfrm>
            <a:custGeom>
              <a:avLst/>
              <a:gdLst/>
              <a:ahLst/>
              <a:cxnLst>
                <a:cxn ang="0">
                  <a:pos x="26" y="111"/>
                </a:cxn>
                <a:cxn ang="0">
                  <a:pos x="15" y="82"/>
                </a:cxn>
                <a:cxn ang="0">
                  <a:pos x="3" y="46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21" y="14"/>
                </a:cxn>
                <a:cxn ang="0">
                  <a:pos x="25" y="46"/>
                </a:cxn>
                <a:cxn ang="0">
                  <a:pos x="23" y="84"/>
                </a:cxn>
                <a:cxn ang="0">
                  <a:pos x="26" y="111"/>
                </a:cxn>
              </a:cxnLst>
              <a:rect l="0" t="0" r="r" b="b"/>
              <a:pathLst>
                <a:path w="26" h="111">
                  <a:moveTo>
                    <a:pt x="26" y="111"/>
                  </a:moveTo>
                  <a:lnTo>
                    <a:pt x="15" y="82"/>
                  </a:lnTo>
                  <a:lnTo>
                    <a:pt x="3" y="46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21" y="14"/>
                  </a:lnTo>
                  <a:lnTo>
                    <a:pt x="25" y="46"/>
                  </a:lnTo>
                  <a:lnTo>
                    <a:pt x="23" y="84"/>
                  </a:lnTo>
                  <a:lnTo>
                    <a:pt x="26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" name="Freeform 559"/>
            <p:cNvSpPr>
              <a:spLocks/>
            </p:cNvSpPr>
            <p:nvPr/>
          </p:nvSpPr>
          <p:spPr bwMode="auto">
            <a:xfrm>
              <a:off x="4466" y="3915"/>
              <a:ext cx="20" cy="60"/>
            </a:xfrm>
            <a:custGeom>
              <a:avLst/>
              <a:gdLst/>
              <a:ahLst/>
              <a:cxnLst>
                <a:cxn ang="0">
                  <a:pos x="38" y="122"/>
                </a:cxn>
                <a:cxn ang="0">
                  <a:pos x="33" y="110"/>
                </a:cxn>
                <a:cxn ang="0">
                  <a:pos x="25" y="92"/>
                </a:cxn>
                <a:cxn ang="0">
                  <a:pos x="17" y="72"/>
                </a:cxn>
                <a:cxn ang="0">
                  <a:pos x="10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22" y="18"/>
                </a:cxn>
                <a:cxn ang="0">
                  <a:pos x="30" y="57"/>
                </a:cxn>
                <a:cxn ang="0">
                  <a:pos x="33" y="97"/>
                </a:cxn>
                <a:cxn ang="0">
                  <a:pos x="38" y="122"/>
                </a:cxn>
              </a:cxnLst>
              <a:rect l="0" t="0" r="r" b="b"/>
              <a:pathLst>
                <a:path w="38" h="122">
                  <a:moveTo>
                    <a:pt x="38" y="122"/>
                  </a:moveTo>
                  <a:lnTo>
                    <a:pt x="33" y="110"/>
                  </a:lnTo>
                  <a:lnTo>
                    <a:pt x="25" y="92"/>
                  </a:lnTo>
                  <a:lnTo>
                    <a:pt x="17" y="72"/>
                  </a:lnTo>
                  <a:lnTo>
                    <a:pt x="10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0" y="57"/>
                  </a:lnTo>
                  <a:lnTo>
                    <a:pt x="33" y="97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4" name="Freeform 560"/>
            <p:cNvSpPr>
              <a:spLocks/>
            </p:cNvSpPr>
            <p:nvPr/>
          </p:nvSpPr>
          <p:spPr bwMode="auto">
            <a:xfrm>
              <a:off x="4445" y="3909"/>
              <a:ext cx="25" cy="66"/>
            </a:xfrm>
            <a:custGeom>
              <a:avLst/>
              <a:gdLst/>
              <a:ahLst/>
              <a:cxnLst>
                <a:cxn ang="0">
                  <a:pos x="50" y="132"/>
                </a:cxn>
                <a:cxn ang="0">
                  <a:pos x="38" y="121"/>
                </a:cxn>
                <a:cxn ang="0">
                  <a:pos x="26" y="102"/>
                </a:cxn>
                <a:cxn ang="0">
                  <a:pos x="16" y="82"/>
                </a:cxn>
                <a:cxn ang="0">
                  <a:pos x="8" y="59"/>
                </a:cxn>
                <a:cxn ang="0">
                  <a:pos x="1" y="37"/>
                </a:cxn>
                <a:cxn ang="0">
                  <a:pos x="0" y="19"/>
                </a:cxn>
                <a:cxn ang="0">
                  <a:pos x="1" y="5"/>
                </a:cxn>
                <a:cxn ang="0">
                  <a:pos x="8" y="0"/>
                </a:cxn>
                <a:cxn ang="0">
                  <a:pos x="25" y="15"/>
                </a:cxn>
                <a:cxn ang="0">
                  <a:pos x="38" y="54"/>
                </a:cxn>
                <a:cxn ang="0">
                  <a:pos x="46" y="99"/>
                </a:cxn>
                <a:cxn ang="0">
                  <a:pos x="50" y="132"/>
                </a:cxn>
              </a:cxnLst>
              <a:rect l="0" t="0" r="r" b="b"/>
              <a:pathLst>
                <a:path w="50" h="132">
                  <a:moveTo>
                    <a:pt x="50" y="132"/>
                  </a:moveTo>
                  <a:lnTo>
                    <a:pt x="38" y="121"/>
                  </a:lnTo>
                  <a:lnTo>
                    <a:pt x="26" y="102"/>
                  </a:lnTo>
                  <a:lnTo>
                    <a:pt x="16" y="82"/>
                  </a:lnTo>
                  <a:lnTo>
                    <a:pt x="8" y="59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5"/>
                  </a:lnTo>
                  <a:lnTo>
                    <a:pt x="8" y="0"/>
                  </a:lnTo>
                  <a:lnTo>
                    <a:pt x="25" y="15"/>
                  </a:lnTo>
                  <a:lnTo>
                    <a:pt x="38" y="54"/>
                  </a:lnTo>
                  <a:lnTo>
                    <a:pt x="46" y="99"/>
                  </a:lnTo>
                  <a:lnTo>
                    <a:pt x="50" y="1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5" name="Freeform 561"/>
            <p:cNvSpPr>
              <a:spLocks/>
            </p:cNvSpPr>
            <p:nvPr/>
          </p:nvSpPr>
          <p:spPr bwMode="auto">
            <a:xfrm>
              <a:off x="4405" y="3915"/>
              <a:ext cx="41" cy="61"/>
            </a:xfrm>
            <a:custGeom>
              <a:avLst/>
              <a:gdLst/>
              <a:ahLst/>
              <a:cxnLst>
                <a:cxn ang="0">
                  <a:pos x="82" y="124"/>
                </a:cxn>
                <a:cxn ang="0">
                  <a:pos x="69" y="112"/>
                </a:cxn>
                <a:cxn ang="0">
                  <a:pos x="55" y="97"/>
                </a:cxn>
                <a:cxn ang="0">
                  <a:pos x="39" y="77"/>
                </a:cxn>
                <a:cxn ang="0">
                  <a:pos x="25" y="57"/>
                </a:cxn>
                <a:cxn ang="0">
                  <a:pos x="12" y="37"/>
                </a:cxn>
                <a:cxn ang="0">
                  <a:pos x="4" y="2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2" y="10"/>
                </a:cxn>
                <a:cxn ang="0">
                  <a:pos x="34" y="23"/>
                </a:cxn>
                <a:cxn ang="0">
                  <a:pos x="47" y="42"/>
                </a:cxn>
                <a:cxn ang="0">
                  <a:pos x="59" y="64"/>
                </a:cxn>
                <a:cxn ang="0">
                  <a:pos x="69" y="85"/>
                </a:cxn>
                <a:cxn ang="0">
                  <a:pos x="77" y="105"/>
                </a:cxn>
                <a:cxn ang="0">
                  <a:pos x="82" y="124"/>
                </a:cxn>
              </a:cxnLst>
              <a:rect l="0" t="0" r="r" b="b"/>
              <a:pathLst>
                <a:path w="82" h="124">
                  <a:moveTo>
                    <a:pt x="82" y="124"/>
                  </a:moveTo>
                  <a:lnTo>
                    <a:pt x="69" y="112"/>
                  </a:lnTo>
                  <a:lnTo>
                    <a:pt x="55" y="97"/>
                  </a:lnTo>
                  <a:lnTo>
                    <a:pt x="39" y="77"/>
                  </a:lnTo>
                  <a:lnTo>
                    <a:pt x="25" y="57"/>
                  </a:lnTo>
                  <a:lnTo>
                    <a:pt x="12" y="37"/>
                  </a:lnTo>
                  <a:lnTo>
                    <a:pt x="4" y="20"/>
                  </a:lnTo>
                  <a:lnTo>
                    <a:pt x="0" y="7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10"/>
                  </a:lnTo>
                  <a:lnTo>
                    <a:pt x="34" y="23"/>
                  </a:lnTo>
                  <a:lnTo>
                    <a:pt x="47" y="42"/>
                  </a:lnTo>
                  <a:lnTo>
                    <a:pt x="59" y="64"/>
                  </a:lnTo>
                  <a:lnTo>
                    <a:pt x="69" y="85"/>
                  </a:lnTo>
                  <a:lnTo>
                    <a:pt x="77" y="105"/>
                  </a:lnTo>
                  <a:lnTo>
                    <a:pt x="82" y="1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6" name="Freeform 562"/>
            <p:cNvSpPr>
              <a:spLocks/>
            </p:cNvSpPr>
            <p:nvPr/>
          </p:nvSpPr>
          <p:spPr bwMode="auto">
            <a:xfrm>
              <a:off x="4371" y="3925"/>
              <a:ext cx="51" cy="50"/>
            </a:xfrm>
            <a:custGeom>
              <a:avLst/>
              <a:gdLst/>
              <a:ahLst/>
              <a:cxnLst>
                <a:cxn ang="0">
                  <a:pos x="103" y="102"/>
                </a:cxn>
                <a:cxn ang="0">
                  <a:pos x="92" y="94"/>
                </a:cxn>
                <a:cxn ang="0">
                  <a:pos x="73" y="82"/>
                </a:cxn>
                <a:cxn ang="0">
                  <a:pos x="55" y="67"/>
                </a:cxn>
                <a:cxn ang="0">
                  <a:pos x="35" y="50"/>
                </a:cxn>
                <a:cxn ang="0">
                  <a:pos x="18" y="34"/>
                </a:cxn>
                <a:cxn ang="0">
                  <a:pos x="5" y="1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27" y="8"/>
                </a:cxn>
                <a:cxn ang="0">
                  <a:pos x="43" y="22"/>
                </a:cxn>
                <a:cxn ang="0">
                  <a:pos x="60" y="39"/>
                </a:cxn>
                <a:cxn ang="0">
                  <a:pos x="77" y="59"/>
                </a:cxn>
                <a:cxn ang="0">
                  <a:pos x="90" y="75"/>
                </a:cxn>
                <a:cxn ang="0">
                  <a:pos x="100" y="92"/>
                </a:cxn>
                <a:cxn ang="0">
                  <a:pos x="103" y="102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92" y="94"/>
                  </a:lnTo>
                  <a:lnTo>
                    <a:pt x="73" y="82"/>
                  </a:lnTo>
                  <a:lnTo>
                    <a:pt x="55" y="67"/>
                  </a:lnTo>
                  <a:lnTo>
                    <a:pt x="35" y="50"/>
                  </a:lnTo>
                  <a:lnTo>
                    <a:pt x="18" y="34"/>
                  </a:lnTo>
                  <a:lnTo>
                    <a:pt x="5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0"/>
                  </a:lnTo>
                  <a:lnTo>
                    <a:pt x="27" y="8"/>
                  </a:lnTo>
                  <a:lnTo>
                    <a:pt x="43" y="22"/>
                  </a:lnTo>
                  <a:lnTo>
                    <a:pt x="60" y="39"/>
                  </a:lnTo>
                  <a:lnTo>
                    <a:pt x="77" y="59"/>
                  </a:lnTo>
                  <a:lnTo>
                    <a:pt x="90" y="75"/>
                  </a:lnTo>
                  <a:lnTo>
                    <a:pt x="100" y="92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7" name="Freeform 563"/>
            <p:cNvSpPr>
              <a:spLocks/>
            </p:cNvSpPr>
            <p:nvPr/>
          </p:nvSpPr>
          <p:spPr bwMode="auto">
            <a:xfrm>
              <a:off x="4354" y="3931"/>
              <a:ext cx="47" cy="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8" y="10"/>
                </a:cxn>
                <a:cxn ang="0">
                  <a:pos x="30" y="24"/>
                </a:cxn>
                <a:cxn ang="0">
                  <a:pos x="41" y="39"/>
                </a:cxn>
                <a:cxn ang="0">
                  <a:pos x="55" y="56"/>
                </a:cxn>
                <a:cxn ang="0">
                  <a:pos x="68" y="71"/>
                </a:cxn>
                <a:cxn ang="0">
                  <a:pos x="81" y="84"/>
                </a:cxn>
                <a:cxn ang="0">
                  <a:pos x="93" y="94"/>
                </a:cxn>
                <a:cxn ang="0">
                  <a:pos x="76" y="89"/>
                </a:cxn>
                <a:cxn ang="0">
                  <a:pos x="58" y="77"/>
                </a:cxn>
                <a:cxn ang="0">
                  <a:pos x="41" y="64"/>
                </a:cxn>
                <a:cxn ang="0">
                  <a:pos x="25" y="49"/>
                </a:cxn>
                <a:cxn ang="0">
                  <a:pos x="11" y="34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93" h="94">
                  <a:moveTo>
                    <a:pt x="5" y="0"/>
                  </a:moveTo>
                  <a:lnTo>
                    <a:pt x="10" y="2"/>
                  </a:lnTo>
                  <a:lnTo>
                    <a:pt x="18" y="10"/>
                  </a:lnTo>
                  <a:lnTo>
                    <a:pt x="30" y="24"/>
                  </a:lnTo>
                  <a:lnTo>
                    <a:pt x="41" y="39"/>
                  </a:lnTo>
                  <a:lnTo>
                    <a:pt x="55" y="56"/>
                  </a:lnTo>
                  <a:lnTo>
                    <a:pt x="68" y="71"/>
                  </a:lnTo>
                  <a:lnTo>
                    <a:pt x="81" y="84"/>
                  </a:lnTo>
                  <a:lnTo>
                    <a:pt x="93" y="94"/>
                  </a:lnTo>
                  <a:lnTo>
                    <a:pt x="76" y="89"/>
                  </a:lnTo>
                  <a:lnTo>
                    <a:pt x="58" y="77"/>
                  </a:lnTo>
                  <a:lnTo>
                    <a:pt x="41" y="64"/>
                  </a:lnTo>
                  <a:lnTo>
                    <a:pt x="25" y="49"/>
                  </a:lnTo>
                  <a:lnTo>
                    <a:pt x="11" y="34"/>
                  </a:lnTo>
                  <a:lnTo>
                    <a:pt x="3" y="21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8" name="Freeform 564"/>
            <p:cNvSpPr>
              <a:spLocks/>
            </p:cNvSpPr>
            <p:nvPr/>
          </p:nvSpPr>
          <p:spPr bwMode="auto">
            <a:xfrm>
              <a:off x="4126" y="4023"/>
              <a:ext cx="226" cy="55"/>
            </a:xfrm>
            <a:custGeom>
              <a:avLst/>
              <a:gdLst/>
              <a:ahLst/>
              <a:cxnLst>
                <a:cxn ang="0">
                  <a:pos x="451" y="98"/>
                </a:cxn>
                <a:cxn ang="0">
                  <a:pos x="452" y="102"/>
                </a:cxn>
                <a:cxn ang="0">
                  <a:pos x="449" y="105"/>
                </a:cxn>
                <a:cxn ang="0">
                  <a:pos x="444" y="108"/>
                </a:cxn>
                <a:cxn ang="0">
                  <a:pos x="441" y="110"/>
                </a:cxn>
                <a:cxn ang="0">
                  <a:pos x="414" y="85"/>
                </a:cxn>
                <a:cxn ang="0">
                  <a:pos x="384" y="65"/>
                </a:cxn>
                <a:cxn ang="0">
                  <a:pos x="356" y="50"/>
                </a:cxn>
                <a:cxn ang="0">
                  <a:pos x="326" y="37"/>
                </a:cxn>
                <a:cxn ang="0">
                  <a:pos x="296" y="28"/>
                </a:cxn>
                <a:cxn ang="0">
                  <a:pos x="264" y="23"/>
                </a:cxn>
                <a:cxn ang="0">
                  <a:pos x="234" y="20"/>
                </a:cxn>
                <a:cxn ang="0">
                  <a:pos x="204" y="18"/>
                </a:cxn>
                <a:cxn ang="0">
                  <a:pos x="175" y="20"/>
                </a:cxn>
                <a:cxn ang="0">
                  <a:pos x="145" y="23"/>
                </a:cxn>
                <a:cxn ang="0">
                  <a:pos x="117" y="27"/>
                </a:cxn>
                <a:cxn ang="0">
                  <a:pos x="90" y="32"/>
                </a:cxn>
                <a:cxn ang="0">
                  <a:pos x="65" y="38"/>
                </a:cxn>
                <a:cxn ang="0">
                  <a:pos x="42" y="43"/>
                </a:cxn>
                <a:cxn ang="0">
                  <a:pos x="20" y="50"/>
                </a:cxn>
                <a:cxn ang="0">
                  <a:pos x="0" y="55"/>
                </a:cxn>
                <a:cxn ang="0">
                  <a:pos x="10" y="42"/>
                </a:cxn>
                <a:cxn ang="0">
                  <a:pos x="27" y="32"/>
                </a:cxn>
                <a:cxn ang="0">
                  <a:pos x="50" y="22"/>
                </a:cxn>
                <a:cxn ang="0">
                  <a:pos x="75" y="13"/>
                </a:cxn>
                <a:cxn ang="0">
                  <a:pos x="105" y="7"/>
                </a:cxn>
                <a:cxn ang="0">
                  <a:pos x="139" y="2"/>
                </a:cxn>
                <a:cxn ang="0">
                  <a:pos x="174" y="0"/>
                </a:cxn>
                <a:cxn ang="0">
                  <a:pos x="210" y="0"/>
                </a:cxn>
                <a:cxn ang="0">
                  <a:pos x="247" y="2"/>
                </a:cxn>
                <a:cxn ang="0">
                  <a:pos x="282" y="7"/>
                </a:cxn>
                <a:cxn ang="0">
                  <a:pos x="317" y="15"/>
                </a:cxn>
                <a:cxn ang="0">
                  <a:pos x="352" y="25"/>
                </a:cxn>
                <a:cxn ang="0">
                  <a:pos x="382" y="38"/>
                </a:cxn>
                <a:cxn ang="0">
                  <a:pos x="409" y="55"/>
                </a:cxn>
                <a:cxn ang="0">
                  <a:pos x="432" y="75"/>
                </a:cxn>
                <a:cxn ang="0">
                  <a:pos x="451" y="98"/>
                </a:cxn>
              </a:cxnLst>
              <a:rect l="0" t="0" r="r" b="b"/>
              <a:pathLst>
                <a:path w="452" h="110">
                  <a:moveTo>
                    <a:pt x="451" y="98"/>
                  </a:moveTo>
                  <a:lnTo>
                    <a:pt x="452" y="102"/>
                  </a:lnTo>
                  <a:lnTo>
                    <a:pt x="449" y="105"/>
                  </a:lnTo>
                  <a:lnTo>
                    <a:pt x="444" y="108"/>
                  </a:lnTo>
                  <a:lnTo>
                    <a:pt x="441" y="110"/>
                  </a:lnTo>
                  <a:lnTo>
                    <a:pt x="414" y="85"/>
                  </a:lnTo>
                  <a:lnTo>
                    <a:pt x="384" y="65"/>
                  </a:lnTo>
                  <a:lnTo>
                    <a:pt x="356" y="50"/>
                  </a:lnTo>
                  <a:lnTo>
                    <a:pt x="326" y="37"/>
                  </a:lnTo>
                  <a:lnTo>
                    <a:pt x="296" y="28"/>
                  </a:lnTo>
                  <a:lnTo>
                    <a:pt x="264" y="23"/>
                  </a:lnTo>
                  <a:lnTo>
                    <a:pt x="234" y="20"/>
                  </a:lnTo>
                  <a:lnTo>
                    <a:pt x="204" y="18"/>
                  </a:lnTo>
                  <a:lnTo>
                    <a:pt x="175" y="20"/>
                  </a:lnTo>
                  <a:lnTo>
                    <a:pt x="145" y="23"/>
                  </a:lnTo>
                  <a:lnTo>
                    <a:pt x="117" y="27"/>
                  </a:lnTo>
                  <a:lnTo>
                    <a:pt x="90" y="32"/>
                  </a:lnTo>
                  <a:lnTo>
                    <a:pt x="65" y="38"/>
                  </a:lnTo>
                  <a:lnTo>
                    <a:pt x="42" y="43"/>
                  </a:lnTo>
                  <a:lnTo>
                    <a:pt x="20" y="50"/>
                  </a:lnTo>
                  <a:lnTo>
                    <a:pt x="0" y="55"/>
                  </a:lnTo>
                  <a:lnTo>
                    <a:pt x="10" y="42"/>
                  </a:lnTo>
                  <a:lnTo>
                    <a:pt x="27" y="32"/>
                  </a:lnTo>
                  <a:lnTo>
                    <a:pt x="50" y="22"/>
                  </a:lnTo>
                  <a:lnTo>
                    <a:pt x="75" y="13"/>
                  </a:lnTo>
                  <a:lnTo>
                    <a:pt x="105" y="7"/>
                  </a:lnTo>
                  <a:lnTo>
                    <a:pt x="139" y="2"/>
                  </a:lnTo>
                  <a:lnTo>
                    <a:pt x="174" y="0"/>
                  </a:lnTo>
                  <a:lnTo>
                    <a:pt x="210" y="0"/>
                  </a:lnTo>
                  <a:lnTo>
                    <a:pt x="247" y="2"/>
                  </a:lnTo>
                  <a:lnTo>
                    <a:pt x="282" y="7"/>
                  </a:lnTo>
                  <a:lnTo>
                    <a:pt x="317" y="15"/>
                  </a:lnTo>
                  <a:lnTo>
                    <a:pt x="352" y="25"/>
                  </a:lnTo>
                  <a:lnTo>
                    <a:pt x="382" y="38"/>
                  </a:lnTo>
                  <a:lnTo>
                    <a:pt x="409" y="55"/>
                  </a:lnTo>
                  <a:lnTo>
                    <a:pt x="432" y="75"/>
                  </a:lnTo>
                  <a:lnTo>
                    <a:pt x="45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9" name="Freeform 565"/>
            <p:cNvSpPr>
              <a:spLocks/>
            </p:cNvSpPr>
            <p:nvPr/>
          </p:nvSpPr>
          <p:spPr bwMode="auto">
            <a:xfrm>
              <a:off x="4129" y="4036"/>
              <a:ext cx="28" cy="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3" y="10"/>
                </a:cxn>
                <a:cxn ang="0">
                  <a:pos x="33" y="23"/>
                </a:cxn>
                <a:cxn ang="0">
                  <a:pos x="23" y="38"/>
                </a:cxn>
                <a:cxn ang="0">
                  <a:pos x="13" y="55"/>
                </a:cxn>
                <a:cxn ang="0">
                  <a:pos x="7" y="70"/>
                </a:cxn>
                <a:cxn ang="0">
                  <a:pos x="2" y="83"/>
                </a:cxn>
                <a:cxn ang="0">
                  <a:pos x="0" y="93"/>
                </a:cxn>
                <a:cxn ang="0">
                  <a:pos x="2" y="98"/>
                </a:cxn>
                <a:cxn ang="0">
                  <a:pos x="7" y="97"/>
                </a:cxn>
                <a:cxn ang="0">
                  <a:pos x="12" y="90"/>
                </a:cxn>
                <a:cxn ang="0">
                  <a:pos x="17" y="78"/>
                </a:cxn>
                <a:cxn ang="0">
                  <a:pos x="23" y="63"/>
                </a:cxn>
                <a:cxn ang="0">
                  <a:pos x="30" y="47"/>
                </a:cxn>
                <a:cxn ang="0">
                  <a:pos x="38" y="30"/>
                </a:cxn>
                <a:cxn ang="0">
                  <a:pos x="47" y="13"/>
                </a:cxn>
                <a:cxn ang="0">
                  <a:pos x="55" y="0"/>
                </a:cxn>
              </a:cxnLst>
              <a:rect l="0" t="0" r="r" b="b"/>
              <a:pathLst>
                <a:path w="55" h="98">
                  <a:moveTo>
                    <a:pt x="55" y="0"/>
                  </a:moveTo>
                  <a:lnTo>
                    <a:pt x="43" y="10"/>
                  </a:lnTo>
                  <a:lnTo>
                    <a:pt x="33" y="23"/>
                  </a:lnTo>
                  <a:lnTo>
                    <a:pt x="23" y="38"/>
                  </a:lnTo>
                  <a:lnTo>
                    <a:pt x="13" y="55"/>
                  </a:lnTo>
                  <a:lnTo>
                    <a:pt x="7" y="7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2" y="98"/>
                  </a:lnTo>
                  <a:lnTo>
                    <a:pt x="7" y="97"/>
                  </a:lnTo>
                  <a:lnTo>
                    <a:pt x="12" y="90"/>
                  </a:lnTo>
                  <a:lnTo>
                    <a:pt x="17" y="78"/>
                  </a:lnTo>
                  <a:lnTo>
                    <a:pt x="23" y="63"/>
                  </a:lnTo>
                  <a:lnTo>
                    <a:pt x="30" y="47"/>
                  </a:lnTo>
                  <a:lnTo>
                    <a:pt x="38" y="30"/>
                  </a:lnTo>
                  <a:lnTo>
                    <a:pt x="47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0" name="Freeform 566"/>
            <p:cNvSpPr>
              <a:spLocks/>
            </p:cNvSpPr>
            <p:nvPr/>
          </p:nvSpPr>
          <p:spPr bwMode="auto">
            <a:xfrm>
              <a:off x="4145" y="4031"/>
              <a:ext cx="32" cy="54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0" y="103"/>
                </a:cxn>
                <a:cxn ang="0">
                  <a:pos x="2" y="93"/>
                </a:cxn>
                <a:cxn ang="0">
                  <a:pos x="7" y="80"/>
                </a:cxn>
                <a:cxn ang="0">
                  <a:pos x="13" y="63"/>
                </a:cxn>
                <a:cxn ang="0">
                  <a:pos x="23" y="45"/>
                </a:cxn>
                <a:cxn ang="0">
                  <a:pos x="35" y="28"/>
                </a:cxn>
                <a:cxn ang="0">
                  <a:pos x="50" y="12"/>
                </a:cxn>
                <a:cxn ang="0">
                  <a:pos x="65" y="0"/>
                </a:cxn>
                <a:cxn ang="0">
                  <a:pos x="57" y="13"/>
                </a:cxn>
                <a:cxn ang="0">
                  <a:pos x="48" y="30"/>
                </a:cxn>
                <a:cxn ang="0">
                  <a:pos x="38" y="48"/>
                </a:cxn>
                <a:cxn ang="0">
                  <a:pos x="30" y="67"/>
                </a:cxn>
                <a:cxn ang="0">
                  <a:pos x="20" y="83"/>
                </a:cxn>
                <a:cxn ang="0">
                  <a:pos x="13" y="97"/>
                </a:cxn>
                <a:cxn ang="0">
                  <a:pos x="7" y="107"/>
                </a:cxn>
                <a:cxn ang="0">
                  <a:pos x="2" y="108"/>
                </a:cxn>
              </a:cxnLst>
              <a:rect l="0" t="0" r="r" b="b"/>
              <a:pathLst>
                <a:path w="65" h="108">
                  <a:moveTo>
                    <a:pt x="2" y="108"/>
                  </a:moveTo>
                  <a:lnTo>
                    <a:pt x="0" y="103"/>
                  </a:lnTo>
                  <a:lnTo>
                    <a:pt x="2" y="93"/>
                  </a:lnTo>
                  <a:lnTo>
                    <a:pt x="7" y="80"/>
                  </a:lnTo>
                  <a:lnTo>
                    <a:pt x="13" y="63"/>
                  </a:lnTo>
                  <a:lnTo>
                    <a:pt x="23" y="45"/>
                  </a:lnTo>
                  <a:lnTo>
                    <a:pt x="35" y="28"/>
                  </a:lnTo>
                  <a:lnTo>
                    <a:pt x="50" y="12"/>
                  </a:lnTo>
                  <a:lnTo>
                    <a:pt x="65" y="0"/>
                  </a:lnTo>
                  <a:lnTo>
                    <a:pt x="57" y="13"/>
                  </a:lnTo>
                  <a:lnTo>
                    <a:pt x="48" y="30"/>
                  </a:lnTo>
                  <a:lnTo>
                    <a:pt x="38" y="48"/>
                  </a:lnTo>
                  <a:lnTo>
                    <a:pt x="30" y="67"/>
                  </a:lnTo>
                  <a:lnTo>
                    <a:pt x="20" y="83"/>
                  </a:lnTo>
                  <a:lnTo>
                    <a:pt x="13" y="97"/>
                  </a:lnTo>
                  <a:lnTo>
                    <a:pt x="7" y="107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1" name="Freeform 567"/>
            <p:cNvSpPr>
              <a:spLocks/>
            </p:cNvSpPr>
            <p:nvPr/>
          </p:nvSpPr>
          <p:spPr bwMode="auto">
            <a:xfrm>
              <a:off x="4178" y="4026"/>
              <a:ext cx="43" cy="70"/>
            </a:xfrm>
            <a:custGeom>
              <a:avLst/>
              <a:gdLst/>
              <a:ahLst/>
              <a:cxnLst>
                <a:cxn ang="0">
                  <a:pos x="1" y="142"/>
                </a:cxn>
                <a:cxn ang="0">
                  <a:pos x="0" y="134"/>
                </a:cxn>
                <a:cxn ang="0">
                  <a:pos x="3" y="118"/>
                </a:cxn>
                <a:cxn ang="0">
                  <a:pos x="11" y="98"/>
                </a:cxn>
                <a:cxn ang="0">
                  <a:pos x="21" y="75"/>
                </a:cxn>
                <a:cxn ang="0">
                  <a:pos x="36" y="52"/>
                </a:cxn>
                <a:cxn ang="0">
                  <a:pos x="53" y="30"/>
                </a:cxn>
                <a:cxn ang="0">
                  <a:pos x="70" y="12"/>
                </a:cxn>
                <a:cxn ang="0">
                  <a:pos x="86" y="0"/>
                </a:cxn>
                <a:cxn ang="0">
                  <a:pos x="80" y="12"/>
                </a:cxn>
                <a:cxn ang="0">
                  <a:pos x="70" y="30"/>
                </a:cxn>
                <a:cxn ang="0">
                  <a:pos x="58" y="53"/>
                </a:cxn>
                <a:cxn ang="0">
                  <a:pos x="45" y="80"/>
                </a:cxn>
                <a:cxn ang="0">
                  <a:pos x="31" y="103"/>
                </a:cxn>
                <a:cxn ang="0">
                  <a:pos x="20" y="125"/>
                </a:cxn>
                <a:cxn ang="0">
                  <a:pos x="8" y="139"/>
                </a:cxn>
                <a:cxn ang="0">
                  <a:pos x="1" y="142"/>
                </a:cxn>
              </a:cxnLst>
              <a:rect l="0" t="0" r="r" b="b"/>
              <a:pathLst>
                <a:path w="86" h="142">
                  <a:moveTo>
                    <a:pt x="1" y="142"/>
                  </a:moveTo>
                  <a:lnTo>
                    <a:pt x="0" y="134"/>
                  </a:lnTo>
                  <a:lnTo>
                    <a:pt x="3" y="118"/>
                  </a:lnTo>
                  <a:lnTo>
                    <a:pt x="11" y="98"/>
                  </a:lnTo>
                  <a:lnTo>
                    <a:pt x="21" y="75"/>
                  </a:lnTo>
                  <a:lnTo>
                    <a:pt x="36" y="52"/>
                  </a:lnTo>
                  <a:lnTo>
                    <a:pt x="53" y="30"/>
                  </a:lnTo>
                  <a:lnTo>
                    <a:pt x="70" y="12"/>
                  </a:lnTo>
                  <a:lnTo>
                    <a:pt x="86" y="0"/>
                  </a:lnTo>
                  <a:lnTo>
                    <a:pt x="80" y="12"/>
                  </a:lnTo>
                  <a:lnTo>
                    <a:pt x="70" y="30"/>
                  </a:lnTo>
                  <a:lnTo>
                    <a:pt x="58" y="53"/>
                  </a:lnTo>
                  <a:lnTo>
                    <a:pt x="45" y="80"/>
                  </a:lnTo>
                  <a:lnTo>
                    <a:pt x="31" y="103"/>
                  </a:lnTo>
                  <a:lnTo>
                    <a:pt x="20" y="125"/>
                  </a:lnTo>
                  <a:lnTo>
                    <a:pt x="8" y="139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2" name="Freeform 568"/>
            <p:cNvSpPr>
              <a:spLocks/>
            </p:cNvSpPr>
            <p:nvPr/>
          </p:nvSpPr>
          <p:spPr bwMode="auto">
            <a:xfrm>
              <a:off x="4215" y="4030"/>
              <a:ext cx="48" cy="76"/>
            </a:xfrm>
            <a:custGeom>
              <a:avLst/>
              <a:gdLst/>
              <a:ahLst/>
              <a:cxnLst>
                <a:cxn ang="0">
                  <a:pos x="1" y="152"/>
                </a:cxn>
                <a:cxn ang="0">
                  <a:pos x="0" y="144"/>
                </a:cxn>
                <a:cxn ang="0">
                  <a:pos x="5" y="127"/>
                </a:cxn>
                <a:cxn ang="0">
                  <a:pos x="13" y="104"/>
                </a:cxn>
                <a:cxn ang="0">
                  <a:pos x="28" y="79"/>
                </a:cxn>
                <a:cxn ang="0">
                  <a:pos x="43" y="52"/>
                </a:cxn>
                <a:cxn ang="0">
                  <a:pos x="62" y="29"/>
                </a:cxn>
                <a:cxn ang="0">
                  <a:pos x="78" y="10"/>
                </a:cxn>
                <a:cxn ang="0">
                  <a:pos x="95" y="0"/>
                </a:cxn>
                <a:cxn ang="0">
                  <a:pos x="88" y="12"/>
                </a:cxn>
                <a:cxn ang="0">
                  <a:pos x="78" y="32"/>
                </a:cxn>
                <a:cxn ang="0">
                  <a:pos x="65" y="57"/>
                </a:cxn>
                <a:cxn ang="0">
                  <a:pos x="48" y="84"/>
                </a:cxn>
                <a:cxn ang="0">
                  <a:pos x="33" y="110"/>
                </a:cxn>
                <a:cxn ang="0">
                  <a:pos x="20" y="132"/>
                </a:cxn>
                <a:cxn ang="0">
                  <a:pos x="8" y="147"/>
                </a:cxn>
                <a:cxn ang="0">
                  <a:pos x="1" y="152"/>
                </a:cxn>
              </a:cxnLst>
              <a:rect l="0" t="0" r="r" b="b"/>
              <a:pathLst>
                <a:path w="95" h="152">
                  <a:moveTo>
                    <a:pt x="1" y="152"/>
                  </a:moveTo>
                  <a:lnTo>
                    <a:pt x="0" y="144"/>
                  </a:lnTo>
                  <a:lnTo>
                    <a:pt x="5" y="127"/>
                  </a:lnTo>
                  <a:lnTo>
                    <a:pt x="13" y="104"/>
                  </a:lnTo>
                  <a:lnTo>
                    <a:pt x="28" y="79"/>
                  </a:lnTo>
                  <a:lnTo>
                    <a:pt x="43" y="52"/>
                  </a:lnTo>
                  <a:lnTo>
                    <a:pt x="62" y="29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88" y="12"/>
                  </a:lnTo>
                  <a:lnTo>
                    <a:pt x="78" y="32"/>
                  </a:lnTo>
                  <a:lnTo>
                    <a:pt x="65" y="57"/>
                  </a:lnTo>
                  <a:lnTo>
                    <a:pt x="48" y="84"/>
                  </a:lnTo>
                  <a:lnTo>
                    <a:pt x="33" y="110"/>
                  </a:lnTo>
                  <a:lnTo>
                    <a:pt x="20" y="132"/>
                  </a:lnTo>
                  <a:lnTo>
                    <a:pt x="8" y="147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3" name="Freeform 569"/>
            <p:cNvSpPr>
              <a:spLocks/>
            </p:cNvSpPr>
            <p:nvPr/>
          </p:nvSpPr>
          <p:spPr bwMode="auto">
            <a:xfrm>
              <a:off x="4240" y="4036"/>
              <a:ext cx="51" cy="63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8"/>
                </a:cxn>
                <a:cxn ang="0">
                  <a:pos x="7" y="103"/>
                </a:cxn>
                <a:cxn ang="0">
                  <a:pos x="20" y="83"/>
                </a:cxn>
                <a:cxn ang="0">
                  <a:pos x="37" y="61"/>
                </a:cxn>
                <a:cxn ang="0">
                  <a:pos x="54" y="40"/>
                </a:cxn>
                <a:cxn ang="0">
                  <a:pos x="72" y="20"/>
                </a:cxn>
                <a:cxn ang="0">
                  <a:pos x="90" y="6"/>
                </a:cxn>
                <a:cxn ang="0">
                  <a:pos x="104" y="0"/>
                </a:cxn>
                <a:cxn ang="0">
                  <a:pos x="95" y="11"/>
                </a:cxn>
                <a:cxn ang="0">
                  <a:pos x="82" y="30"/>
                </a:cxn>
                <a:cxn ang="0">
                  <a:pos x="67" y="51"/>
                </a:cxn>
                <a:cxn ang="0">
                  <a:pos x="50" y="75"/>
                </a:cxn>
                <a:cxn ang="0">
                  <a:pos x="35" y="96"/>
                </a:cxn>
                <a:cxn ang="0">
                  <a:pos x="20" y="113"/>
                </a:cxn>
                <a:cxn ang="0">
                  <a:pos x="9" y="123"/>
                </a:cxn>
                <a:cxn ang="0">
                  <a:pos x="0" y="125"/>
                </a:cxn>
              </a:cxnLst>
              <a:rect l="0" t="0" r="r" b="b"/>
              <a:pathLst>
                <a:path w="104" h="125">
                  <a:moveTo>
                    <a:pt x="0" y="125"/>
                  </a:moveTo>
                  <a:lnTo>
                    <a:pt x="0" y="118"/>
                  </a:lnTo>
                  <a:lnTo>
                    <a:pt x="7" y="103"/>
                  </a:lnTo>
                  <a:lnTo>
                    <a:pt x="20" y="83"/>
                  </a:lnTo>
                  <a:lnTo>
                    <a:pt x="37" y="61"/>
                  </a:lnTo>
                  <a:lnTo>
                    <a:pt x="54" y="40"/>
                  </a:lnTo>
                  <a:lnTo>
                    <a:pt x="72" y="2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95" y="11"/>
                  </a:lnTo>
                  <a:lnTo>
                    <a:pt x="82" y="30"/>
                  </a:lnTo>
                  <a:lnTo>
                    <a:pt x="67" y="51"/>
                  </a:lnTo>
                  <a:lnTo>
                    <a:pt x="50" y="75"/>
                  </a:lnTo>
                  <a:lnTo>
                    <a:pt x="35" y="96"/>
                  </a:lnTo>
                  <a:lnTo>
                    <a:pt x="20" y="113"/>
                  </a:lnTo>
                  <a:lnTo>
                    <a:pt x="9" y="1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4" name="Freeform 570"/>
            <p:cNvSpPr>
              <a:spLocks/>
            </p:cNvSpPr>
            <p:nvPr/>
          </p:nvSpPr>
          <p:spPr bwMode="auto">
            <a:xfrm>
              <a:off x="4267" y="4045"/>
              <a:ext cx="44" cy="51"/>
            </a:xfrm>
            <a:custGeom>
              <a:avLst/>
              <a:gdLst/>
              <a:ahLst/>
              <a:cxnLst>
                <a:cxn ang="0">
                  <a:pos x="2" y="104"/>
                </a:cxn>
                <a:cxn ang="0">
                  <a:pos x="0" y="97"/>
                </a:cxn>
                <a:cxn ang="0">
                  <a:pos x="5" y="85"/>
                </a:cxn>
                <a:cxn ang="0">
                  <a:pos x="12" y="69"/>
                </a:cxn>
                <a:cxn ang="0">
                  <a:pos x="24" y="52"/>
                </a:cxn>
                <a:cxn ang="0">
                  <a:pos x="39" y="35"/>
                </a:cxn>
                <a:cxn ang="0">
                  <a:pos x="54" y="19"/>
                </a:cxn>
                <a:cxn ang="0">
                  <a:pos x="70" y="7"/>
                </a:cxn>
                <a:cxn ang="0">
                  <a:pos x="89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5" y="44"/>
                </a:cxn>
                <a:cxn ang="0">
                  <a:pos x="42" y="62"/>
                </a:cxn>
                <a:cxn ang="0">
                  <a:pos x="29" y="80"/>
                </a:cxn>
                <a:cxn ang="0">
                  <a:pos x="17" y="94"/>
                </a:cxn>
                <a:cxn ang="0">
                  <a:pos x="7" y="102"/>
                </a:cxn>
                <a:cxn ang="0">
                  <a:pos x="2" y="104"/>
                </a:cxn>
              </a:cxnLst>
              <a:rect l="0" t="0" r="r" b="b"/>
              <a:pathLst>
                <a:path w="89" h="104">
                  <a:moveTo>
                    <a:pt x="2" y="104"/>
                  </a:moveTo>
                  <a:lnTo>
                    <a:pt x="0" y="97"/>
                  </a:lnTo>
                  <a:lnTo>
                    <a:pt x="5" y="85"/>
                  </a:lnTo>
                  <a:lnTo>
                    <a:pt x="12" y="69"/>
                  </a:lnTo>
                  <a:lnTo>
                    <a:pt x="24" y="52"/>
                  </a:lnTo>
                  <a:lnTo>
                    <a:pt x="39" y="35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9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5" y="44"/>
                  </a:lnTo>
                  <a:lnTo>
                    <a:pt x="42" y="62"/>
                  </a:lnTo>
                  <a:lnTo>
                    <a:pt x="29" y="80"/>
                  </a:lnTo>
                  <a:lnTo>
                    <a:pt x="17" y="94"/>
                  </a:lnTo>
                  <a:lnTo>
                    <a:pt x="7" y="102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5" name="Freeform 571"/>
            <p:cNvSpPr>
              <a:spLocks/>
            </p:cNvSpPr>
            <p:nvPr/>
          </p:nvSpPr>
          <p:spPr bwMode="auto">
            <a:xfrm>
              <a:off x="4295" y="4059"/>
              <a:ext cx="38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8"/>
                </a:cxn>
                <a:cxn ang="0">
                  <a:pos x="5" y="58"/>
                </a:cxn>
                <a:cxn ang="0">
                  <a:pos x="15" y="45"/>
                </a:cxn>
                <a:cxn ang="0">
                  <a:pos x="29" y="31"/>
                </a:cxn>
                <a:cxn ang="0">
                  <a:pos x="42" y="20"/>
                </a:cxn>
                <a:cxn ang="0">
                  <a:pos x="55" y="8"/>
                </a:cxn>
                <a:cxn ang="0">
                  <a:pos x="69" y="1"/>
                </a:cxn>
                <a:cxn ang="0">
                  <a:pos x="77" y="0"/>
                </a:cxn>
                <a:cxn ang="0">
                  <a:pos x="69" y="8"/>
                </a:cxn>
                <a:cxn ang="0">
                  <a:pos x="59" y="18"/>
                </a:cxn>
                <a:cxn ang="0">
                  <a:pos x="49" y="30"/>
                </a:cxn>
                <a:cxn ang="0">
                  <a:pos x="37" y="43"/>
                </a:cxn>
                <a:cxn ang="0">
                  <a:pos x="27" y="55"/>
                </a:cxn>
                <a:cxn ang="0">
                  <a:pos x="15" y="65"/>
                </a:cxn>
                <a:cxn ang="0">
                  <a:pos x="7" y="72"/>
                </a:cxn>
                <a:cxn ang="0">
                  <a:pos x="0" y="73"/>
                </a:cxn>
              </a:cxnLst>
              <a:rect l="0" t="0" r="r" b="b"/>
              <a:pathLst>
                <a:path w="77" h="73">
                  <a:moveTo>
                    <a:pt x="0" y="73"/>
                  </a:moveTo>
                  <a:lnTo>
                    <a:pt x="0" y="68"/>
                  </a:lnTo>
                  <a:lnTo>
                    <a:pt x="5" y="58"/>
                  </a:lnTo>
                  <a:lnTo>
                    <a:pt x="15" y="45"/>
                  </a:lnTo>
                  <a:lnTo>
                    <a:pt x="29" y="31"/>
                  </a:lnTo>
                  <a:lnTo>
                    <a:pt x="42" y="20"/>
                  </a:lnTo>
                  <a:lnTo>
                    <a:pt x="55" y="8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69" y="8"/>
                  </a:lnTo>
                  <a:lnTo>
                    <a:pt x="59" y="18"/>
                  </a:lnTo>
                  <a:lnTo>
                    <a:pt x="49" y="30"/>
                  </a:lnTo>
                  <a:lnTo>
                    <a:pt x="37" y="43"/>
                  </a:lnTo>
                  <a:lnTo>
                    <a:pt x="27" y="55"/>
                  </a:lnTo>
                  <a:lnTo>
                    <a:pt x="15" y="65"/>
                  </a:lnTo>
                  <a:lnTo>
                    <a:pt x="7" y="7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6" name="Freeform 572"/>
            <p:cNvSpPr>
              <a:spLocks/>
            </p:cNvSpPr>
            <p:nvPr/>
          </p:nvSpPr>
          <p:spPr bwMode="auto">
            <a:xfrm>
              <a:off x="4320" y="4067"/>
              <a:ext cx="26" cy="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8" y="27"/>
                </a:cxn>
                <a:cxn ang="0">
                  <a:pos x="15" y="17"/>
                </a:cxn>
                <a:cxn ang="0">
                  <a:pos x="23" y="9"/>
                </a:cxn>
                <a:cxn ang="0">
                  <a:pos x="33" y="4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40" y="5"/>
                </a:cxn>
                <a:cxn ang="0">
                  <a:pos x="32" y="12"/>
                </a:cxn>
                <a:cxn ang="0">
                  <a:pos x="25" y="22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0" y="47"/>
                </a:cxn>
              </a:cxnLst>
              <a:rect l="0" t="0" r="r" b="b"/>
              <a:pathLst>
                <a:path w="50" h="51">
                  <a:moveTo>
                    <a:pt x="0" y="47"/>
                  </a:moveTo>
                  <a:lnTo>
                    <a:pt x="0" y="42"/>
                  </a:lnTo>
                  <a:lnTo>
                    <a:pt x="2" y="35"/>
                  </a:lnTo>
                  <a:lnTo>
                    <a:pt x="8" y="27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40" y="5"/>
                  </a:lnTo>
                  <a:lnTo>
                    <a:pt x="32" y="12"/>
                  </a:lnTo>
                  <a:lnTo>
                    <a:pt x="25" y="22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7" name="Freeform 573"/>
            <p:cNvSpPr>
              <a:spLocks/>
            </p:cNvSpPr>
            <p:nvPr/>
          </p:nvSpPr>
          <p:spPr bwMode="auto">
            <a:xfrm>
              <a:off x="4110" y="4045"/>
              <a:ext cx="30" cy="3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5" y="5"/>
                </a:cxn>
                <a:cxn ang="0">
                  <a:pos x="48" y="15"/>
                </a:cxn>
                <a:cxn ang="0">
                  <a:pos x="41" y="27"/>
                </a:cxn>
                <a:cxn ang="0">
                  <a:pos x="33" y="39"/>
                </a:cxn>
                <a:cxn ang="0">
                  <a:pos x="25" y="50"/>
                </a:cxn>
                <a:cxn ang="0">
                  <a:pos x="16" y="59"/>
                </a:cxn>
                <a:cxn ang="0">
                  <a:pos x="8" y="64"/>
                </a:cxn>
                <a:cxn ang="0">
                  <a:pos x="1" y="62"/>
                </a:cxn>
                <a:cxn ang="0">
                  <a:pos x="0" y="55"/>
                </a:cxn>
                <a:cxn ang="0">
                  <a:pos x="3" y="47"/>
                </a:cxn>
                <a:cxn ang="0">
                  <a:pos x="10" y="39"/>
                </a:cxn>
                <a:cxn ang="0">
                  <a:pos x="20" y="29"/>
                </a:cxn>
                <a:cxn ang="0">
                  <a:pos x="31" y="20"/>
                </a:cxn>
                <a:cxn ang="0">
                  <a:pos x="43" y="12"/>
                </a:cxn>
                <a:cxn ang="0">
                  <a:pos x="51" y="5"/>
                </a:cxn>
                <a:cxn ang="0">
                  <a:pos x="58" y="0"/>
                </a:cxn>
              </a:cxnLst>
              <a:rect l="0" t="0" r="r" b="b"/>
              <a:pathLst>
                <a:path w="58" h="64">
                  <a:moveTo>
                    <a:pt x="58" y="0"/>
                  </a:moveTo>
                  <a:lnTo>
                    <a:pt x="55" y="5"/>
                  </a:lnTo>
                  <a:lnTo>
                    <a:pt x="48" y="15"/>
                  </a:lnTo>
                  <a:lnTo>
                    <a:pt x="41" y="27"/>
                  </a:lnTo>
                  <a:lnTo>
                    <a:pt x="33" y="39"/>
                  </a:lnTo>
                  <a:lnTo>
                    <a:pt x="25" y="50"/>
                  </a:lnTo>
                  <a:lnTo>
                    <a:pt x="16" y="59"/>
                  </a:lnTo>
                  <a:lnTo>
                    <a:pt x="8" y="64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31" y="20"/>
                  </a:lnTo>
                  <a:lnTo>
                    <a:pt x="43" y="12"/>
                  </a:lnTo>
                  <a:lnTo>
                    <a:pt x="51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8" name="Freeform 574"/>
            <p:cNvSpPr>
              <a:spLocks/>
            </p:cNvSpPr>
            <p:nvPr/>
          </p:nvSpPr>
          <p:spPr bwMode="auto">
            <a:xfrm>
              <a:off x="4106" y="4027"/>
              <a:ext cx="34" cy="16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64" y="30"/>
                </a:cxn>
                <a:cxn ang="0">
                  <a:pos x="57" y="25"/>
                </a:cxn>
                <a:cxn ang="0">
                  <a:pos x="47" y="19"/>
                </a:cxn>
                <a:cxn ang="0">
                  <a:pos x="35" y="12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14" y="19"/>
                </a:cxn>
                <a:cxn ang="0">
                  <a:pos x="25" y="22"/>
                </a:cxn>
                <a:cxn ang="0">
                  <a:pos x="39" y="25"/>
                </a:cxn>
                <a:cxn ang="0">
                  <a:pos x="50" y="29"/>
                </a:cxn>
                <a:cxn ang="0">
                  <a:pos x="60" y="30"/>
                </a:cxn>
                <a:cxn ang="0">
                  <a:pos x="69" y="32"/>
                </a:cxn>
              </a:cxnLst>
              <a:rect l="0" t="0" r="r" b="b"/>
              <a:pathLst>
                <a:path w="69" h="32">
                  <a:moveTo>
                    <a:pt x="69" y="32"/>
                  </a:moveTo>
                  <a:lnTo>
                    <a:pt x="64" y="30"/>
                  </a:lnTo>
                  <a:lnTo>
                    <a:pt x="57" y="25"/>
                  </a:lnTo>
                  <a:lnTo>
                    <a:pt x="47" y="19"/>
                  </a:lnTo>
                  <a:lnTo>
                    <a:pt x="35" y="12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4" y="19"/>
                  </a:lnTo>
                  <a:lnTo>
                    <a:pt x="25" y="22"/>
                  </a:lnTo>
                  <a:lnTo>
                    <a:pt x="39" y="25"/>
                  </a:lnTo>
                  <a:lnTo>
                    <a:pt x="50" y="29"/>
                  </a:lnTo>
                  <a:lnTo>
                    <a:pt x="60" y="30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9" name="Freeform 575"/>
            <p:cNvSpPr>
              <a:spLocks/>
            </p:cNvSpPr>
            <p:nvPr/>
          </p:nvSpPr>
          <p:spPr bwMode="auto">
            <a:xfrm>
              <a:off x="4095" y="4046"/>
              <a:ext cx="39" cy="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1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1" y="1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3" y="16"/>
                </a:cxn>
                <a:cxn ang="0">
                  <a:pos x="10" y="18"/>
                </a:cxn>
                <a:cxn ang="0">
                  <a:pos x="20" y="16"/>
                </a:cxn>
                <a:cxn ang="0">
                  <a:pos x="33" y="15"/>
                </a:cxn>
                <a:cxn ang="0">
                  <a:pos x="45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6" y="0"/>
                </a:cxn>
              </a:cxnLst>
              <a:rect l="0" t="0" r="r" b="b"/>
              <a:pathLst>
                <a:path w="76" h="18">
                  <a:moveTo>
                    <a:pt x="76" y="0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3" y="15"/>
                  </a:lnTo>
                  <a:lnTo>
                    <a:pt x="45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0" name="Freeform 576"/>
            <p:cNvSpPr>
              <a:spLocks/>
            </p:cNvSpPr>
            <p:nvPr/>
          </p:nvSpPr>
          <p:spPr bwMode="auto">
            <a:xfrm>
              <a:off x="4117" y="4009"/>
              <a:ext cx="35" cy="29"/>
            </a:xfrm>
            <a:custGeom>
              <a:avLst/>
              <a:gdLst/>
              <a:ahLst/>
              <a:cxnLst>
                <a:cxn ang="0">
                  <a:pos x="70" y="58"/>
                </a:cxn>
                <a:cxn ang="0">
                  <a:pos x="62" y="53"/>
                </a:cxn>
                <a:cxn ang="0">
                  <a:pos x="50" y="45"/>
                </a:cxn>
                <a:cxn ang="0">
                  <a:pos x="37" y="36"/>
                </a:cxn>
                <a:cxn ang="0">
                  <a:pos x="23" y="28"/>
                </a:cxn>
                <a:cxn ang="0">
                  <a:pos x="13" y="20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7" y="5"/>
                </a:cxn>
                <a:cxn ang="0">
                  <a:pos x="25" y="13"/>
                </a:cxn>
                <a:cxn ang="0">
                  <a:pos x="37" y="21"/>
                </a:cxn>
                <a:cxn ang="0">
                  <a:pos x="47" y="33"/>
                </a:cxn>
                <a:cxn ang="0">
                  <a:pos x="57" y="43"/>
                </a:cxn>
                <a:cxn ang="0">
                  <a:pos x="65" y="53"/>
                </a:cxn>
                <a:cxn ang="0">
                  <a:pos x="70" y="58"/>
                </a:cxn>
              </a:cxnLst>
              <a:rect l="0" t="0" r="r" b="b"/>
              <a:pathLst>
                <a:path w="70" h="58">
                  <a:moveTo>
                    <a:pt x="70" y="58"/>
                  </a:moveTo>
                  <a:lnTo>
                    <a:pt x="62" y="53"/>
                  </a:lnTo>
                  <a:lnTo>
                    <a:pt x="50" y="45"/>
                  </a:lnTo>
                  <a:lnTo>
                    <a:pt x="37" y="36"/>
                  </a:lnTo>
                  <a:lnTo>
                    <a:pt x="23" y="28"/>
                  </a:lnTo>
                  <a:lnTo>
                    <a:pt x="13" y="20"/>
                  </a:lnTo>
                  <a:lnTo>
                    <a:pt x="5" y="11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5"/>
                  </a:lnTo>
                  <a:lnTo>
                    <a:pt x="25" y="13"/>
                  </a:lnTo>
                  <a:lnTo>
                    <a:pt x="37" y="21"/>
                  </a:lnTo>
                  <a:lnTo>
                    <a:pt x="47" y="33"/>
                  </a:lnTo>
                  <a:lnTo>
                    <a:pt x="57" y="43"/>
                  </a:lnTo>
                  <a:lnTo>
                    <a:pt x="65" y="53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1" name="Freeform 577"/>
            <p:cNvSpPr>
              <a:spLocks/>
            </p:cNvSpPr>
            <p:nvPr/>
          </p:nvSpPr>
          <p:spPr bwMode="auto">
            <a:xfrm>
              <a:off x="4329" y="4012"/>
              <a:ext cx="10" cy="49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0" y="74"/>
                </a:cxn>
                <a:cxn ang="0">
                  <a:pos x="0" y="42"/>
                </a:cxn>
                <a:cxn ang="0">
                  <a:pos x="3" y="14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16" y="39"/>
                </a:cxn>
                <a:cxn ang="0">
                  <a:pos x="8" y="72"/>
                </a:cxn>
                <a:cxn ang="0">
                  <a:pos x="3" y="99"/>
                </a:cxn>
              </a:cxnLst>
              <a:rect l="0" t="0" r="r" b="b"/>
              <a:pathLst>
                <a:path w="20" h="99">
                  <a:moveTo>
                    <a:pt x="3" y="99"/>
                  </a:moveTo>
                  <a:lnTo>
                    <a:pt x="0" y="74"/>
                  </a:lnTo>
                  <a:lnTo>
                    <a:pt x="0" y="42"/>
                  </a:lnTo>
                  <a:lnTo>
                    <a:pt x="3" y="14"/>
                  </a:lnTo>
                  <a:lnTo>
                    <a:pt x="13" y="0"/>
                  </a:lnTo>
                  <a:lnTo>
                    <a:pt x="20" y="12"/>
                  </a:lnTo>
                  <a:lnTo>
                    <a:pt x="16" y="39"/>
                  </a:lnTo>
                  <a:lnTo>
                    <a:pt x="8" y="72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2" name="Freeform 578"/>
            <p:cNvSpPr>
              <a:spLocks/>
            </p:cNvSpPr>
            <p:nvPr/>
          </p:nvSpPr>
          <p:spPr bwMode="auto">
            <a:xfrm>
              <a:off x="4341" y="4021"/>
              <a:ext cx="17" cy="47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" y="73"/>
                </a:cxn>
                <a:cxn ang="0">
                  <a:pos x="6" y="42"/>
                </a:cxn>
                <a:cxn ang="0">
                  <a:pos x="16" y="13"/>
                </a:cxn>
                <a:cxn ang="0">
                  <a:pos x="28" y="0"/>
                </a:cxn>
                <a:cxn ang="0">
                  <a:pos x="33" y="12"/>
                </a:cxn>
                <a:cxn ang="0">
                  <a:pos x="25" y="42"/>
                </a:cxn>
                <a:cxn ang="0">
                  <a:pos x="10" y="75"/>
                </a:cxn>
                <a:cxn ang="0">
                  <a:pos x="0" y="95"/>
                </a:cxn>
              </a:cxnLst>
              <a:rect l="0" t="0" r="r" b="b"/>
              <a:pathLst>
                <a:path w="33" h="95">
                  <a:moveTo>
                    <a:pt x="0" y="95"/>
                  </a:moveTo>
                  <a:lnTo>
                    <a:pt x="1" y="73"/>
                  </a:lnTo>
                  <a:lnTo>
                    <a:pt x="6" y="42"/>
                  </a:lnTo>
                  <a:lnTo>
                    <a:pt x="16" y="13"/>
                  </a:lnTo>
                  <a:lnTo>
                    <a:pt x="28" y="0"/>
                  </a:lnTo>
                  <a:lnTo>
                    <a:pt x="33" y="12"/>
                  </a:lnTo>
                  <a:lnTo>
                    <a:pt x="25" y="42"/>
                  </a:lnTo>
                  <a:lnTo>
                    <a:pt x="10" y="7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Freeform 579"/>
            <p:cNvSpPr>
              <a:spLocks/>
            </p:cNvSpPr>
            <p:nvPr/>
          </p:nvSpPr>
          <p:spPr bwMode="auto">
            <a:xfrm>
              <a:off x="4304" y="4000"/>
              <a:ext cx="10" cy="46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1" y="19"/>
                </a:cxn>
                <a:cxn ang="0">
                  <a:pos x="11" y="0"/>
                </a:cxn>
                <a:cxn ang="0">
                  <a:pos x="20" y="7"/>
                </a:cxn>
                <a:cxn ang="0">
                  <a:pos x="18" y="34"/>
                </a:cxn>
                <a:cxn ang="0">
                  <a:pos x="13" y="65"/>
                </a:cxn>
                <a:cxn ang="0">
                  <a:pos x="11" y="92"/>
                </a:cxn>
              </a:cxnLst>
              <a:rect l="0" t="0" r="r" b="b"/>
              <a:pathLst>
                <a:path w="20" h="92">
                  <a:moveTo>
                    <a:pt x="11" y="92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1" y="19"/>
                  </a:lnTo>
                  <a:lnTo>
                    <a:pt x="11" y="0"/>
                  </a:lnTo>
                  <a:lnTo>
                    <a:pt x="20" y="7"/>
                  </a:lnTo>
                  <a:lnTo>
                    <a:pt x="18" y="34"/>
                  </a:lnTo>
                  <a:lnTo>
                    <a:pt x="13" y="65"/>
                  </a:lnTo>
                  <a:lnTo>
                    <a:pt x="1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4" name="Freeform 580"/>
            <p:cNvSpPr>
              <a:spLocks/>
            </p:cNvSpPr>
            <p:nvPr/>
          </p:nvSpPr>
          <p:spPr bwMode="auto">
            <a:xfrm>
              <a:off x="4275" y="3986"/>
              <a:ext cx="16" cy="55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18" y="81"/>
                </a:cxn>
                <a:cxn ang="0">
                  <a:pos x="5" y="46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20" y="11"/>
                </a:cxn>
                <a:cxn ang="0">
                  <a:pos x="25" y="43"/>
                </a:cxn>
                <a:cxn ang="0">
                  <a:pos x="28" y="81"/>
                </a:cxn>
                <a:cxn ang="0">
                  <a:pos x="32" y="108"/>
                </a:cxn>
              </a:cxnLst>
              <a:rect l="0" t="0" r="r" b="b"/>
              <a:pathLst>
                <a:path w="32" h="108">
                  <a:moveTo>
                    <a:pt x="32" y="108"/>
                  </a:moveTo>
                  <a:lnTo>
                    <a:pt x="18" y="81"/>
                  </a:lnTo>
                  <a:lnTo>
                    <a:pt x="5" y="46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25" y="43"/>
                  </a:lnTo>
                  <a:lnTo>
                    <a:pt x="28" y="81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5" name="Freeform 581"/>
            <p:cNvSpPr>
              <a:spLocks/>
            </p:cNvSpPr>
            <p:nvPr/>
          </p:nvSpPr>
          <p:spPr bwMode="auto">
            <a:xfrm>
              <a:off x="4249" y="3973"/>
              <a:ext cx="18" cy="58"/>
            </a:xfrm>
            <a:custGeom>
              <a:avLst/>
              <a:gdLst/>
              <a:ahLst/>
              <a:cxnLst>
                <a:cxn ang="0">
                  <a:pos x="36" y="117"/>
                </a:cxn>
                <a:cxn ang="0">
                  <a:pos x="31" y="105"/>
                </a:cxn>
                <a:cxn ang="0">
                  <a:pos x="23" y="90"/>
                </a:cxn>
                <a:cxn ang="0">
                  <a:pos x="16" y="70"/>
                </a:cxn>
                <a:cxn ang="0">
                  <a:pos x="8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20" y="18"/>
                </a:cxn>
                <a:cxn ang="0">
                  <a:pos x="26" y="55"/>
                </a:cxn>
                <a:cxn ang="0">
                  <a:pos x="31" y="93"/>
                </a:cxn>
                <a:cxn ang="0">
                  <a:pos x="36" y="117"/>
                </a:cxn>
              </a:cxnLst>
              <a:rect l="0" t="0" r="r" b="b"/>
              <a:pathLst>
                <a:path w="36" h="117">
                  <a:moveTo>
                    <a:pt x="36" y="117"/>
                  </a:moveTo>
                  <a:lnTo>
                    <a:pt x="31" y="105"/>
                  </a:lnTo>
                  <a:lnTo>
                    <a:pt x="23" y="90"/>
                  </a:lnTo>
                  <a:lnTo>
                    <a:pt x="16" y="70"/>
                  </a:lnTo>
                  <a:lnTo>
                    <a:pt x="8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0" y="18"/>
                  </a:lnTo>
                  <a:lnTo>
                    <a:pt x="26" y="55"/>
                  </a:lnTo>
                  <a:lnTo>
                    <a:pt x="31" y="93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6" name="Freeform 582"/>
            <p:cNvSpPr>
              <a:spLocks/>
            </p:cNvSpPr>
            <p:nvPr/>
          </p:nvSpPr>
          <p:spPr bwMode="auto">
            <a:xfrm>
              <a:off x="4190" y="3969"/>
              <a:ext cx="32" cy="62"/>
            </a:xfrm>
            <a:custGeom>
              <a:avLst/>
              <a:gdLst/>
              <a:ahLst/>
              <a:cxnLst>
                <a:cxn ang="0">
                  <a:pos x="63" y="125"/>
                </a:cxn>
                <a:cxn ang="0">
                  <a:pos x="53" y="113"/>
                </a:cxn>
                <a:cxn ang="0">
                  <a:pos x="41" y="96"/>
                </a:cxn>
                <a:cxn ang="0">
                  <a:pos x="28" y="76"/>
                </a:cxn>
                <a:cxn ang="0">
                  <a:pos x="18" y="56"/>
                </a:cxn>
                <a:cxn ang="0">
                  <a:pos x="8" y="36"/>
                </a:cxn>
                <a:cxn ang="0">
                  <a:pos x="1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5"/>
                </a:cxn>
                <a:cxn ang="0">
                  <a:pos x="26" y="33"/>
                </a:cxn>
                <a:cxn ang="0">
                  <a:pos x="33" y="55"/>
                </a:cxn>
                <a:cxn ang="0">
                  <a:pos x="41" y="78"/>
                </a:cxn>
                <a:cxn ang="0">
                  <a:pos x="50" y="100"/>
                </a:cxn>
                <a:cxn ang="0">
                  <a:pos x="56" y="116"/>
                </a:cxn>
                <a:cxn ang="0">
                  <a:pos x="63" y="125"/>
                </a:cxn>
              </a:cxnLst>
              <a:rect l="0" t="0" r="r" b="b"/>
              <a:pathLst>
                <a:path w="63" h="125">
                  <a:moveTo>
                    <a:pt x="63" y="125"/>
                  </a:moveTo>
                  <a:lnTo>
                    <a:pt x="53" y="113"/>
                  </a:lnTo>
                  <a:lnTo>
                    <a:pt x="41" y="96"/>
                  </a:lnTo>
                  <a:lnTo>
                    <a:pt x="28" y="76"/>
                  </a:lnTo>
                  <a:lnTo>
                    <a:pt x="18" y="56"/>
                  </a:lnTo>
                  <a:lnTo>
                    <a:pt x="8" y="36"/>
                  </a:lnTo>
                  <a:lnTo>
                    <a:pt x="1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5"/>
                  </a:lnTo>
                  <a:lnTo>
                    <a:pt x="26" y="33"/>
                  </a:lnTo>
                  <a:lnTo>
                    <a:pt x="33" y="55"/>
                  </a:lnTo>
                  <a:lnTo>
                    <a:pt x="41" y="78"/>
                  </a:lnTo>
                  <a:lnTo>
                    <a:pt x="50" y="100"/>
                  </a:lnTo>
                  <a:lnTo>
                    <a:pt x="56" y="116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7" name="Freeform 583"/>
            <p:cNvSpPr>
              <a:spLocks/>
            </p:cNvSpPr>
            <p:nvPr/>
          </p:nvSpPr>
          <p:spPr bwMode="auto">
            <a:xfrm>
              <a:off x="4135" y="3979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1"/>
                </a:cxn>
                <a:cxn ang="0">
                  <a:pos x="38" y="73"/>
                </a:cxn>
                <a:cxn ang="0">
                  <a:pos x="25" y="55"/>
                </a:cxn>
                <a:cxn ang="0">
                  <a:pos x="11" y="36"/>
                </a:cxn>
                <a:cxn ang="0">
                  <a:pos x="3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1" y="1"/>
                </a:cxn>
                <a:cxn ang="0">
                  <a:pos x="21" y="13"/>
                </a:cxn>
                <a:cxn ang="0">
                  <a:pos x="31" y="30"/>
                </a:cxn>
                <a:cxn ang="0">
                  <a:pos x="41" y="51"/>
                </a:cxn>
                <a:cxn ang="0">
                  <a:pos x="51" y="73"/>
                </a:cxn>
                <a:cxn ang="0">
                  <a:pos x="61" y="91"/>
                </a:cxn>
                <a:cxn ang="0">
                  <a:pos x="68" y="106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1"/>
                  </a:lnTo>
                  <a:lnTo>
                    <a:pt x="38" y="73"/>
                  </a:lnTo>
                  <a:lnTo>
                    <a:pt x="25" y="55"/>
                  </a:lnTo>
                  <a:lnTo>
                    <a:pt x="11" y="36"/>
                  </a:lnTo>
                  <a:lnTo>
                    <a:pt x="3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1" y="13"/>
                  </a:lnTo>
                  <a:lnTo>
                    <a:pt x="31" y="30"/>
                  </a:lnTo>
                  <a:lnTo>
                    <a:pt x="41" y="51"/>
                  </a:lnTo>
                  <a:lnTo>
                    <a:pt x="51" y="73"/>
                  </a:lnTo>
                  <a:lnTo>
                    <a:pt x="61" y="91"/>
                  </a:lnTo>
                  <a:lnTo>
                    <a:pt x="68" y="106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8" name="Freeform 584"/>
            <p:cNvSpPr>
              <a:spLocks/>
            </p:cNvSpPr>
            <p:nvPr/>
          </p:nvSpPr>
          <p:spPr bwMode="auto">
            <a:xfrm>
              <a:off x="4213" y="3976"/>
              <a:ext cx="32" cy="53"/>
            </a:xfrm>
            <a:custGeom>
              <a:avLst/>
              <a:gdLst/>
              <a:ahLst/>
              <a:cxnLst>
                <a:cxn ang="0">
                  <a:pos x="65" y="105"/>
                </a:cxn>
                <a:cxn ang="0">
                  <a:pos x="57" y="95"/>
                </a:cxn>
                <a:cxn ang="0">
                  <a:pos x="45" y="81"/>
                </a:cxn>
                <a:cxn ang="0">
                  <a:pos x="33" y="65"/>
                </a:cxn>
                <a:cxn ang="0">
                  <a:pos x="20" y="46"/>
                </a:cxn>
                <a:cxn ang="0">
                  <a:pos x="10" y="30"/>
                </a:cxn>
                <a:cxn ang="0">
                  <a:pos x="3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13"/>
                </a:cxn>
                <a:cxn ang="0">
                  <a:pos x="31" y="28"/>
                </a:cxn>
                <a:cxn ang="0">
                  <a:pos x="40" y="46"/>
                </a:cxn>
                <a:cxn ang="0">
                  <a:pos x="46" y="65"/>
                </a:cxn>
                <a:cxn ang="0">
                  <a:pos x="55" y="83"/>
                </a:cxn>
                <a:cxn ang="0">
                  <a:pos x="60" y="96"/>
                </a:cxn>
                <a:cxn ang="0">
                  <a:pos x="65" y="105"/>
                </a:cxn>
              </a:cxnLst>
              <a:rect l="0" t="0" r="r" b="b"/>
              <a:pathLst>
                <a:path w="65" h="105">
                  <a:moveTo>
                    <a:pt x="65" y="105"/>
                  </a:moveTo>
                  <a:lnTo>
                    <a:pt x="57" y="95"/>
                  </a:lnTo>
                  <a:lnTo>
                    <a:pt x="45" y="81"/>
                  </a:lnTo>
                  <a:lnTo>
                    <a:pt x="33" y="65"/>
                  </a:lnTo>
                  <a:lnTo>
                    <a:pt x="20" y="46"/>
                  </a:lnTo>
                  <a:lnTo>
                    <a:pt x="10" y="30"/>
                  </a:lnTo>
                  <a:lnTo>
                    <a:pt x="3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13"/>
                  </a:lnTo>
                  <a:lnTo>
                    <a:pt x="31" y="28"/>
                  </a:lnTo>
                  <a:lnTo>
                    <a:pt x="40" y="46"/>
                  </a:lnTo>
                  <a:lnTo>
                    <a:pt x="46" y="65"/>
                  </a:lnTo>
                  <a:lnTo>
                    <a:pt x="55" y="83"/>
                  </a:lnTo>
                  <a:lnTo>
                    <a:pt x="60" y="96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9" name="Freeform 585"/>
            <p:cNvSpPr>
              <a:spLocks/>
            </p:cNvSpPr>
            <p:nvPr/>
          </p:nvSpPr>
          <p:spPr bwMode="auto">
            <a:xfrm>
              <a:off x="4194" y="4025"/>
              <a:ext cx="48" cy="76"/>
            </a:xfrm>
            <a:custGeom>
              <a:avLst/>
              <a:gdLst/>
              <a:ahLst/>
              <a:cxnLst>
                <a:cxn ang="0">
                  <a:pos x="2" y="154"/>
                </a:cxn>
                <a:cxn ang="0">
                  <a:pos x="0" y="146"/>
                </a:cxn>
                <a:cxn ang="0">
                  <a:pos x="5" y="127"/>
                </a:cxn>
                <a:cxn ang="0">
                  <a:pos x="15" y="105"/>
                </a:cxn>
                <a:cxn ang="0">
                  <a:pos x="30" y="79"/>
                </a:cxn>
                <a:cxn ang="0">
                  <a:pos x="45" y="54"/>
                </a:cxn>
                <a:cxn ang="0">
                  <a:pos x="64" y="30"/>
                </a:cxn>
                <a:cxn ang="0">
                  <a:pos x="80" y="12"/>
                </a:cxn>
                <a:cxn ang="0">
                  <a:pos x="97" y="0"/>
                </a:cxn>
                <a:cxn ang="0">
                  <a:pos x="90" y="12"/>
                </a:cxn>
                <a:cxn ang="0">
                  <a:pos x="80" y="32"/>
                </a:cxn>
                <a:cxn ang="0">
                  <a:pos x="67" y="59"/>
                </a:cxn>
                <a:cxn ang="0">
                  <a:pos x="50" y="85"/>
                </a:cxn>
                <a:cxn ang="0">
                  <a:pos x="35" y="112"/>
                </a:cxn>
                <a:cxn ang="0">
                  <a:pos x="20" y="134"/>
                </a:cxn>
                <a:cxn ang="0">
                  <a:pos x="9" y="149"/>
                </a:cxn>
                <a:cxn ang="0">
                  <a:pos x="2" y="154"/>
                </a:cxn>
              </a:cxnLst>
              <a:rect l="0" t="0" r="r" b="b"/>
              <a:pathLst>
                <a:path w="97" h="154">
                  <a:moveTo>
                    <a:pt x="2" y="154"/>
                  </a:moveTo>
                  <a:lnTo>
                    <a:pt x="0" y="146"/>
                  </a:lnTo>
                  <a:lnTo>
                    <a:pt x="5" y="127"/>
                  </a:lnTo>
                  <a:lnTo>
                    <a:pt x="15" y="105"/>
                  </a:lnTo>
                  <a:lnTo>
                    <a:pt x="30" y="79"/>
                  </a:lnTo>
                  <a:lnTo>
                    <a:pt x="45" y="54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97" y="0"/>
                  </a:lnTo>
                  <a:lnTo>
                    <a:pt x="90" y="12"/>
                  </a:lnTo>
                  <a:lnTo>
                    <a:pt x="80" y="32"/>
                  </a:lnTo>
                  <a:lnTo>
                    <a:pt x="67" y="59"/>
                  </a:lnTo>
                  <a:lnTo>
                    <a:pt x="50" y="85"/>
                  </a:lnTo>
                  <a:lnTo>
                    <a:pt x="35" y="112"/>
                  </a:lnTo>
                  <a:lnTo>
                    <a:pt x="20" y="134"/>
                  </a:lnTo>
                  <a:lnTo>
                    <a:pt x="9" y="149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Freeform 586"/>
            <p:cNvSpPr>
              <a:spLocks/>
            </p:cNvSpPr>
            <p:nvPr/>
          </p:nvSpPr>
          <p:spPr bwMode="auto">
            <a:xfrm>
              <a:off x="4161" y="4028"/>
              <a:ext cx="42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15"/>
                </a:cxn>
                <a:cxn ang="0">
                  <a:pos x="4" y="103"/>
                </a:cxn>
                <a:cxn ang="0">
                  <a:pos x="10" y="87"/>
                </a:cxn>
                <a:cxn ang="0">
                  <a:pos x="22" y="67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0"/>
                </a:cxn>
                <a:cxn ang="0">
                  <a:pos x="84" y="0"/>
                </a:cxn>
                <a:cxn ang="0">
                  <a:pos x="74" y="13"/>
                </a:cxn>
                <a:cxn ang="0">
                  <a:pos x="62" y="30"/>
                </a:cxn>
                <a:cxn ang="0">
                  <a:pos x="50" y="52"/>
                </a:cxn>
                <a:cxn ang="0">
                  <a:pos x="37" y="72"/>
                </a:cxn>
                <a:cxn ang="0">
                  <a:pos x="25" y="92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0" y="120"/>
                </a:cxn>
              </a:cxnLst>
              <a:rect l="0" t="0" r="r" b="b"/>
              <a:pathLst>
                <a:path w="84" h="120">
                  <a:moveTo>
                    <a:pt x="0" y="120"/>
                  </a:moveTo>
                  <a:lnTo>
                    <a:pt x="0" y="115"/>
                  </a:lnTo>
                  <a:lnTo>
                    <a:pt x="4" y="103"/>
                  </a:lnTo>
                  <a:lnTo>
                    <a:pt x="10" y="87"/>
                  </a:lnTo>
                  <a:lnTo>
                    <a:pt x="22" y="67"/>
                  </a:lnTo>
                  <a:lnTo>
                    <a:pt x="35" y="47"/>
                  </a:lnTo>
                  <a:lnTo>
                    <a:pt x="50" y="27"/>
                  </a:lnTo>
                  <a:lnTo>
                    <a:pt x="67" y="10"/>
                  </a:lnTo>
                  <a:lnTo>
                    <a:pt x="84" y="0"/>
                  </a:lnTo>
                  <a:lnTo>
                    <a:pt x="74" y="13"/>
                  </a:lnTo>
                  <a:lnTo>
                    <a:pt x="62" y="30"/>
                  </a:lnTo>
                  <a:lnTo>
                    <a:pt x="50" y="52"/>
                  </a:lnTo>
                  <a:lnTo>
                    <a:pt x="37" y="72"/>
                  </a:lnTo>
                  <a:lnTo>
                    <a:pt x="25" y="92"/>
                  </a:lnTo>
                  <a:lnTo>
                    <a:pt x="14" y="107"/>
                  </a:lnTo>
                  <a:lnTo>
                    <a:pt x="5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Freeform 587"/>
            <p:cNvSpPr>
              <a:spLocks/>
            </p:cNvSpPr>
            <p:nvPr/>
          </p:nvSpPr>
          <p:spPr bwMode="auto">
            <a:xfrm>
              <a:off x="4160" y="3975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2"/>
                </a:cxn>
                <a:cxn ang="0">
                  <a:pos x="38" y="74"/>
                </a:cxn>
                <a:cxn ang="0">
                  <a:pos x="25" y="55"/>
                </a:cxn>
                <a:cxn ang="0">
                  <a:pos x="11" y="37"/>
                </a:cxn>
                <a:cxn ang="0">
                  <a:pos x="3" y="20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11" y="2"/>
                </a:cxn>
                <a:cxn ang="0">
                  <a:pos x="21" y="14"/>
                </a:cxn>
                <a:cxn ang="0">
                  <a:pos x="31" y="30"/>
                </a:cxn>
                <a:cxn ang="0">
                  <a:pos x="41" y="52"/>
                </a:cxn>
                <a:cxn ang="0">
                  <a:pos x="51" y="74"/>
                </a:cxn>
                <a:cxn ang="0">
                  <a:pos x="61" y="92"/>
                </a:cxn>
                <a:cxn ang="0">
                  <a:pos x="68" y="107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2"/>
                  </a:lnTo>
                  <a:lnTo>
                    <a:pt x="38" y="74"/>
                  </a:lnTo>
                  <a:lnTo>
                    <a:pt x="25" y="55"/>
                  </a:lnTo>
                  <a:lnTo>
                    <a:pt x="11" y="37"/>
                  </a:lnTo>
                  <a:lnTo>
                    <a:pt x="3" y="2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lnTo>
                    <a:pt x="21" y="14"/>
                  </a:lnTo>
                  <a:lnTo>
                    <a:pt x="31" y="30"/>
                  </a:lnTo>
                  <a:lnTo>
                    <a:pt x="41" y="52"/>
                  </a:lnTo>
                  <a:lnTo>
                    <a:pt x="51" y="74"/>
                  </a:lnTo>
                  <a:lnTo>
                    <a:pt x="61" y="92"/>
                  </a:lnTo>
                  <a:lnTo>
                    <a:pt x="68" y="107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2" name="Freeform 588"/>
            <p:cNvSpPr>
              <a:spLocks/>
            </p:cNvSpPr>
            <p:nvPr/>
          </p:nvSpPr>
          <p:spPr bwMode="auto">
            <a:xfrm>
              <a:off x="3962" y="4107"/>
              <a:ext cx="192" cy="47"/>
            </a:xfrm>
            <a:custGeom>
              <a:avLst/>
              <a:gdLst/>
              <a:ahLst/>
              <a:cxnLst>
                <a:cxn ang="0">
                  <a:pos x="383" y="83"/>
                </a:cxn>
                <a:cxn ang="0">
                  <a:pos x="383" y="86"/>
                </a:cxn>
                <a:cxn ang="0">
                  <a:pos x="382" y="90"/>
                </a:cxn>
                <a:cxn ang="0">
                  <a:pos x="377" y="91"/>
                </a:cxn>
                <a:cxn ang="0">
                  <a:pos x="373" y="93"/>
                </a:cxn>
                <a:cxn ang="0">
                  <a:pos x="350" y="73"/>
                </a:cxn>
                <a:cxn ang="0">
                  <a:pos x="327" y="55"/>
                </a:cxn>
                <a:cxn ang="0">
                  <a:pos x="302" y="41"/>
                </a:cxn>
                <a:cxn ang="0">
                  <a:pos x="277" y="31"/>
                </a:cxn>
                <a:cxn ang="0">
                  <a:pos x="250" y="25"/>
                </a:cxn>
                <a:cxn ang="0">
                  <a:pos x="225" y="20"/>
                </a:cxn>
                <a:cxn ang="0">
                  <a:pos x="198" y="16"/>
                </a:cxn>
                <a:cxn ang="0">
                  <a:pos x="173" y="16"/>
                </a:cxn>
                <a:cxn ang="0">
                  <a:pos x="148" y="16"/>
                </a:cxn>
                <a:cxn ang="0">
                  <a:pos x="123" y="20"/>
                </a:cxn>
                <a:cxn ang="0">
                  <a:pos x="100" y="23"/>
                </a:cxn>
                <a:cxn ang="0">
                  <a:pos x="76" y="28"/>
                </a:cxn>
                <a:cxn ang="0">
                  <a:pos x="55" y="33"/>
                </a:cxn>
                <a:cxn ang="0">
                  <a:pos x="35" y="36"/>
                </a:cxn>
                <a:cxn ang="0">
                  <a:pos x="16" y="41"/>
                </a:cxn>
                <a:cxn ang="0">
                  <a:pos x="0" y="46"/>
                </a:cxn>
                <a:cxn ang="0">
                  <a:pos x="10" y="36"/>
                </a:cxn>
                <a:cxn ang="0">
                  <a:pos x="23" y="26"/>
                </a:cxn>
                <a:cxn ang="0">
                  <a:pos x="41" y="18"/>
                </a:cxn>
                <a:cxn ang="0">
                  <a:pos x="65" y="11"/>
                </a:cxn>
                <a:cxn ang="0">
                  <a:pos x="90" y="5"/>
                </a:cxn>
                <a:cxn ang="0">
                  <a:pos x="118" y="1"/>
                </a:cxn>
                <a:cxn ang="0">
                  <a:pos x="148" y="0"/>
                </a:cxn>
                <a:cxn ang="0">
                  <a:pos x="178" y="0"/>
                </a:cxn>
                <a:cxn ang="0">
                  <a:pos x="210" y="1"/>
                </a:cxn>
                <a:cxn ang="0">
                  <a:pos x="240" y="6"/>
                </a:cxn>
                <a:cxn ang="0">
                  <a:pos x="270" y="13"/>
                </a:cxn>
                <a:cxn ang="0">
                  <a:pos x="298" y="21"/>
                </a:cxn>
                <a:cxn ang="0">
                  <a:pos x="325" y="33"/>
                </a:cxn>
                <a:cxn ang="0">
                  <a:pos x="348" y="46"/>
                </a:cxn>
                <a:cxn ang="0">
                  <a:pos x="368" y="63"/>
                </a:cxn>
                <a:cxn ang="0">
                  <a:pos x="383" y="83"/>
                </a:cxn>
              </a:cxnLst>
              <a:rect l="0" t="0" r="r" b="b"/>
              <a:pathLst>
                <a:path w="383" h="93">
                  <a:moveTo>
                    <a:pt x="383" y="83"/>
                  </a:moveTo>
                  <a:lnTo>
                    <a:pt x="383" y="86"/>
                  </a:lnTo>
                  <a:lnTo>
                    <a:pt x="382" y="90"/>
                  </a:lnTo>
                  <a:lnTo>
                    <a:pt x="377" y="91"/>
                  </a:lnTo>
                  <a:lnTo>
                    <a:pt x="373" y="93"/>
                  </a:lnTo>
                  <a:lnTo>
                    <a:pt x="350" y="73"/>
                  </a:lnTo>
                  <a:lnTo>
                    <a:pt x="327" y="55"/>
                  </a:lnTo>
                  <a:lnTo>
                    <a:pt x="302" y="41"/>
                  </a:lnTo>
                  <a:lnTo>
                    <a:pt x="277" y="31"/>
                  </a:lnTo>
                  <a:lnTo>
                    <a:pt x="250" y="25"/>
                  </a:lnTo>
                  <a:lnTo>
                    <a:pt x="225" y="20"/>
                  </a:lnTo>
                  <a:lnTo>
                    <a:pt x="198" y="16"/>
                  </a:lnTo>
                  <a:lnTo>
                    <a:pt x="173" y="16"/>
                  </a:lnTo>
                  <a:lnTo>
                    <a:pt x="148" y="16"/>
                  </a:lnTo>
                  <a:lnTo>
                    <a:pt x="123" y="20"/>
                  </a:lnTo>
                  <a:lnTo>
                    <a:pt x="100" y="23"/>
                  </a:lnTo>
                  <a:lnTo>
                    <a:pt x="76" y="28"/>
                  </a:lnTo>
                  <a:lnTo>
                    <a:pt x="55" y="33"/>
                  </a:lnTo>
                  <a:lnTo>
                    <a:pt x="35" y="36"/>
                  </a:lnTo>
                  <a:lnTo>
                    <a:pt x="16" y="41"/>
                  </a:lnTo>
                  <a:lnTo>
                    <a:pt x="0" y="46"/>
                  </a:lnTo>
                  <a:lnTo>
                    <a:pt x="10" y="36"/>
                  </a:lnTo>
                  <a:lnTo>
                    <a:pt x="23" y="26"/>
                  </a:lnTo>
                  <a:lnTo>
                    <a:pt x="41" y="18"/>
                  </a:lnTo>
                  <a:lnTo>
                    <a:pt x="65" y="11"/>
                  </a:lnTo>
                  <a:lnTo>
                    <a:pt x="90" y="5"/>
                  </a:lnTo>
                  <a:lnTo>
                    <a:pt x="118" y="1"/>
                  </a:lnTo>
                  <a:lnTo>
                    <a:pt x="148" y="0"/>
                  </a:lnTo>
                  <a:lnTo>
                    <a:pt x="178" y="0"/>
                  </a:lnTo>
                  <a:lnTo>
                    <a:pt x="210" y="1"/>
                  </a:lnTo>
                  <a:lnTo>
                    <a:pt x="240" y="6"/>
                  </a:lnTo>
                  <a:lnTo>
                    <a:pt x="270" y="13"/>
                  </a:lnTo>
                  <a:lnTo>
                    <a:pt x="298" y="21"/>
                  </a:lnTo>
                  <a:lnTo>
                    <a:pt x="325" y="33"/>
                  </a:lnTo>
                  <a:lnTo>
                    <a:pt x="348" y="46"/>
                  </a:lnTo>
                  <a:lnTo>
                    <a:pt x="368" y="63"/>
                  </a:lnTo>
                  <a:lnTo>
                    <a:pt x="38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3" name="Freeform 589"/>
            <p:cNvSpPr>
              <a:spLocks/>
            </p:cNvSpPr>
            <p:nvPr/>
          </p:nvSpPr>
          <p:spPr bwMode="auto">
            <a:xfrm>
              <a:off x="3965" y="4118"/>
              <a:ext cx="24" cy="4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7" y="9"/>
                </a:cxn>
                <a:cxn ang="0">
                  <a:pos x="29" y="20"/>
                </a:cxn>
                <a:cxn ang="0">
                  <a:pos x="19" y="34"/>
                </a:cxn>
                <a:cxn ang="0">
                  <a:pos x="12" y="47"/>
                </a:cxn>
                <a:cxn ang="0">
                  <a:pos x="5" y="60"/>
                </a:cxn>
                <a:cxn ang="0">
                  <a:pos x="2" y="70"/>
                </a:cxn>
                <a:cxn ang="0">
                  <a:pos x="0" y="79"/>
                </a:cxn>
                <a:cxn ang="0">
                  <a:pos x="2" y="84"/>
                </a:cxn>
                <a:cxn ang="0">
                  <a:pos x="10" y="77"/>
                </a:cxn>
                <a:cxn ang="0">
                  <a:pos x="20" y="54"/>
                </a:cxn>
                <a:cxn ang="0">
                  <a:pos x="32" y="25"/>
                </a:cxn>
                <a:cxn ang="0">
                  <a:pos x="47" y="0"/>
                </a:cxn>
              </a:cxnLst>
              <a:rect l="0" t="0" r="r" b="b"/>
              <a:pathLst>
                <a:path w="47" h="84">
                  <a:moveTo>
                    <a:pt x="47" y="0"/>
                  </a:moveTo>
                  <a:lnTo>
                    <a:pt x="37" y="9"/>
                  </a:lnTo>
                  <a:lnTo>
                    <a:pt x="29" y="20"/>
                  </a:lnTo>
                  <a:lnTo>
                    <a:pt x="19" y="34"/>
                  </a:lnTo>
                  <a:lnTo>
                    <a:pt x="12" y="47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10" y="77"/>
                  </a:lnTo>
                  <a:lnTo>
                    <a:pt x="20" y="54"/>
                  </a:lnTo>
                  <a:lnTo>
                    <a:pt x="32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4" name="Freeform 590"/>
            <p:cNvSpPr>
              <a:spLocks/>
            </p:cNvSpPr>
            <p:nvPr/>
          </p:nvSpPr>
          <p:spPr bwMode="auto">
            <a:xfrm>
              <a:off x="3978" y="4114"/>
              <a:ext cx="27" cy="46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0" y="88"/>
                </a:cxn>
                <a:cxn ang="0">
                  <a:pos x="2" y="78"/>
                </a:cxn>
                <a:cxn ang="0">
                  <a:pos x="5" y="67"/>
                </a:cxn>
                <a:cxn ang="0">
                  <a:pos x="12" y="53"/>
                </a:cxn>
                <a:cxn ang="0">
                  <a:pos x="20" y="38"/>
                </a:cxn>
                <a:cxn ang="0">
                  <a:pos x="30" y="23"/>
                </a:cxn>
                <a:cxn ang="0">
                  <a:pos x="42" y="10"/>
                </a:cxn>
                <a:cxn ang="0">
                  <a:pos x="55" y="0"/>
                </a:cxn>
                <a:cxn ang="0">
                  <a:pos x="49" y="12"/>
                </a:cxn>
                <a:cxn ang="0">
                  <a:pos x="42" y="25"/>
                </a:cxn>
                <a:cxn ang="0">
                  <a:pos x="34" y="40"/>
                </a:cxn>
                <a:cxn ang="0">
                  <a:pos x="25" y="55"/>
                </a:cxn>
                <a:cxn ang="0">
                  <a:pos x="19" y="70"/>
                </a:cxn>
                <a:cxn ang="0">
                  <a:pos x="10" y="82"/>
                </a:cxn>
                <a:cxn ang="0">
                  <a:pos x="5" y="90"/>
                </a:cxn>
                <a:cxn ang="0">
                  <a:pos x="2" y="92"/>
                </a:cxn>
              </a:cxnLst>
              <a:rect l="0" t="0" r="r" b="b"/>
              <a:pathLst>
                <a:path w="55" h="92">
                  <a:moveTo>
                    <a:pt x="2" y="92"/>
                  </a:moveTo>
                  <a:lnTo>
                    <a:pt x="0" y="88"/>
                  </a:lnTo>
                  <a:lnTo>
                    <a:pt x="2" y="78"/>
                  </a:lnTo>
                  <a:lnTo>
                    <a:pt x="5" y="67"/>
                  </a:lnTo>
                  <a:lnTo>
                    <a:pt x="12" y="53"/>
                  </a:lnTo>
                  <a:lnTo>
                    <a:pt x="20" y="38"/>
                  </a:lnTo>
                  <a:lnTo>
                    <a:pt x="30" y="23"/>
                  </a:lnTo>
                  <a:lnTo>
                    <a:pt x="42" y="10"/>
                  </a:lnTo>
                  <a:lnTo>
                    <a:pt x="55" y="0"/>
                  </a:lnTo>
                  <a:lnTo>
                    <a:pt x="49" y="12"/>
                  </a:lnTo>
                  <a:lnTo>
                    <a:pt x="42" y="25"/>
                  </a:lnTo>
                  <a:lnTo>
                    <a:pt x="34" y="40"/>
                  </a:lnTo>
                  <a:lnTo>
                    <a:pt x="25" y="55"/>
                  </a:lnTo>
                  <a:lnTo>
                    <a:pt x="19" y="70"/>
                  </a:lnTo>
                  <a:lnTo>
                    <a:pt x="10" y="82"/>
                  </a:lnTo>
                  <a:lnTo>
                    <a:pt x="5" y="90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5" name="Freeform 591"/>
            <p:cNvSpPr>
              <a:spLocks/>
            </p:cNvSpPr>
            <p:nvPr/>
          </p:nvSpPr>
          <p:spPr bwMode="auto">
            <a:xfrm>
              <a:off x="4006" y="4110"/>
              <a:ext cx="38" cy="60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0" y="113"/>
                </a:cxn>
                <a:cxn ang="0">
                  <a:pos x="3" y="101"/>
                </a:cxn>
                <a:cxn ang="0">
                  <a:pos x="10" y="83"/>
                </a:cxn>
                <a:cxn ang="0">
                  <a:pos x="18" y="65"/>
                </a:cxn>
                <a:cxn ang="0">
                  <a:pos x="32" y="45"/>
                </a:cxn>
                <a:cxn ang="0">
                  <a:pos x="45" y="25"/>
                </a:cxn>
                <a:cxn ang="0">
                  <a:pos x="60" y="10"/>
                </a:cxn>
                <a:cxn ang="0">
                  <a:pos x="75" y="0"/>
                </a:cxn>
                <a:cxn ang="0">
                  <a:pos x="69" y="10"/>
                </a:cxn>
                <a:cxn ang="0">
                  <a:pos x="60" y="25"/>
                </a:cxn>
                <a:cxn ang="0">
                  <a:pos x="48" y="45"/>
                </a:cxn>
                <a:cxn ang="0">
                  <a:pos x="38" y="66"/>
                </a:cxn>
                <a:cxn ang="0">
                  <a:pos x="27" y="88"/>
                </a:cxn>
                <a:cxn ang="0">
                  <a:pos x="17" y="105"/>
                </a:cxn>
                <a:cxn ang="0">
                  <a:pos x="8" y="116"/>
                </a:cxn>
                <a:cxn ang="0">
                  <a:pos x="2" y="120"/>
                </a:cxn>
              </a:cxnLst>
              <a:rect l="0" t="0" r="r" b="b"/>
              <a:pathLst>
                <a:path w="75" h="120">
                  <a:moveTo>
                    <a:pt x="2" y="120"/>
                  </a:moveTo>
                  <a:lnTo>
                    <a:pt x="0" y="113"/>
                  </a:lnTo>
                  <a:lnTo>
                    <a:pt x="3" y="101"/>
                  </a:lnTo>
                  <a:lnTo>
                    <a:pt x="10" y="83"/>
                  </a:lnTo>
                  <a:lnTo>
                    <a:pt x="18" y="65"/>
                  </a:lnTo>
                  <a:lnTo>
                    <a:pt x="32" y="45"/>
                  </a:lnTo>
                  <a:lnTo>
                    <a:pt x="45" y="25"/>
                  </a:lnTo>
                  <a:lnTo>
                    <a:pt x="60" y="10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0" y="25"/>
                  </a:lnTo>
                  <a:lnTo>
                    <a:pt x="48" y="45"/>
                  </a:lnTo>
                  <a:lnTo>
                    <a:pt x="38" y="66"/>
                  </a:lnTo>
                  <a:lnTo>
                    <a:pt x="27" y="88"/>
                  </a:lnTo>
                  <a:lnTo>
                    <a:pt x="17" y="105"/>
                  </a:lnTo>
                  <a:lnTo>
                    <a:pt x="8" y="116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6" name="Freeform 592"/>
            <p:cNvSpPr>
              <a:spLocks/>
            </p:cNvSpPr>
            <p:nvPr/>
          </p:nvSpPr>
          <p:spPr bwMode="auto">
            <a:xfrm>
              <a:off x="4038" y="4112"/>
              <a:ext cx="41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3" y="108"/>
                </a:cxn>
                <a:cxn ang="0">
                  <a:pos x="11" y="88"/>
                </a:cxn>
                <a:cxn ang="0">
                  <a:pos x="23" y="66"/>
                </a:cxn>
                <a:cxn ang="0">
                  <a:pos x="36" y="45"/>
                </a:cxn>
                <a:cxn ang="0">
                  <a:pos x="53" y="25"/>
                </a:cxn>
                <a:cxn ang="0">
                  <a:pos x="68" y="8"/>
                </a:cxn>
                <a:cxn ang="0">
                  <a:pos x="81" y="0"/>
                </a:cxn>
                <a:cxn ang="0">
                  <a:pos x="76" y="10"/>
                </a:cxn>
                <a:cxn ang="0">
                  <a:pos x="66" y="26"/>
                </a:cxn>
                <a:cxn ang="0">
                  <a:pos x="55" y="48"/>
                </a:cxn>
                <a:cxn ang="0">
                  <a:pos x="41" y="71"/>
                </a:cxn>
                <a:cxn ang="0">
                  <a:pos x="28" y="95"/>
                </a:cxn>
                <a:cxn ang="0">
                  <a:pos x="16" y="113"/>
                </a:cxn>
                <a:cxn ang="0">
                  <a:pos x="6" y="126"/>
                </a:cxn>
                <a:cxn ang="0">
                  <a:pos x="1" y="130"/>
                </a:cxn>
              </a:cxnLst>
              <a:rect l="0" t="0" r="r" b="b"/>
              <a:pathLst>
                <a:path w="81" h="130">
                  <a:moveTo>
                    <a:pt x="1" y="130"/>
                  </a:moveTo>
                  <a:lnTo>
                    <a:pt x="0" y="123"/>
                  </a:lnTo>
                  <a:lnTo>
                    <a:pt x="3" y="108"/>
                  </a:lnTo>
                  <a:lnTo>
                    <a:pt x="11" y="88"/>
                  </a:lnTo>
                  <a:lnTo>
                    <a:pt x="23" y="66"/>
                  </a:lnTo>
                  <a:lnTo>
                    <a:pt x="36" y="45"/>
                  </a:lnTo>
                  <a:lnTo>
                    <a:pt x="53" y="25"/>
                  </a:lnTo>
                  <a:lnTo>
                    <a:pt x="68" y="8"/>
                  </a:lnTo>
                  <a:lnTo>
                    <a:pt x="81" y="0"/>
                  </a:lnTo>
                  <a:lnTo>
                    <a:pt x="76" y="10"/>
                  </a:lnTo>
                  <a:lnTo>
                    <a:pt x="66" y="26"/>
                  </a:lnTo>
                  <a:lnTo>
                    <a:pt x="55" y="48"/>
                  </a:lnTo>
                  <a:lnTo>
                    <a:pt x="41" y="71"/>
                  </a:lnTo>
                  <a:lnTo>
                    <a:pt x="28" y="95"/>
                  </a:lnTo>
                  <a:lnTo>
                    <a:pt x="16" y="113"/>
                  </a:lnTo>
                  <a:lnTo>
                    <a:pt x="6" y="12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7" name="Freeform 593"/>
            <p:cNvSpPr>
              <a:spLocks/>
            </p:cNvSpPr>
            <p:nvPr/>
          </p:nvSpPr>
          <p:spPr bwMode="auto">
            <a:xfrm>
              <a:off x="4059" y="4118"/>
              <a:ext cx="43" cy="54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2"/>
                </a:cxn>
                <a:cxn ang="0">
                  <a:pos x="7" y="89"/>
                </a:cxn>
                <a:cxn ang="0">
                  <a:pos x="17" y="72"/>
                </a:cxn>
                <a:cxn ang="0">
                  <a:pos x="30" y="54"/>
                </a:cxn>
                <a:cxn ang="0">
                  <a:pos x="45" y="35"/>
                </a:cxn>
                <a:cxn ang="0">
                  <a:pos x="60" y="19"/>
                </a:cxn>
                <a:cxn ang="0">
                  <a:pos x="75" y="5"/>
                </a:cxn>
                <a:cxn ang="0">
                  <a:pos x="87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7" y="45"/>
                </a:cxn>
                <a:cxn ang="0">
                  <a:pos x="44" y="64"/>
                </a:cxn>
                <a:cxn ang="0">
                  <a:pos x="30" y="82"/>
                </a:cxn>
                <a:cxn ang="0">
                  <a:pos x="17" y="97"/>
                </a:cxn>
                <a:cxn ang="0">
                  <a:pos x="7" y="105"/>
                </a:cxn>
                <a:cxn ang="0">
                  <a:pos x="0" y="107"/>
                </a:cxn>
              </a:cxnLst>
              <a:rect l="0" t="0" r="r" b="b"/>
              <a:pathLst>
                <a:path w="87" h="107">
                  <a:moveTo>
                    <a:pt x="0" y="107"/>
                  </a:moveTo>
                  <a:lnTo>
                    <a:pt x="0" y="102"/>
                  </a:lnTo>
                  <a:lnTo>
                    <a:pt x="7" y="89"/>
                  </a:lnTo>
                  <a:lnTo>
                    <a:pt x="17" y="72"/>
                  </a:lnTo>
                  <a:lnTo>
                    <a:pt x="30" y="54"/>
                  </a:lnTo>
                  <a:lnTo>
                    <a:pt x="45" y="35"/>
                  </a:lnTo>
                  <a:lnTo>
                    <a:pt x="60" y="19"/>
                  </a:lnTo>
                  <a:lnTo>
                    <a:pt x="75" y="5"/>
                  </a:lnTo>
                  <a:lnTo>
                    <a:pt x="87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7" y="45"/>
                  </a:lnTo>
                  <a:lnTo>
                    <a:pt x="44" y="64"/>
                  </a:lnTo>
                  <a:lnTo>
                    <a:pt x="30" y="82"/>
                  </a:lnTo>
                  <a:lnTo>
                    <a:pt x="17" y="97"/>
                  </a:lnTo>
                  <a:lnTo>
                    <a:pt x="7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8" name="Freeform 594"/>
            <p:cNvSpPr>
              <a:spLocks/>
            </p:cNvSpPr>
            <p:nvPr/>
          </p:nvSpPr>
          <p:spPr bwMode="auto">
            <a:xfrm>
              <a:off x="4082" y="4126"/>
              <a:ext cx="37" cy="44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82"/>
                </a:cxn>
                <a:cxn ang="0">
                  <a:pos x="3" y="72"/>
                </a:cxn>
                <a:cxn ang="0">
                  <a:pos x="10" y="59"/>
                </a:cxn>
                <a:cxn ang="0">
                  <a:pos x="20" y="44"/>
                </a:cxn>
                <a:cxn ang="0">
                  <a:pos x="32" y="30"/>
                </a:cxn>
                <a:cxn ang="0">
                  <a:pos x="45" y="17"/>
                </a:cxn>
                <a:cxn ang="0">
                  <a:pos x="60" y="7"/>
                </a:cxn>
                <a:cxn ang="0">
                  <a:pos x="75" y="0"/>
                </a:cxn>
                <a:cxn ang="0">
                  <a:pos x="67" y="9"/>
                </a:cxn>
                <a:cxn ang="0">
                  <a:pos x="58" y="22"/>
                </a:cxn>
                <a:cxn ang="0">
                  <a:pos x="47" y="37"/>
                </a:cxn>
                <a:cxn ang="0">
                  <a:pos x="35" y="54"/>
                </a:cxn>
                <a:cxn ang="0">
                  <a:pos x="23" y="69"/>
                </a:cxn>
                <a:cxn ang="0">
                  <a:pos x="15" y="80"/>
                </a:cxn>
                <a:cxn ang="0">
                  <a:pos x="7" y="87"/>
                </a:cxn>
                <a:cxn ang="0">
                  <a:pos x="2" y="89"/>
                </a:cxn>
              </a:cxnLst>
              <a:rect l="0" t="0" r="r" b="b"/>
              <a:pathLst>
                <a:path w="75" h="89">
                  <a:moveTo>
                    <a:pt x="2" y="89"/>
                  </a:moveTo>
                  <a:lnTo>
                    <a:pt x="0" y="82"/>
                  </a:lnTo>
                  <a:lnTo>
                    <a:pt x="3" y="72"/>
                  </a:lnTo>
                  <a:lnTo>
                    <a:pt x="10" y="59"/>
                  </a:lnTo>
                  <a:lnTo>
                    <a:pt x="20" y="44"/>
                  </a:lnTo>
                  <a:lnTo>
                    <a:pt x="32" y="30"/>
                  </a:lnTo>
                  <a:lnTo>
                    <a:pt x="45" y="17"/>
                  </a:lnTo>
                  <a:lnTo>
                    <a:pt x="60" y="7"/>
                  </a:lnTo>
                  <a:lnTo>
                    <a:pt x="75" y="0"/>
                  </a:lnTo>
                  <a:lnTo>
                    <a:pt x="67" y="9"/>
                  </a:lnTo>
                  <a:lnTo>
                    <a:pt x="58" y="22"/>
                  </a:lnTo>
                  <a:lnTo>
                    <a:pt x="47" y="37"/>
                  </a:lnTo>
                  <a:lnTo>
                    <a:pt x="35" y="54"/>
                  </a:lnTo>
                  <a:lnTo>
                    <a:pt x="23" y="69"/>
                  </a:lnTo>
                  <a:lnTo>
                    <a:pt x="15" y="80"/>
                  </a:lnTo>
                  <a:lnTo>
                    <a:pt x="7" y="87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9" name="Freeform 595"/>
            <p:cNvSpPr>
              <a:spLocks/>
            </p:cNvSpPr>
            <p:nvPr/>
          </p:nvSpPr>
          <p:spPr bwMode="auto">
            <a:xfrm>
              <a:off x="4105" y="4138"/>
              <a:ext cx="33" cy="3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7"/>
                </a:cxn>
                <a:cxn ang="0">
                  <a:pos x="5" y="49"/>
                </a:cxn>
                <a:cxn ang="0">
                  <a:pos x="13" y="39"/>
                </a:cxn>
                <a:cxn ang="0">
                  <a:pos x="23" y="27"/>
                </a:cxn>
                <a:cxn ang="0">
                  <a:pos x="35" y="15"/>
                </a:cxn>
                <a:cxn ang="0">
                  <a:pos x="46" y="7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0" y="15"/>
                </a:cxn>
                <a:cxn ang="0">
                  <a:pos x="41" y="25"/>
                </a:cxn>
                <a:cxn ang="0">
                  <a:pos x="31" y="35"/>
                </a:cxn>
                <a:cxn ang="0">
                  <a:pos x="21" y="45"/>
                </a:cxn>
                <a:cxn ang="0">
                  <a:pos x="13" y="54"/>
                </a:cxn>
                <a:cxn ang="0">
                  <a:pos x="5" y="60"/>
                </a:cxn>
                <a:cxn ang="0">
                  <a:pos x="0" y="62"/>
                </a:cxn>
              </a:cxnLst>
              <a:rect l="0" t="0" r="r" b="b"/>
              <a:pathLst>
                <a:path w="65" h="62">
                  <a:moveTo>
                    <a:pt x="0" y="62"/>
                  </a:moveTo>
                  <a:lnTo>
                    <a:pt x="0" y="57"/>
                  </a:lnTo>
                  <a:lnTo>
                    <a:pt x="5" y="49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5"/>
                  </a:lnTo>
                  <a:lnTo>
                    <a:pt x="46" y="7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0" y="15"/>
                  </a:lnTo>
                  <a:lnTo>
                    <a:pt x="41" y="25"/>
                  </a:lnTo>
                  <a:lnTo>
                    <a:pt x="31" y="35"/>
                  </a:lnTo>
                  <a:lnTo>
                    <a:pt x="21" y="45"/>
                  </a:lnTo>
                  <a:lnTo>
                    <a:pt x="13" y="54"/>
                  </a:lnTo>
                  <a:lnTo>
                    <a:pt x="5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0" name="Freeform 596"/>
            <p:cNvSpPr>
              <a:spLocks/>
            </p:cNvSpPr>
            <p:nvPr/>
          </p:nvSpPr>
          <p:spPr bwMode="auto">
            <a:xfrm>
              <a:off x="4127" y="4146"/>
              <a:ext cx="22" cy="1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9"/>
                </a:cxn>
                <a:cxn ang="0">
                  <a:pos x="13" y="14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28" y="9"/>
                </a:cxn>
                <a:cxn ang="0">
                  <a:pos x="15" y="25"/>
                </a:cxn>
                <a:cxn ang="0">
                  <a:pos x="7" y="39"/>
                </a:cxn>
                <a:cxn ang="0">
                  <a:pos x="0" y="39"/>
                </a:cxn>
              </a:cxnLst>
              <a:rect l="0" t="0" r="r" b="b"/>
              <a:pathLst>
                <a:path w="43" h="39">
                  <a:moveTo>
                    <a:pt x="0" y="39"/>
                  </a:moveTo>
                  <a:lnTo>
                    <a:pt x="2" y="29"/>
                  </a:lnTo>
                  <a:lnTo>
                    <a:pt x="13" y="14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28" y="9"/>
                  </a:lnTo>
                  <a:lnTo>
                    <a:pt x="15" y="25"/>
                  </a:lnTo>
                  <a:lnTo>
                    <a:pt x="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1" name="Freeform 597"/>
            <p:cNvSpPr>
              <a:spLocks/>
            </p:cNvSpPr>
            <p:nvPr/>
          </p:nvSpPr>
          <p:spPr bwMode="auto">
            <a:xfrm>
              <a:off x="3949" y="4126"/>
              <a:ext cx="25" cy="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2" y="14"/>
                </a:cxn>
                <a:cxn ang="0">
                  <a:pos x="28" y="34"/>
                </a:cxn>
                <a:cxn ang="0">
                  <a:pos x="13" y="50"/>
                </a:cxn>
                <a:cxn ang="0">
                  <a:pos x="2" y="52"/>
                </a:cxn>
                <a:cxn ang="0">
                  <a:pos x="0" y="47"/>
                </a:cxn>
                <a:cxn ang="0">
                  <a:pos x="3" y="40"/>
                </a:cxn>
                <a:cxn ang="0">
                  <a:pos x="10" y="32"/>
                </a:cxn>
                <a:cxn ang="0">
                  <a:pos x="18" y="25"/>
                </a:cxn>
                <a:cxn ang="0">
                  <a:pos x="27" y="17"/>
                </a:cxn>
                <a:cxn ang="0">
                  <a:pos x="37" y="10"/>
                </a:cxn>
                <a:cxn ang="0">
                  <a:pos x="45" y="4"/>
                </a:cxn>
                <a:cxn ang="0">
                  <a:pos x="50" y="0"/>
                </a:cxn>
              </a:cxnLst>
              <a:rect l="0" t="0" r="r" b="b"/>
              <a:pathLst>
                <a:path w="50" h="52">
                  <a:moveTo>
                    <a:pt x="50" y="0"/>
                  </a:moveTo>
                  <a:lnTo>
                    <a:pt x="42" y="14"/>
                  </a:lnTo>
                  <a:lnTo>
                    <a:pt x="28" y="34"/>
                  </a:lnTo>
                  <a:lnTo>
                    <a:pt x="13" y="50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10" y="32"/>
                  </a:lnTo>
                  <a:lnTo>
                    <a:pt x="18" y="25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2" name="Freeform 598"/>
            <p:cNvSpPr>
              <a:spLocks/>
            </p:cNvSpPr>
            <p:nvPr/>
          </p:nvSpPr>
          <p:spPr bwMode="auto">
            <a:xfrm>
              <a:off x="3945" y="4111"/>
              <a:ext cx="29" cy="13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55" y="23"/>
                </a:cxn>
                <a:cxn ang="0">
                  <a:pos x="49" y="18"/>
                </a:cxn>
                <a:cxn ang="0">
                  <a:pos x="39" y="13"/>
                </a:cxn>
                <a:cxn ang="0">
                  <a:pos x="30" y="8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2" y="13"/>
                </a:cxn>
                <a:cxn ang="0">
                  <a:pos x="22" y="17"/>
                </a:cxn>
                <a:cxn ang="0">
                  <a:pos x="32" y="20"/>
                </a:cxn>
                <a:cxn ang="0">
                  <a:pos x="42" y="22"/>
                </a:cxn>
                <a:cxn ang="0">
                  <a:pos x="52" y="23"/>
                </a:cxn>
                <a:cxn ang="0">
                  <a:pos x="59" y="25"/>
                </a:cxn>
              </a:cxnLst>
              <a:rect l="0" t="0" r="r" b="b"/>
              <a:pathLst>
                <a:path w="59" h="25">
                  <a:moveTo>
                    <a:pt x="59" y="25"/>
                  </a:moveTo>
                  <a:lnTo>
                    <a:pt x="55" y="23"/>
                  </a:lnTo>
                  <a:lnTo>
                    <a:pt x="49" y="18"/>
                  </a:lnTo>
                  <a:lnTo>
                    <a:pt x="39" y="13"/>
                  </a:lnTo>
                  <a:lnTo>
                    <a:pt x="3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2" y="13"/>
                  </a:lnTo>
                  <a:lnTo>
                    <a:pt x="22" y="17"/>
                  </a:lnTo>
                  <a:lnTo>
                    <a:pt x="32" y="20"/>
                  </a:lnTo>
                  <a:lnTo>
                    <a:pt x="42" y="22"/>
                  </a:lnTo>
                  <a:lnTo>
                    <a:pt x="52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3" name="Freeform 599"/>
            <p:cNvSpPr>
              <a:spLocks/>
            </p:cNvSpPr>
            <p:nvPr/>
          </p:nvSpPr>
          <p:spPr bwMode="auto">
            <a:xfrm>
              <a:off x="3936" y="4127"/>
              <a:ext cx="33" cy="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8" y="15"/>
                </a:cxn>
                <a:cxn ang="0">
                  <a:pos x="17" y="15"/>
                </a:cxn>
                <a:cxn ang="0">
                  <a:pos x="28" y="11"/>
                </a:cxn>
                <a:cxn ang="0">
                  <a:pos x="38" y="8"/>
                </a:cxn>
                <a:cxn ang="0">
                  <a:pos x="50" y="5"/>
                </a:cxn>
                <a:cxn ang="0">
                  <a:pos x="58" y="1"/>
                </a:cxn>
                <a:cxn ang="0">
                  <a:pos x="65" y="0"/>
                </a:cxn>
              </a:cxnLst>
              <a:rect l="0" t="0" r="r" b="b"/>
              <a:pathLst>
                <a:path w="65" h="15">
                  <a:moveTo>
                    <a:pt x="65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7" y="15"/>
                  </a:lnTo>
                  <a:lnTo>
                    <a:pt x="28" y="11"/>
                  </a:lnTo>
                  <a:lnTo>
                    <a:pt x="38" y="8"/>
                  </a:lnTo>
                  <a:lnTo>
                    <a:pt x="50" y="5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4" name="Freeform 600"/>
            <p:cNvSpPr>
              <a:spLocks/>
            </p:cNvSpPr>
            <p:nvPr/>
          </p:nvSpPr>
          <p:spPr bwMode="auto">
            <a:xfrm>
              <a:off x="3954" y="4096"/>
              <a:ext cx="30" cy="24"/>
            </a:xfrm>
            <a:custGeom>
              <a:avLst/>
              <a:gdLst/>
              <a:ahLst/>
              <a:cxnLst>
                <a:cxn ang="0">
                  <a:pos x="60" y="49"/>
                </a:cxn>
                <a:cxn ang="0">
                  <a:pos x="51" y="45"/>
                </a:cxn>
                <a:cxn ang="0">
                  <a:pos x="41" y="39"/>
                </a:cxn>
                <a:cxn ang="0">
                  <a:pos x="31" y="32"/>
                </a:cxn>
                <a:cxn ang="0">
                  <a:pos x="20" y="24"/>
                </a:cxn>
                <a:cxn ang="0">
                  <a:pos x="11" y="17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1" y="10"/>
                </a:cxn>
                <a:cxn ang="0">
                  <a:pos x="31" y="19"/>
                </a:cxn>
                <a:cxn ang="0">
                  <a:pos x="40" y="27"/>
                </a:cxn>
                <a:cxn ang="0">
                  <a:pos x="48" y="37"/>
                </a:cxn>
                <a:cxn ang="0">
                  <a:pos x="55" y="44"/>
                </a:cxn>
                <a:cxn ang="0">
                  <a:pos x="60" y="49"/>
                </a:cxn>
              </a:cxnLst>
              <a:rect l="0" t="0" r="r" b="b"/>
              <a:pathLst>
                <a:path w="60" h="49">
                  <a:moveTo>
                    <a:pt x="60" y="49"/>
                  </a:moveTo>
                  <a:lnTo>
                    <a:pt x="51" y="45"/>
                  </a:lnTo>
                  <a:lnTo>
                    <a:pt x="41" y="39"/>
                  </a:lnTo>
                  <a:lnTo>
                    <a:pt x="31" y="32"/>
                  </a:lnTo>
                  <a:lnTo>
                    <a:pt x="20" y="24"/>
                  </a:lnTo>
                  <a:lnTo>
                    <a:pt x="11" y="17"/>
                  </a:lnTo>
                  <a:lnTo>
                    <a:pt x="3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1" y="19"/>
                  </a:lnTo>
                  <a:lnTo>
                    <a:pt x="40" y="27"/>
                  </a:lnTo>
                  <a:lnTo>
                    <a:pt x="48" y="37"/>
                  </a:lnTo>
                  <a:lnTo>
                    <a:pt x="55" y="44"/>
                  </a:lnTo>
                  <a:lnTo>
                    <a:pt x="6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5" name="Freeform 601"/>
            <p:cNvSpPr>
              <a:spLocks/>
            </p:cNvSpPr>
            <p:nvPr/>
          </p:nvSpPr>
          <p:spPr bwMode="auto">
            <a:xfrm>
              <a:off x="4134" y="4098"/>
              <a:ext cx="9" cy="42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2" y="62"/>
                </a:cxn>
                <a:cxn ang="0">
                  <a:pos x="0" y="35"/>
                </a:cxn>
                <a:cxn ang="0">
                  <a:pos x="4" y="12"/>
                </a:cxn>
                <a:cxn ang="0">
                  <a:pos x="12" y="0"/>
                </a:cxn>
                <a:cxn ang="0">
                  <a:pos x="19" y="10"/>
                </a:cxn>
                <a:cxn ang="0">
                  <a:pos x="15" y="34"/>
                </a:cxn>
                <a:cxn ang="0">
                  <a:pos x="9" y="62"/>
                </a:cxn>
                <a:cxn ang="0">
                  <a:pos x="4" y="84"/>
                </a:cxn>
              </a:cxnLst>
              <a:rect l="0" t="0" r="r" b="b"/>
              <a:pathLst>
                <a:path w="19" h="84">
                  <a:moveTo>
                    <a:pt x="4" y="84"/>
                  </a:moveTo>
                  <a:lnTo>
                    <a:pt x="2" y="62"/>
                  </a:lnTo>
                  <a:lnTo>
                    <a:pt x="0" y="35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15" y="34"/>
                  </a:lnTo>
                  <a:lnTo>
                    <a:pt x="9" y="62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6" name="Freeform 602"/>
            <p:cNvSpPr>
              <a:spLocks/>
            </p:cNvSpPr>
            <p:nvPr/>
          </p:nvSpPr>
          <p:spPr bwMode="auto">
            <a:xfrm>
              <a:off x="4145" y="4106"/>
              <a:ext cx="14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60"/>
                </a:cxn>
                <a:cxn ang="0">
                  <a:pos x="5" y="35"/>
                </a:cxn>
                <a:cxn ang="0">
                  <a:pos x="13" y="12"/>
                </a:cxn>
                <a:cxn ang="0">
                  <a:pos x="23" y="0"/>
                </a:cxn>
                <a:cxn ang="0">
                  <a:pos x="26" y="10"/>
                </a:cxn>
                <a:cxn ang="0">
                  <a:pos x="20" y="35"/>
                </a:cxn>
                <a:cxn ang="0">
                  <a:pos x="8" y="64"/>
                </a:cxn>
                <a:cxn ang="0">
                  <a:pos x="0" y="80"/>
                </a:cxn>
              </a:cxnLst>
              <a:rect l="0" t="0" r="r" b="b"/>
              <a:pathLst>
                <a:path w="26" h="80">
                  <a:moveTo>
                    <a:pt x="0" y="80"/>
                  </a:moveTo>
                  <a:lnTo>
                    <a:pt x="1" y="60"/>
                  </a:lnTo>
                  <a:lnTo>
                    <a:pt x="5" y="35"/>
                  </a:lnTo>
                  <a:lnTo>
                    <a:pt x="13" y="12"/>
                  </a:lnTo>
                  <a:lnTo>
                    <a:pt x="23" y="0"/>
                  </a:lnTo>
                  <a:lnTo>
                    <a:pt x="26" y="10"/>
                  </a:lnTo>
                  <a:lnTo>
                    <a:pt x="20" y="35"/>
                  </a:lnTo>
                  <a:lnTo>
                    <a:pt x="8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7" name="Freeform 603"/>
            <p:cNvSpPr>
              <a:spLocks/>
            </p:cNvSpPr>
            <p:nvPr/>
          </p:nvSpPr>
          <p:spPr bwMode="auto">
            <a:xfrm>
              <a:off x="4113" y="4087"/>
              <a:ext cx="8" cy="3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3" y="67"/>
                </a:cxn>
                <a:cxn ang="0">
                  <a:pos x="0" y="42"/>
                </a:cxn>
                <a:cxn ang="0">
                  <a:pos x="1" y="16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15" y="29"/>
                </a:cxn>
                <a:cxn ang="0">
                  <a:pos x="11" y="56"/>
                </a:cxn>
                <a:cxn ang="0">
                  <a:pos x="10" y="79"/>
                </a:cxn>
              </a:cxnLst>
              <a:rect l="0" t="0" r="r" b="b"/>
              <a:pathLst>
                <a:path w="16" h="79">
                  <a:moveTo>
                    <a:pt x="10" y="79"/>
                  </a:moveTo>
                  <a:lnTo>
                    <a:pt x="3" y="67"/>
                  </a:lnTo>
                  <a:lnTo>
                    <a:pt x="0" y="42"/>
                  </a:lnTo>
                  <a:lnTo>
                    <a:pt x="1" y="1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5" y="29"/>
                  </a:lnTo>
                  <a:lnTo>
                    <a:pt x="11" y="56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8" name="Freeform 604"/>
            <p:cNvSpPr>
              <a:spLocks/>
            </p:cNvSpPr>
            <p:nvPr/>
          </p:nvSpPr>
          <p:spPr bwMode="auto">
            <a:xfrm>
              <a:off x="4089" y="4076"/>
              <a:ext cx="14" cy="45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17" y="67"/>
                </a:cxn>
                <a:cxn ang="0">
                  <a:pos x="5" y="3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7" y="10"/>
                </a:cxn>
                <a:cxn ang="0">
                  <a:pos x="22" y="37"/>
                </a:cxn>
                <a:cxn ang="0">
                  <a:pos x="24" y="68"/>
                </a:cxn>
                <a:cxn ang="0">
                  <a:pos x="29" y="90"/>
                </a:cxn>
              </a:cxnLst>
              <a:rect l="0" t="0" r="r" b="b"/>
              <a:pathLst>
                <a:path w="29" h="90">
                  <a:moveTo>
                    <a:pt x="29" y="90"/>
                  </a:moveTo>
                  <a:lnTo>
                    <a:pt x="17" y="67"/>
                  </a:lnTo>
                  <a:lnTo>
                    <a:pt x="5" y="3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7" y="10"/>
                  </a:lnTo>
                  <a:lnTo>
                    <a:pt x="22" y="37"/>
                  </a:lnTo>
                  <a:lnTo>
                    <a:pt x="24" y="68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9" name="Freeform 605"/>
            <p:cNvSpPr>
              <a:spLocks/>
            </p:cNvSpPr>
            <p:nvPr/>
          </p:nvSpPr>
          <p:spPr bwMode="auto">
            <a:xfrm>
              <a:off x="4066" y="4065"/>
              <a:ext cx="16" cy="50"/>
            </a:xfrm>
            <a:custGeom>
              <a:avLst/>
              <a:gdLst/>
              <a:ahLst/>
              <a:cxnLst>
                <a:cxn ang="0">
                  <a:pos x="32" y="101"/>
                </a:cxn>
                <a:cxn ang="0">
                  <a:pos x="20" y="77"/>
                </a:cxn>
                <a:cxn ang="0">
                  <a:pos x="9" y="42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7" y="15"/>
                </a:cxn>
                <a:cxn ang="0">
                  <a:pos x="24" y="45"/>
                </a:cxn>
                <a:cxn ang="0">
                  <a:pos x="29" y="79"/>
                </a:cxn>
                <a:cxn ang="0">
                  <a:pos x="32" y="101"/>
                </a:cxn>
              </a:cxnLst>
              <a:rect l="0" t="0" r="r" b="b"/>
              <a:pathLst>
                <a:path w="32" h="101">
                  <a:moveTo>
                    <a:pt x="32" y="101"/>
                  </a:moveTo>
                  <a:lnTo>
                    <a:pt x="20" y="77"/>
                  </a:lnTo>
                  <a:lnTo>
                    <a:pt x="9" y="4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15"/>
                  </a:lnTo>
                  <a:lnTo>
                    <a:pt x="24" y="45"/>
                  </a:lnTo>
                  <a:lnTo>
                    <a:pt x="29" y="79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0" name="Freeform 606"/>
            <p:cNvSpPr>
              <a:spLocks/>
            </p:cNvSpPr>
            <p:nvPr/>
          </p:nvSpPr>
          <p:spPr bwMode="auto">
            <a:xfrm>
              <a:off x="4017" y="4061"/>
              <a:ext cx="27" cy="53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45" y="95"/>
                </a:cxn>
                <a:cxn ang="0">
                  <a:pos x="35" y="82"/>
                </a:cxn>
                <a:cxn ang="0">
                  <a:pos x="23" y="65"/>
                </a:cxn>
                <a:cxn ang="0">
                  <a:pos x="15" y="48"/>
                </a:cxn>
                <a:cxn ang="0">
                  <a:pos x="6" y="31"/>
                </a:cxn>
                <a:cxn ang="0">
                  <a:pos x="1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5" y="11"/>
                </a:cxn>
                <a:cxn ang="0">
                  <a:pos x="21" y="26"/>
                </a:cxn>
                <a:cxn ang="0">
                  <a:pos x="28" y="45"/>
                </a:cxn>
                <a:cxn ang="0">
                  <a:pos x="35" y="65"/>
                </a:cxn>
                <a:cxn ang="0">
                  <a:pos x="42" y="83"/>
                </a:cxn>
                <a:cxn ang="0">
                  <a:pos x="47" y="97"/>
                </a:cxn>
                <a:cxn ang="0">
                  <a:pos x="53" y="105"/>
                </a:cxn>
              </a:cxnLst>
              <a:rect l="0" t="0" r="r" b="b"/>
              <a:pathLst>
                <a:path w="53" h="105">
                  <a:moveTo>
                    <a:pt x="53" y="105"/>
                  </a:moveTo>
                  <a:lnTo>
                    <a:pt x="45" y="95"/>
                  </a:lnTo>
                  <a:lnTo>
                    <a:pt x="35" y="82"/>
                  </a:lnTo>
                  <a:lnTo>
                    <a:pt x="23" y="65"/>
                  </a:lnTo>
                  <a:lnTo>
                    <a:pt x="15" y="48"/>
                  </a:lnTo>
                  <a:lnTo>
                    <a:pt x="6" y="31"/>
                  </a:lnTo>
                  <a:lnTo>
                    <a:pt x="1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5" y="11"/>
                  </a:lnTo>
                  <a:lnTo>
                    <a:pt x="21" y="26"/>
                  </a:lnTo>
                  <a:lnTo>
                    <a:pt x="28" y="45"/>
                  </a:lnTo>
                  <a:lnTo>
                    <a:pt x="35" y="65"/>
                  </a:lnTo>
                  <a:lnTo>
                    <a:pt x="42" y="83"/>
                  </a:lnTo>
                  <a:lnTo>
                    <a:pt x="47" y="97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1" name="Freeform 607"/>
            <p:cNvSpPr>
              <a:spLocks/>
            </p:cNvSpPr>
            <p:nvPr/>
          </p:nvSpPr>
          <p:spPr bwMode="auto">
            <a:xfrm>
              <a:off x="3970" y="4070"/>
              <a:ext cx="32" cy="49"/>
            </a:xfrm>
            <a:custGeom>
              <a:avLst/>
              <a:gdLst/>
              <a:ahLst/>
              <a:cxnLst>
                <a:cxn ang="0">
                  <a:pos x="64" y="99"/>
                </a:cxn>
                <a:cxn ang="0">
                  <a:pos x="55" y="91"/>
                </a:cxn>
                <a:cxn ang="0">
                  <a:pos x="45" y="79"/>
                </a:cxn>
                <a:cxn ang="0">
                  <a:pos x="32" y="64"/>
                </a:cxn>
                <a:cxn ang="0">
                  <a:pos x="20" y="47"/>
                </a:cxn>
                <a:cxn ang="0">
                  <a:pos x="10" y="30"/>
                </a:cxn>
                <a:cxn ang="0">
                  <a:pos x="4" y="1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9" y="10"/>
                </a:cxn>
                <a:cxn ang="0">
                  <a:pos x="27" y="25"/>
                </a:cxn>
                <a:cxn ang="0">
                  <a:pos x="35" y="44"/>
                </a:cxn>
                <a:cxn ang="0">
                  <a:pos x="44" y="62"/>
                </a:cxn>
                <a:cxn ang="0">
                  <a:pos x="52" y="79"/>
                </a:cxn>
                <a:cxn ang="0">
                  <a:pos x="59" y="92"/>
                </a:cxn>
                <a:cxn ang="0">
                  <a:pos x="64" y="99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lnTo>
                    <a:pt x="55" y="91"/>
                  </a:lnTo>
                  <a:lnTo>
                    <a:pt x="45" y="79"/>
                  </a:lnTo>
                  <a:lnTo>
                    <a:pt x="32" y="64"/>
                  </a:lnTo>
                  <a:lnTo>
                    <a:pt x="20" y="47"/>
                  </a:lnTo>
                  <a:lnTo>
                    <a:pt x="10" y="30"/>
                  </a:lnTo>
                  <a:lnTo>
                    <a:pt x="4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7" y="25"/>
                  </a:lnTo>
                  <a:lnTo>
                    <a:pt x="35" y="44"/>
                  </a:lnTo>
                  <a:lnTo>
                    <a:pt x="44" y="62"/>
                  </a:lnTo>
                  <a:lnTo>
                    <a:pt x="52" y="79"/>
                  </a:lnTo>
                  <a:lnTo>
                    <a:pt x="59" y="92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2" name="Freeform 608"/>
            <p:cNvSpPr>
              <a:spLocks/>
            </p:cNvSpPr>
            <p:nvPr/>
          </p:nvSpPr>
          <p:spPr bwMode="auto">
            <a:xfrm>
              <a:off x="4036" y="4067"/>
              <a:ext cx="27" cy="45"/>
            </a:xfrm>
            <a:custGeom>
              <a:avLst/>
              <a:gdLst/>
              <a:ahLst/>
              <a:cxnLst>
                <a:cxn ang="0">
                  <a:pos x="54" y="91"/>
                </a:cxn>
                <a:cxn ang="0">
                  <a:pos x="47" y="82"/>
                </a:cxn>
                <a:cxn ang="0">
                  <a:pos x="37" y="71"/>
                </a:cxn>
                <a:cxn ang="0">
                  <a:pos x="27" y="56"/>
                </a:cxn>
                <a:cxn ang="0">
                  <a:pos x="17" y="40"/>
                </a:cxn>
                <a:cxn ang="0">
                  <a:pos x="9" y="27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19" y="12"/>
                </a:cxn>
                <a:cxn ang="0">
                  <a:pos x="27" y="25"/>
                </a:cxn>
                <a:cxn ang="0">
                  <a:pos x="34" y="40"/>
                </a:cxn>
                <a:cxn ang="0">
                  <a:pos x="40" y="57"/>
                </a:cxn>
                <a:cxn ang="0">
                  <a:pos x="45" y="72"/>
                </a:cxn>
                <a:cxn ang="0">
                  <a:pos x="50" y="84"/>
                </a:cxn>
                <a:cxn ang="0">
                  <a:pos x="54" y="91"/>
                </a:cxn>
              </a:cxnLst>
              <a:rect l="0" t="0" r="r" b="b"/>
              <a:pathLst>
                <a:path w="54" h="91">
                  <a:moveTo>
                    <a:pt x="54" y="91"/>
                  </a:moveTo>
                  <a:lnTo>
                    <a:pt x="47" y="82"/>
                  </a:lnTo>
                  <a:lnTo>
                    <a:pt x="37" y="71"/>
                  </a:lnTo>
                  <a:lnTo>
                    <a:pt x="27" y="56"/>
                  </a:lnTo>
                  <a:lnTo>
                    <a:pt x="17" y="40"/>
                  </a:lnTo>
                  <a:lnTo>
                    <a:pt x="9" y="27"/>
                  </a:lnTo>
                  <a:lnTo>
                    <a:pt x="2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9" y="12"/>
                  </a:lnTo>
                  <a:lnTo>
                    <a:pt x="27" y="25"/>
                  </a:lnTo>
                  <a:lnTo>
                    <a:pt x="34" y="40"/>
                  </a:lnTo>
                  <a:lnTo>
                    <a:pt x="40" y="57"/>
                  </a:lnTo>
                  <a:lnTo>
                    <a:pt x="45" y="72"/>
                  </a:lnTo>
                  <a:lnTo>
                    <a:pt x="50" y="84"/>
                  </a:lnTo>
                  <a:lnTo>
                    <a:pt x="54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3" name="Freeform 609"/>
            <p:cNvSpPr>
              <a:spLocks/>
            </p:cNvSpPr>
            <p:nvPr/>
          </p:nvSpPr>
          <p:spPr bwMode="auto">
            <a:xfrm>
              <a:off x="4019" y="4109"/>
              <a:ext cx="42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5" y="108"/>
                </a:cxn>
                <a:cxn ang="0">
                  <a:pos x="13" y="88"/>
                </a:cxn>
                <a:cxn ang="0">
                  <a:pos x="25" y="67"/>
                </a:cxn>
                <a:cxn ang="0">
                  <a:pos x="38" y="45"/>
                </a:cxn>
                <a:cxn ang="0">
                  <a:pos x="55" y="25"/>
                </a:cxn>
                <a:cxn ang="0">
                  <a:pos x="70" y="8"/>
                </a:cxn>
                <a:cxn ang="0">
                  <a:pos x="83" y="0"/>
                </a:cxn>
                <a:cxn ang="0">
                  <a:pos x="78" y="10"/>
                </a:cxn>
                <a:cxn ang="0">
                  <a:pos x="68" y="27"/>
                </a:cxn>
                <a:cxn ang="0">
                  <a:pos x="57" y="48"/>
                </a:cxn>
                <a:cxn ang="0">
                  <a:pos x="43" y="72"/>
                </a:cxn>
                <a:cxn ang="0">
                  <a:pos x="30" y="95"/>
                </a:cxn>
                <a:cxn ang="0">
                  <a:pos x="16" y="113"/>
                </a:cxn>
                <a:cxn ang="0">
                  <a:pos x="8" y="127"/>
                </a:cxn>
                <a:cxn ang="0">
                  <a:pos x="1" y="130"/>
                </a:cxn>
              </a:cxnLst>
              <a:rect l="0" t="0" r="r" b="b"/>
              <a:pathLst>
                <a:path w="83" h="130">
                  <a:moveTo>
                    <a:pt x="1" y="130"/>
                  </a:moveTo>
                  <a:lnTo>
                    <a:pt x="0" y="123"/>
                  </a:lnTo>
                  <a:lnTo>
                    <a:pt x="5" y="108"/>
                  </a:lnTo>
                  <a:lnTo>
                    <a:pt x="13" y="88"/>
                  </a:lnTo>
                  <a:lnTo>
                    <a:pt x="25" y="67"/>
                  </a:lnTo>
                  <a:lnTo>
                    <a:pt x="38" y="45"/>
                  </a:lnTo>
                  <a:lnTo>
                    <a:pt x="55" y="25"/>
                  </a:lnTo>
                  <a:lnTo>
                    <a:pt x="70" y="8"/>
                  </a:lnTo>
                  <a:lnTo>
                    <a:pt x="83" y="0"/>
                  </a:lnTo>
                  <a:lnTo>
                    <a:pt x="78" y="10"/>
                  </a:lnTo>
                  <a:lnTo>
                    <a:pt x="68" y="27"/>
                  </a:lnTo>
                  <a:lnTo>
                    <a:pt x="57" y="48"/>
                  </a:lnTo>
                  <a:lnTo>
                    <a:pt x="43" y="72"/>
                  </a:lnTo>
                  <a:lnTo>
                    <a:pt x="30" y="95"/>
                  </a:lnTo>
                  <a:lnTo>
                    <a:pt x="16" y="113"/>
                  </a:lnTo>
                  <a:lnTo>
                    <a:pt x="8" y="127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4" name="Freeform 610"/>
            <p:cNvSpPr>
              <a:spLocks/>
            </p:cNvSpPr>
            <p:nvPr/>
          </p:nvSpPr>
          <p:spPr bwMode="auto">
            <a:xfrm>
              <a:off x="3992" y="4111"/>
              <a:ext cx="35" cy="51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97"/>
                </a:cxn>
                <a:cxn ang="0">
                  <a:pos x="3" y="87"/>
                </a:cxn>
                <a:cxn ang="0">
                  <a:pos x="8" y="72"/>
                </a:cxn>
                <a:cxn ang="0">
                  <a:pos x="18" y="55"/>
                </a:cxn>
                <a:cxn ang="0">
                  <a:pos x="28" y="38"/>
                </a:cxn>
                <a:cxn ang="0">
                  <a:pos x="41" y="22"/>
                </a:cxn>
                <a:cxn ang="0">
                  <a:pos x="55" y="8"/>
                </a:cxn>
                <a:cxn ang="0">
                  <a:pos x="70" y="0"/>
                </a:cxn>
                <a:cxn ang="0">
                  <a:pos x="61" y="12"/>
                </a:cxn>
                <a:cxn ang="0">
                  <a:pos x="53" y="27"/>
                </a:cxn>
                <a:cxn ang="0">
                  <a:pos x="41" y="43"/>
                </a:cxn>
                <a:cxn ang="0">
                  <a:pos x="31" y="62"/>
                </a:cxn>
                <a:cxn ang="0">
                  <a:pos x="21" y="78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2"/>
                </a:cxn>
              </a:cxnLst>
              <a:rect l="0" t="0" r="r" b="b"/>
              <a:pathLst>
                <a:path w="70" h="102">
                  <a:moveTo>
                    <a:pt x="0" y="102"/>
                  </a:moveTo>
                  <a:lnTo>
                    <a:pt x="0" y="97"/>
                  </a:lnTo>
                  <a:lnTo>
                    <a:pt x="3" y="87"/>
                  </a:lnTo>
                  <a:lnTo>
                    <a:pt x="8" y="72"/>
                  </a:lnTo>
                  <a:lnTo>
                    <a:pt x="18" y="55"/>
                  </a:lnTo>
                  <a:lnTo>
                    <a:pt x="28" y="38"/>
                  </a:lnTo>
                  <a:lnTo>
                    <a:pt x="41" y="22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61" y="12"/>
                  </a:lnTo>
                  <a:lnTo>
                    <a:pt x="53" y="27"/>
                  </a:lnTo>
                  <a:lnTo>
                    <a:pt x="41" y="43"/>
                  </a:lnTo>
                  <a:lnTo>
                    <a:pt x="31" y="62"/>
                  </a:lnTo>
                  <a:lnTo>
                    <a:pt x="21" y="78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5" name="Freeform 611"/>
            <p:cNvSpPr>
              <a:spLocks/>
            </p:cNvSpPr>
            <p:nvPr/>
          </p:nvSpPr>
          <p:spPr bwMode="auto">
            <a:xfrm>
              <a:off x="3991" y="4066"/>
              <a:ext cx="32" cy="50"/>
            </a:xfrm>
            <a:custGeom>
              <a:avLst/>
              <a:gdLst/>
              <a:ahLst/>
              <a:cxnLst>
                <a:cxn ang="0">
                  <a:pos x="63" y="98"/>
                </a:cxn>
                <a:cxn ang="0">
                  <a:pos x="55" y="90"/>
                </a:cxn>
                <a:cxn ang="0">
                  <a:pos x="45" y="78"/>
                </a:cxn>
                <a:cxn ang="0">
                  <a:pos x="33" y="62"/>
                </a:cxn>
                <a:cxn ang="0">
                  <a:pos x="22" y="46"/>
                </a:cxn>
                <a:cxn ang="0">
                  <a:pos x="10" y="30"/>
                </a:cxn>
                <a:cxn ang="0">
                  <a:pos x="3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0"/>
                </a:cxn>
                <a:cxn ang="0">
                  <a:pos x="27" y="25"/>
                </a:cxn>
                <a:cxn ang="0">
                  <a:pos x="37" y="43"/>
                </a:cxn>
                <a:cxn ang="0">
                  <a:pos x="45" y="62"/>
                </a:cxn>
                <a:cxn ang="0">
                  <a:pos x="52" y="78"/>
                </a:cxn>
                <a:cxn ang="0">
                  <a:pos x="58" y="92"/>
                </a:cxn>
                <a:cxn ang="0">
                  <a:pos x="63" y="98"/>
                </a:cxn>
              </a:cxnLst>
              <a:rect l="0" t="0" r="r" b="b"/>
              <a:pathLst>
                <a:path w="63" h="98">
                  <a:moveTo>
                    <a:pt x="63" y="98"/>
                  </a:moveTo>
                  <a:lnTo>
                    <a:pt x="55" y="90"/>
                  </a:lnTo>
                  <a:lnTo>
                    <a:pt x="45" y="78"/>
                  </a:lnTo>
                  <a:lnTo>
                    <a:pt x="33" y="62"/>
                  </a:lnTo>
                  <a:lnTo>
                    <a:pt x="22" y="46"/>
                  </a:lnTo>
                  <a:lnTo>
                    <a:pt x="10" y="30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0"/>
                  </a:lnTo>
                  <a:lnTo>
                    <a:pt x="27" y="25"/>
                  </a:lnTo>
                  <a:lnTo>
                    <a:pt x="37" y="43"/>
                  </a:lnTo>
                  <a:lnTo>
                    <a:pt x="45" y="62"/>
                  </a:lnTo>
                  <a:lnTo>
                    <a:pt x="52" y="78"/>
                  </a:lnTo>
                  <a:lnTo>
                    <a:pt x="58" y="92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6" name="Freeform 612"/>
            <p:cNvSpPr>
              <a:spLocks/>
            </p:cNvSpPr>
            <p:nvPr/>
          </p:nvSpPr>
          <p:spPr bwMode="auto">
            <a:xfrm>
              <a:off x="5277" y="3351"/>
              <a:ext cx="125" cy="129"/>
            </a:xfrm>
            <a:custGeom>
              <a:avLst/>
              <a:gdLst/>
              <a:ahLst/>
              <a:cxnLst>
                <a:cxn ang="0">
                  <a:pos x="45" y="62"/>
                </a:cxn>
                <a:cxn ang="0">
                  <a:pos x="24" y="83"/>
                </a:cxn>
                <a:cxn ang="0">
                  <a:pos x="32" y="120"/>
                </a:cxn>
                <a:cxn ang="0">
                  <a:pos x="57" y="123"/>
                </a:cxn>
                <a:cxn ang="0">
                  <a:pos x="75" y="132"/>
                </a:cxn>
                <a:cxn ang="0">
                  <a:pos x="89" y="148"/>
                </a:cxn>
                <a:cxn ang="0">
                  <a:pos x="75" y="148"/>
                </a:cxn>
                <a:cxn ang="0">
                  <a:pos x="55" y="145"/>
                </a:cxn>
                <a:cxn ang="0">
                  <a:pos x="44" y="132"/>
                </a:cxn>
                <a:cxn ang="0">
                  <a:pos x="12" y="137"/>
                </a:cxn>
                <a:cxn ang="0">
                  <a:pos x="0" y="170"/>
                </a:cxn>
                <a:cxn ang="0">
                  <a:pos x="7" y="188"/>
                </a:cxn>
                <a:cxn ang="0">
                  <a:pos x="22" y="198"/>
                </a:cxn>
                <a:cxn ang="0">
                  <a:pos x="45" y="198"/>
                </a:cxn>
                <a:cxn ang="0">
                  <a:pos x="60" y="190"/>
                </a:cxn>
                <a:cxn ang="0">
                  <a:pos x="80" y="187"/>
                </a:cxn>
                <a:cxn ang="0">
                  <a:pos x="60" y="217"/>
                </a:cxn>
                <a:cxn ang="0">
                  <a:pos x="65" y="252"/>
                </a:cxn>
                <a:cxn ang="0">
                  <a:pos x="87" y="255"/>
                </a:cxn>
                <a:cxn ang="0">
                  <a:pos x="107" y="247"/>
                </a:cxn>
                <a:cxn ang="0">
                  <a:pos x="117" y="217"/>
                </a:cxn>
                <a:cxn ang="0">
                  <a:pos x="107" y="190"/>
                </a:cxn>
                <a:cxn ang="0">
                  <a:pos x="114" y="180"/>
                </a:cxn>
                <a:cxn ang="0">
                  <a:pos x="122" y="193"/>
                </a:cxn>
                <a:cxn ang="0">
                  <a:pos x="134" y="218"/>
                </a:cxn>
                <a:cxn ang="0">
                  <a:pos x="170" y="217"/>
                </a:cxn>
                <a:cxn ang="0">
                  <a:pos x="200" y="227"/>
                </a:cxn>
                <a:cxn ang="0">
                  <a:pos x="229" y="208"/>
                </a:cxn>
                <a:cxn ang="0">
                  <a:pos x="235" y="190"/>
                </a:cxn>
                <a:cxn ang="0">
                  <a:pos x="230" y="180"/>
                </a:cxn>
                <a:cxn ang="0">
                  <a:pos x="197" y="163"/>
                </a:cxn>
                <a:cxn ang="0">
                  <a:pos x="174" y="157"/>
                </a:cxn>
                <a:cxn ang="0">
                  <a:pos x="184" y="135"/>
                </a:cxn>
                <a:cxn ang="0">
                  <a:pos x="215" y="123"/>
                </a:cxn>
                <a:cxn ang="0">
                  <a:pos x="245" y="105"/>
                </a:cxn>
                <a:cxn ang="0">
                  <a:pos x="247" y="75"/>
                </a:cxn>
                <a:cxn ang="0">
                  <a:pos x="219" y="57"/>
                </a:cxn>
                <a:cxn ang="0">
                  <a:pos x="187" y="72"/>
                </a:cxn>
                <a:cxn ang="0">
                  <a:pos x="187" y="92"/>
                </a:cxn>
                <a:cxn ang="0">
                  <a:pos x="160" y="117"/>
                </a:cxn>
                <a:cxn ang="0">
                  <a:pos x="149" y="113"/>
                </a:cxn>
                <a:cxn ang="0">
                  <a:pos x="145" y="98"/>
                </a:cxn>
                <a:cxn ang="0">
                  <a:pos x="152" y="70"/>
                </a:cxn>
                <a:cxn ang="0">
                  <a:pos x="177" y="38"/>
                </a:cxn>
                <a:cxn ang="0">
                  <a:pos x="160" y="7"/>
                </a:cxn>
                <a:cxn ang="0">
                  <a:pos x="129" y="2"/>
                </a:cxn>
                <a:cxn ang="0">
                  <a:pos x="107" y="17"/>
                </a:cxn>
                <a:cxn ang="0">
                  <a:pos x="99" y="32"/>
                </a:cxn>
                <a:cxn ang="0">
                  <a:pos x="107" y="57"/>
                </a:cxn>
                <a:cxn ang="0">
                  <a:pos x="122" y="78"/>
                </a:cxn>
                <a:cxn ang="0">
                  <a:pos x="120" y="102"/>
                </a:cxn>
                <a:cxn ang="0">
                  <a:pos x="105" y="107"/>
                </a:cxn>
                <a:cxn ang="0">
                  <a:pos x="90" y="78"/>
                </a:cxn>
              </a:cxnLst>
              <a:rect l="0" t="0" r="r" b="b"/>
              <a:pathLst>
                <a:path w="250" h="257">
                  <a:moveTo>
                    <a:pt x="62" y="57"/>
                  </a:moveTo>
                  <a:lnTo>
                    <a:pt x="54" y="58"/>
                  </a:lnTo>
                  <a:lnTo>
                    <a:pt x="45" y="62"/>
                  </a:lnTo>
                  <a:lnTo>
                    <a:pt x="35" y="67"/>
                  </a:lnTo>
                  <a:lnTo>
                    <a:pt x="29" y="75"/>
                  </a:lnTo>
                  <a:lnTo>
                    <a:pt x="24" y="83"/>
                  </a:lnTo>
                  <a:lnTo>
                    <a:pt x="22" y="93"/>
                  </a:lnTo>
                  <a:lnTo>
                    <a:pt x="24" y="107"/>
                  </a:lnTo>
                  <a:lnTo>
                    <a:pt x="32" y="12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7" y="123"/>
                  </a:lnTo>
                  <a:lnTo>
                    <a:pt x="62" y="120"/>
                  </a:lnTo>
                  <a:lnTo>
                    <a:pt x="69" y="127"/>
                  </a:lnTo>
                  <a:lnTo>
                    <a:pt x="75" y="132"/>
                  </a:lnTo>
                  <a:lnTo>
                    <a:pt x="80" y="137"/>
                  </a:lnTo>
                  <a:lnTo>
                    <a:pt x="85" y="143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4" y="150"/>
                  </a:lnTo>
                  <a:lnTo>
                    <a:pt x="75" y="148"/>
                  </a:lnTo>
                  <a:lnTo>
                    <a:pt x="67" y="147"/>
                  </a:lnTo>
                  <a:lnTo>
                    <a:pt x="60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0" y="137"/>
                  </a:lnTo>
                  <a:lnTo>
                    <a:pt x="44" y="132"/>
                  </a:lnTo>
                  <a:lnTo>
                    <a:pt x="35" y="130"/>
                  </a:lnTo>
                  <a:lnTo>
                    <a:pt x="24" y="132"/>
                  </a:lnTo>
                  <a:lnTo>
                    <a:pt x="12" y="137"/>
                  </a:lnTo>
                  <a:lnTo>
                    <a:pt x="5" y="145"/>
                  </a:lnTo>
                  <a:lnTo>
                    <a:pt x="0" y="157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7" y="188"/>
                  </a:lnTo>
                  <a:lnTo>
                    <a:pt x="9" y="192"/>
                  </a:lnTo>
                  <a:lnTo>
                    <a:pt x="14" y="195"/>
                  </a:lnTo>
                  <a:lnTo>
                    <a:pt x="22" y="198"/>
                  </a:lnTo>
                  <a:lnTo>
                    <a:pt x="29" y="200"/>
                  </a:lnTo>
                  <a:lnTo>
                    <a:pt x="37" y="200"/>
                  </a:lnTo>
                  <a:lnTo>
                    <a:pt x="45" y="198"/>
                  </a:lnTo>
                  <a:lnTo>
                    <a:pt x="52" y="197"/>
                  </a:lnTo>
                  <a:lnTo>
                    <a:pt x="57" y="193"/>
                  </a:lnTo>
                  <a:lnTo>
                    <a:pt x="60" y="190"/>
                  </a:lnTo>
                  <a:lnTo>
                    <a:pt x="65" y="185"/>
                  </a:lnTo>
                  <a:lnTo>
                    <a:pt x="74" y="183"/>
                  </a:lnTo>
                  <a:lnTo>
                    <a:pt x="80" y="187"/>
                  </a:lnTo>
                  <a:lnTo>
                    <a:pt x="85" y="188"/>
                  </a:lnTo>
                  <a:lnTo>
                    <a:pt x="72" y="200"/>
                  </a:lnTo>
                  <a:lnTo>
                    <a:pt x="60" y="217"/>
                  </a:lnTo>
                  <a:lnTo>
                    <a:pt x="55" y="235"/>
                  </a:lnTo>
                  <a:lnTo>
                    <a:pt x="60" y="248"/>
                  </a:lnTo>
                  <a:lnTo>
                    <a:pt x="65" y="252"/>
                  </a:lnTo>
                  <a:lnTo>
                    <a:pt x="72" y="255"/>
                  </a:lnTo>
                  <a:lnTo>
                    <a:pt x="80" y="257"/>
                  </a:lnTo>
                  <a:lnTo>
                    <a:pt x="87" y="255"/>
                  </a:lnTo>
                  <a:lnTo>
                    <a:pt x="95" y="253"/>
                  </a:lnTo>
                  <a:lnTo>
                    <a:pt x="102" y="252"/>
                  </a:lnTo>
                  <a:lnTo>
                    <a:pt x="107" y="247"/>
                  </a:lnTo>
                  <a:lnTo>
                    <a:pt x="112" y="242"/>
                  </a:lnTo>
                  <a:lnTo>
                    <a:pt x="117" y="230"/>
                  </a:lnTo>
                  <a:lnTo>
                    <a:pt x="117" y="217"/>
                  </a:lnTo>
                  <a:lnTo>
                    <a:pt x="115" y="205"/>
                  </a:lnTo>
                  <a:lnTo>
                    <a:pt x="110" y="195"/>
                  </a:lnTo>
                  <a:lnTo>
                    <a:pt x="107" y="190"/>
                  </a:lnTo>
                  <a:lnTo>
                    <a:pt x="107" y="185"/>
                  </a:lnTo>
                  <a:lnTo>
                    <a:pt x="110" y="182"/>
                  </a:lnTo>
                  <a:lnTo>
                    <a:pt x="114" y="180"/>
                  </a:lnTo>
                  <a:lnTo>
                    <a:pt x="117" y="182"/>
                  </a:lnTo>
                  <a:lnTo>
                    <a:pt x="120" y="185"/>
                  </a:lnTo>
                  <a:lnTo>
                    <a:pt x="122" y="193"/>
                  </a:lnTo>
                  <a:lnTo>
                    <a:pt x="124" y="202"/>
                  </a:lnTo>
                  <a:lnTo>
                    <a:pt x="127" y="210"/>
                  </a:lnTo>
                  <a:lnTo>
                    <a:pt x="134" y="218"/>
                  </a:lnTo>
                  <a:lnTo>
                    <a:pt x="147" y="220"/>
                  </a:lnTo>
                  <a:lnTo>
                    <a:pt x="164" y="210"/>
                  </a:lnTo>
                  <a:lnTo>
                    <a:pt x="170" y="217"/>
                  </a:lnTo>
                  <a:lnTo>
                    <a:pt x="179" y="222"/>
                  </a:lnTo>
                  <a:lnTo>
                    <a:pt x="189" y="225"/>
                  </a:lnTo>
                  <a:lnTo>
                    <a:pt x="200" y="227"/>
                  </a:lnTo>
                  <a:lnTo>
                    <a:pt x="210" y="223"/>
                  </a:lnTo>
                  <a:lnTo>
                    <a:pt x="220" y="218"/>
                  </a:lnTo>
                  <a:lnTo>
                    <a:pt x="229" y="208"/>
                  </a:lnTo>
                  <a:lnTo>
                    <a:pt x="235" y="193"/>
                  </a:lnTo>
                  <a:lnTo>
                    <a:pt x="235" y="192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4" y="187"/>
                  </a:lnTo>
                  <a:lnTo>
                    <a:pt x="230" y="180"/>
                  </a:lnTo>
                  <a:lnTo>
                    <a:pt x="224" y="170"/>
                  </a:lnTo>
                  <a:lnTo>
                    <a:pt x="214" y="163"/>
                  </a:lnTo>
                  <a:lnTo>
                    <a:pt x="197" y="163"/>
                  </a:lnTo>
                  <a:lnTo>
                    <a:pt x="187" y="165"/>
                  </a:lnTo>
                  <a:lnTo>
                    <a:pt x="180" y="162"/>
                  </a:lnTo>
                  <a:lnTo>
                    <a:pt x="174" y="157"/>
                  </a:lnTo>
                  <a:lnTo>
                    <a:pt x="169" y="152"/>
                  </a:lnTo>
                  <a:lnTo>
                    <a:pt x="177" y="143"/>
                  </a:lnTo>
                  <a:lnTo>
                    <a:pt x="184" y="135"/>
                  </a:lnTo>
                  <a:lnTo>
                    <a:pt x="192" y="128"/>
                  </a:lnTo>
                  <a:lnTo>
                    <a:pt x="199" y="122"/>
                  </a:lnTo>
                  <a:lnTo>
                    <a:pt x="215" y="123"/>
                  </a:lnTo>
                  <a:lnTo>
                    <a:pt x="227" y="120"/>
                  </a:lnTo>
                  <a:lnTo>
                    <a:pt x="237" y="115"/>
                  </a:lnTo>
                  <a:lnTo>
                    <a:pt x="245" y="105"/>
                  </a:lnTo>
                  <a:lnTo>
                    <a:pt x="249" y="95"/>
                  </a:lnTo>
                  <a:lnTo>
                    <a:pt x="250" y="85"/>
                  </a:lnTo>
                  <a:lnTo>
                    <a:pt x="247" y="75"/>
                  </a:lnTo>
                  <a:lnTo>
                    <a:pt x="240" y="65"/>
                  </a:lnTo>
                  <a:lnTo>
                    <a:pt x="232" y="58"/>
                  </a:lnTo>
                  <a:lnTo>
                    <a:pt x="219" y="57"/>
                  </a:lnTo>
                  <a:lnTo>
                    <a:pt x="205" y="58"/>
                  </a:lnTo>
                  <a:lnTo>
                    <a:pt x="194" y="63"/>
                  </a:lnTo>
                  <a:lnTo>
                    <a:pt x="187" y="72"/>
                  </a:lnTo>
                  <a:lnTo>
                    <a:pt x="185" y="78"/>
                  </a:lnTo>
                  <a:lnTo>
                    <a:pt x="185" y="85"/>
                  </a:lnTo>
                  <a:lnTo>
                    <a:pt x="187" y="92"/>
                  </a:lnTo>
                  <a:lnTo>
                    <a:pt x="179" y="102"/>
                  </a:lnTo>
                  <a:lnTo>
                    <a:pt x="169" y="110"/>
                  </a:lnTo>
                  <a:lnTo>
                    <a:pt x="160" y="117"/>
                  </a:lnTo>
                  <a:lnTo>
                    <a:pt x="155" y="120"/>
                  </a:lnTo>
                  <a:lnTo>
                    <a:pt x="152" y="117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0" y="108"/>
                  </a:lnTo>
                  <a:lnTo>
                    <a:pt x="145" y="98"/>
                  </a:lnTo>
                  <a:lnTo>
                    <a:pt x="149" y="87"/>
                  </a:lnTo>
                  <a:lnTo>
                    <a:pt x="150" y="77"/>
                  </a:lnTo>
                  <a:lnTo>
                    <a:pt x="152" y="70"/>
                  </a:lnTo>
                  <a:lnTo>
                    <a:pt x="164" y="62"/>
                  </a:lnTo>
                  <a:lnTo>
                    <a:pt x="172" y="50"/>
                  </a:lnTo>
                  <a:lnTo>
                    <a:pt x="177" y="38"/>
                  </a:lnTo>
                  <a:lnTo>
                    <a:pt x="175" y="27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49" y="2"/>
                  </a:lnTo>
                  <a:lnTo>
                    <a:pt x="135" y="0"/>
                  </a:lnTo>
                  <a:lnTo>
                    <a:pt x="129" y="2"/>
                  </a:lnTo>
                  <a:lnTo>
                    <a:pt x="120" y="7"/>
                  </a:lnTo>
                  <a:lnTo>
                    <a:pt x="114" y="12"/>
                  </a:lnTo>
                  <a:lnTo>
                    <a:pt x="107" y="17"/>
                  </a:lnTo>
                  <a:lnTo>
                    <a:pt x="102" y="22"/>
                  </a:lnTo>
                  <a:lnTo>
                    <a:pt x="100" y="27"/>
                  </a:lnTo>
                  <a:lnTo>
                    <a:pt x="99" y="32"/>
                  </a:lnTo>
                  <a:lnTo>
                    <a:pt x="99" y="38"/>
                  </a:lnTo>
                  <a:lnTo>
                    <a:pt x="102" y="48"/>
                  </a:lnTo>
                  <a:lnTo>
                    <a:pt x="107" y="57"/>
                  </a:lnTo>
                  <a:lnTo>
                    <a:pt x="114" y="63"/>
                  </a:lnTo>
                  <a:lnTo>
                    <a:pt x="120" y="67"/>
                  </a:lnTo>
                  <a:lnTo>
                    <a:pt x="122" y="78"/>
                  </a:lnTo>
                  <a:lnTo>
                    <a:pt x="120" y="88"/>
                  </a:lnTo>
                  <a:lnTo>
                    <a:pt x="120" y="97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9" y="103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95" y="97"/>
                  </a:lnTo>
                  <a:lnTo>
                    <a:pt x="90" y="78"/>
                  </a:lnTo>
                  <a:lnTo>
                    <a:pt x="80" y="6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7" name="Freeform 613"/>
            <p:cNvSpPr>
              <a:spLocks/>
            </p:cNvSpPr>
            <p:nvPr/>
          </p:nvSpPr>
          <p:spPr bwMode="auto">
            <a:xfrm>
              <a:off x="5190" y="3521"/>
              <a:ext cx="129" cy="22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34" y="28"/>
                </a:cxn>
                <a:cxn ang="0">
                  <a:pos x="210" y="53"/>
                </a:cxn>
                <a:cxn ang="0">
                  <a:pos x="184" y="73"/>
                </a:cxn>
                <a:cxn ang="0">
                  <a:pos x="157" y="88"/>
                </a:cxn>
                <a:cxn ang="0">
                  <a:pos x="129" y="100"/>
                </a:cxn>
                <a:cxn ang="0">
                  <a:pos x="100" y="108"/>
                </a:cxn>
                <a:cxn ang="0">
                  <a:pos x="73" y="111"/>
                </a:cxn>
                <a:cxn ang="0">
                  <a:pos x="47" y="111"/>
                </a:cxn>
                <a:cxn ang="0">
                  <a:pos x="48" y="121"/>
                </a:cxn>
                <a:cxn ang="0">
                  <a:pos x="48" y="133"/>
                </a:cxn>
                <a:cxn ang="0">
                  <a:pos x="47" y="145"/>
                </a:cxn>
                <a:cxn ang="0">
                  <a:pos x="43" y="158"/>
                </a:cxn>
                <a:cxn ang="0">
                  <a:pos x="37" y="171"/>
                </a:cxn>
                <a:cxn ang="0">
                  <a:pos x="27" y="185"/>
                </a:cxn>
                <a:cxn ang="0">
                  <a:pos x="15" y="195"/>
                </a:cxn>
                <a:cxn ang="0">
                  <a:pos x="0" y="205"/>
                </a:cxn>
                <a:cxn ang="0">
                  <a:pos x="17" y="233"/>
                </a:cxn>
                <a:cxn ang="0">
                  <a:pos x="28" y="270"/>
                </a:cxn>
                <a:cxn ang="0">
                  <a:pos x="30" y="305"/>
                </a:cxn>
                <a:cxn ang="0">
                  <a:pos x="17" y="335"/>
                </a:cxn>
                <a:cxn ang="0">
                  <a:pos x="28" y="340"/>
                </a:cxn>
                <a:cxn ang="0">
                  <a:pos x="42" y="347"/>
                </a:cxn>
                <a:cxn ang="0">
                  <a:pos x="57" y="355"/>
                </a:cxn>
                <a:cxn ang="0">
                  <a:pos x="73" y="365"/>
                </a:cxn>
                <a:cxn ang="0">
                  <a:pos x="88" y="380"/>
                </a:cxn>
                <a:cxn ang="0">
                  <a:pos x="103" y="398"/>
                </a:cxn>
                <a:cxn ang="0">
                  <a:pos x="115" y="420"/>
                </a:cxn>
                <a:cxn ang="0">
                  <a:pos x="123" y="447"/>
                </a:cxn>
                <a:cxn ang="0">
                  <a:pos x="130" y="432"/>
                </a:cxn>
                <a:cxn ang="0">
                  <a:pos x="139" y="413"/>
                </a:cxn>
                <a:cxn ang="0">
                  <a:pos x="150" y="397"/>
                </a:cxn>
                <a:cxn ang="0">
                  <a:pos x="164" y="382"/>
                </a:cxn>
                <a:cxn ang="0">
                  <a:pos x="177" y="367"/>
                </a:cxn>
                <a:cxn ang="0">
                  <a:pos x="194" y="357"/>
                </a:cxn>
                <a:cxn ang="0">
                  <a:pos x="212" y="348"/>
                </a:cxn>
                <a:cxn ang="0">
                  <a:pos x="232" y="345"/>
                </a:cxn>
                <a:cxn ang="0">
                  <a:pos x="222" y="325"/>
                </a:cxn>
                <a:cxn ang="0">
                  <a:pos x="217" y="300"/>
                </a:cxn>
                <a:cxn ang="0">
                  <a:pos x="220" y="272"/>
                </a:cxn>
                <a:cxn ang="0">
                  <a:pos x="239" y="243"/>
                </a:cxn>
                <a:cxn ang="0">
                  <a:pos x="222" y="195"/>
                </a:cxn>
                <a:cxn ang="0">
                  <a:pos x="217" y="148"/>
                </a:cxn>
                <a:cxn ang="0">
                  <a:pos x="219" y="106"/>
                </a:cxn>
                <a:cxn ang="0">
                  <a:pos x="225" y="75"/>
                </a:cxn>
                <a:cxn ang="0">
                  <a:pos x="232" y="56"/>
                </a:cxn>
                <a:cxn ang="0">
                  <a:pos x="240" y="38"/>
                </a:cxn>
                <a:cxn ang="0">
                  <a:pos x="249" y="21"/>
                </a:cxn>
                <a:cxn ang="0">
                  <a:pos x="255" y="13"/>
                </a:cxn>
                <a:cxn ang="0">
                  <a:pos x="259" y="10"/>
                </a:cxn>
                <a:cxn ang="0">
                  <a:pos x="259" y="6"/>
                </a:cxn>
                <a:cxn ang="0">
                  <a:pos x="257" y="5"/>
                </a:cxn>
                <a:cxn ang="0">
                  <a:pos x="255" y="3"/>
                </a:cxn>
                <a:cxn ang="0">
                  <a:pos x="255" y="0"/>
                </a:cxn>
              </a:cxnLst>
              <a:rect l="0" t="0" r="r" b="b"/>
              <a:pathLst>
                <a:path w="259" h="447">
                  <a:moveTo>
                    <a:pt x="255" y="0"/>
                  </a:moveTo>
                  <a:lnTo>
                    <a:pt x="234" y="28"/>
                  </a:lnTo>
                  <a:lnTo>
                    <a:pt x="210" y="53"/>
                  </a:lnTo>
                  <a:lnTo>
                    <a:pt x="184" y="73"/>
                  </a:lnTo>
                  <a:lnTo>
                    <a:pt x="157" y="88"/>
                  </a:lnTo>
                  <a:lnTo>
                    <a:pt x="129" y="100"/>
                  </a:lnTo>
                  <a:lnTo>
                    <a:pt x="100" y="108"/>
                  </a:lnTo>
                  <a:lnTo>
                    <a:pt x="73" y="111"/>
                  </a:lnTo>
                  <a:lnTo>
                    <a:pt x="47" y="111"/>
                  </a:lnTo>
                  <a:lnTo>
                    <a:pt x="48" y="121"/>
                  </a:lnTo>
                  <a:lnTo>
                    <a:pt x="48" y="133"/>
                  </a:lnTo>
                  <a:lnTo>
                    <a:pt x="47" y="145"/>
                  </a:lnTo>
                  <a:lnTo>
                    <a:pt x="43" y="158"/>
                  </a:lnTo>
                  <a:lnTo>
                    <a:pt x="37" y="171"/>
                  </a:lnTo>
                  <a:lnTo>
                    <a:pt x="27" y="185"/>
                  </a:lnTo>
                  <a:lnTo>
                    <a:pt x="15" y="195"/>
                  </a:lnTo>
                  <a:lnTo>
                    <a:pt x="0" y="205"/>
                  </a:lnTo>
                  <a:lnTo>
                    <a:pt x="17" y="233"/>
                  </a:lnTo>
                  <a:lnTo>
                    <a:pt x="28" y="270"/>
                  </a:lnTo>
                  <a:lnTo>
                    <a:pt x="30" y="305"/>
                  </a:lnTo>
                  <a:lnTo>
                    <a:pt x="17" y="335"/>
                  </a:lnTo>
                  <a:lnTo>
                    <a:pt x="28" y="340"/>
                  </a:lnTo>
                  <a:lnTo>
                    <a:pt x="42" y="347"/>
                  </a:lnTo>
                  <a:lnTo>
                    <a:pt x="57" y="355"/>
                  </a:lnTo>
                  <a:lnTo>
                    <a:pt x="73" y="365"/>
                  </a:lnTo>
                  <a:lnTo>
                    <a:pt x="88" y="380"/>
                  </a:lnTo>
                  <a:lnTo>
                    <a:pt x="103" y="398"/>
                  </a:lnTo>
                  <a:lnTo>
                    <a:pt x="115" y="420"/>
                  </a:lnTo>
                  <a:lnTo>
                    <a:pt x="123" y="447"/>
                  </a:lnTo>
                  <a:lnTo>
                    <a:pt x="130" y="432"/>
                  </a:lnTo>
                  <a:lnTo>
                    <a:pt x="139" y="413"/>
                  </a:lnTo>
                  <a:lnTo>
                    <a:pt x="150" y="397"/>
                  </a:lnTo>
                  <a:lnTo>
                    <a:pt x="164" y="382"/>
                  </a:lnTo>
                  <a:lnTo>
                    <a:pt x="177" y="367"/>
                  </a:lnTo>
                  <a:lnTo>
                    <a:pt x="194" y="357"/>
                  </a:lnTo>
                  <a:lnTo>
                    <a:pt x="212" y="348"/>
                  </a:lnTo>
                  <a:lnTo>
                    <a:pt x="232" y="345"/>
                  </a:lnTo>
                  <a:lnTo>
                    <a:pt x="222" y="325"/>
                  </a:lnTo>
                  <a:lnTo>
                    <a:pt x="217" y="300"/>
                  </a:lnTo>
                  <a:lnTo>
                    <a:pt x="220" y="272"/>
                  </a:lnTo>
                  <a:lnTo>
                    <a:pt x="239" y="243"/>
                  </a:lnTo>
                  <a:lnTo>
                    <a:pt x="222" y="195"/>
                  </a:lnTo>
                  <a:lnTo>
                    <a:pt x="217" y="148"/>
                  </a:lnTo>
                  <a:lnTo>
                    <a:pt x="219" y="106"/>
                  </a:lnTo>
                  <a:lnTo>
                    <a:pt x="225" y="75"/>
                  </a:lnTo>
                  <a:lnTo>
                    <a:pt x="232" y="56"/>
                  </a:lnTo>
                  <a:lnTo>
                    <a:pt x="240" y="38"/>
                  </a:lnTo>
                  <a:lnTo>
                    <a:pt x="249" y="21"/>
                  </a:lnTo>
                  <a:lnTo>
                    <a:pt x="255" y="13"/>
                  </a:lnTo>
                  <a:lnTo>
                    <a:pt x="259" y="10"/>
                  </a:lnTo>
                  <a:lnTo>
                    <a:pt x="259" y="6"/>
                  </a:lnTo>
                  <a:lnTo>
                    <a:pt x="257" y="5"/>
                  </a:lnTo>
                  <a:lnTo>
                    <a:pt x="255" y="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8" name="Freeform 614"/>
            <p:cNvSpPr>
              <a:spLocks/>
            </p:cNvSpPr>
            <p:nvPr/>
          </p:nvSpPr>
          <p:spPr bwMode="auto">
            <a:xfrm>
              <a:off x="5518" y="3464"/>
              <a:ext cx="242" cy="18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04" y="5"/>
                </a:cxn>
                <a:cxn ang="0">
                  <a:pos x="182" y="13"/>
                </a:cxn>
                <a:cxn ang="0">
                  <a:pos x="157" y="22"/>
                </a:cxn>
                <a:cxn ang="0">
                  <a:pos x="132" y="30"/>
                </a:cxn>
                <a:cxn ang="0">
                  <a:pos x="104" y="38"/>
                </a:cxn>
                <a:cxn ang="0">
                  <a:pos x="79" y="45"/>
                </a:cxn>
                <a:cxn ang="0">
                  <a:pos x="54" y="50"/>
                </a:cxn>
                <a:cxn ang="0">
                  <a:pos x="32" y="52"/>
                </a:cxn>
                <a:cxn ang="0">
                  <a:pos x="22" y="50"/>
                </a:cxn>
                <a:cxn ang="0">
                  <a:pos x="14" y="49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25" y="64"/>
                </a:cxn>
                <a:cxn ang="0">
                  <a:pos x="50" y="85"/>
                </a:cxn>
                <a:cxn ang="0">
                  <a:pos x="70" y="110"/>
                </a:cxn>
                <a:cxn ang="0">
                  <a:pos x="90" y="140"/>
                </a:cxn>
                <a:cxn ang="0">
                  <a:pos x="105" y="172"/>
                </a:cxn>
                <a:cxn ang="0">
                  <a:pos x="119" y="205"/>
                </a:cxn>
                <a:cxn ang="0">
                  <a:pos x="129" y="242"/>
                </a:cxn>
                <a:cxn ang="0">
                  <a:pos x="135" y="277"/>
                </a:cxn>
                <a:cxn ang="0">
                  <a:pos x="147" y="277"/>
                </a:cxn>
                <a:cxn ang="0">
                  <a:pos x="164" y="282"/>
                </a:cxn>
                <a:cxn ang="0">
                  <a:pos x="180" y="289"/>
                </a:cxn>
                <a:cxn ang="0">
                  <a:pos x="200" y="300"/>
                </a:cxn>
                <a:cxn ang="0">
                  <a:pos x="219" y="314"/>
                </a:cxn>
                <a:cxn ang="0">
                  <a:pos x="235" y="330"/>
                </a:cxn>
                <a:cxn ang="0">
                  <a:pos x="250" y="349"/>
                </a:cxn>
                <a:cxn ang="0">
                  <a:pos x="262" y="371"/>
                </a:cxn>
                <a:cxn ang="0">
                  <a:pos x="277" y="359"/>
                </a:cxn>
                <a:cxn ang="0">
                  <a:pos x="296" y="349"/>
                </a:cxn>
                <a:cxn ang="0">
                  <a:pos x="319" y="339"/>
                </a:cxn>
                <a:cxn ang="0">
                  <a:pos x="346" y="332"/>
                </a:cxn>
                <a:cxn ang="0">
                  <a:pos x="376" y="330"/>
                </a:cxn>
                <a:cxn ang="0">
                  <a:pos x="409" y="332"/>
                </a:cxn>
                <a:cxn ang="0">
                  <a:pos x="446" y="340"/>
                </a:cxn>
                <a:cxn ang="0">
                  <a:pos x="484" y="357"/>
                </a:cxn>
                <a:cxn ang="0">
                  <a:pos x="472" y="344"/>
                </a:cxn>
                <a:cxn ang="0">
                  <a:pos x="461" y="327"/>
                </a:cxn>
                <a:cxn ang="0">
                  <a:pos x="451" y="307"/>
                </a:cxn>
                <a:cxn ang="0">
                  <a:pos x="444" y="284"/>
                </a:cxn>
                <a:cxn ang="0">
                  <a:pos x="439" y="257"/>
                </a:cxn>
                <a:cxn ang="0">
                  <a:pos x="441" y="229"/>
                </a:cxn>
                <a:cxn ang="0">
                  <a:pos x="449" y="195"/>
                </a:cxn>
                <a:cxn ang="0">
                  <a:pos x="464" y="159"/>
                </a:cxn>
                <a:cxn ang="0">
                  <a:pos x="442" y="154"/>
                </a:cxn>
                <a:cxn ang="0">
                  <a:pos x="419" y="147"/>
                </a:cxn>
                <a:cxn ang="0">
                  <a:pos x="397" y="139"/>
                </a:cxn>
                <a:cxn ang="0">
                  <a:pos x="376" y="125"/>
                </a:cxn>
                <a:cxn ang="0">
                  <a:pos x="359" y="107"/>
                </a:cxn>
                <a:cxn ang="0">
                  <a:pos x="346" y="85"/>
                </a:cxn>
                <a:cxn ang="0">
                  <a:pos x="339" y="57"/>
                </a:cxn>
                <a:cxn ang="0">
                  <a:pos x="337" y="23"/>
                </a:cxn>
                <a:cxn ang="0">
                  <a:pos x="324" y="27"/>
                </a:cxn>
                <a:cxn ang="0">
                  <a:pos x="312" y="28"/>
                </a:cxn>
                <a:cxn ang="0">
                  <a:pos x="297" y="30"/>
                </a:cxn>
                <a:cxn ang="0">
                  <a:pos x="284" y="28"/>
                </a:cxn>
                <a:cxn ang="0">
                  <a:pos x="269" y="25"/>
                </a:cxn>
                <a:cxn ang="0">
                  <a:pos x="254" y="20"/>
                </a:cxn>
                <a:cxn ang="0">
                  <a:pos x="237" y="12"/>
                </a:cxn>
                <a:cxn ang="0">
                  <a:pos x="220" y="0"/>
                </a:cxn>
              </a:cxnLst>
              <a:rect l="0" t="0" r="r" b="b"/>
              <a:pathLst>
                <a:path w="484" h="371">
                  <a:moveTo>
                    <a:pt x="220" y="0"/>
                  </a:moveTo>
                  <a:lnTo>
                    <a:pt x="204" y="5"/>
                  </a:lnTo>
                  <a:lnTo>
                    <a:pt x="182" y="13"/>
                  </a:lnTo>
                  <a:lnTo>
                    <a:pt x="157" y="22"/>
                  </a:lnTo>
                  <a:lnTo>
                    <a:pt x="132" y="30"/>
                  </a:lnTo>
                  <a:lnTo>
                    <a:pt x="104" y="38"/>
                  </a:lnTo>
                  <a:lnTo>
                    <a:pt x="79" y="45"/>
                  </a:lnTo>
                  <a:lnTo>
                    <a:pt x="54" y="50"/>
                  </a:lnTo>
                  <a:lnTo>
                    <a:pt x="32" y="52"/>
                  </a:lnTo>
                  <a:lnTo>
                    <a:pt x="22" y="50"/>
                  </a:lnTo>
                  <a:lnTo>
                    <a:pt x="14" y="49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25" y="64"/>
                  </a:lnTo>
                  <a:lnTo>
                    <a:pt x="50" y="85"/>
                  </a:lnTo>
                  <a:lnTo>
                    <a:pt x="70" y="110"/>
                  </a:lnTo>
                  <a:lnTo>
                    <a:pt x="90" y="140"/>
                  </a:lnTo>
                  <a:lnTo>
                    <a:pt x="105" y="172"/>
                  </a:lnTo>
                  <a:lnTo>
                    <a:pt x="119" y="205"/>
                  </a:lnTo>
                  <a:lnTo>
                    <a:pt x="129" y="242"/>
                  </a:lnTo>
                  <a:lnTo>
                    <a:pt x="135" y="277"/>
                  </a:lnTo>
                  <a:lnTo>
                    <a:pt x="147" y="277"/>
                  </a:lnTo>
                  <a:lnTo>
                    <a:pt x="164" y="282"/>
                  </a:lnTo>
                  <a:lnTo>
                    <a:pt x="180" y="289"/>
                  </a:lnTo>
                  <a:lnTo>
                    <a:pt x="200" y="300"/>
                  </a:lnTo>
                  <a:lnTo>
                    <a:pt x="219" y="314"/>
                  </a:lnTo>
                  <a:lnTo>
                    <a:pt x="235" y="330"/>
                  </a:lnTo>
                  <a:lnTo>
                    <a:pt x="250" y="349"/>
                  </a:lnTo>
                  <a:lnTo>
                    <a:pt x="262" y="371"/>
                  </a:lnTo>
                  <a:lnTo>
                    <a:pt x="277" y="359"/>
                  </a:lnTo>
                  <a:lnTo>
                    <a:pt x="296" y="349"/>
                  </a:lnTo>
                  <a:lnTo>
                    <a:pt x="319" y="339"/>
                  </a:lnTo>
                  <a:lnTo>
                    <a:pt x="346" y="332"/>
                  </a:lnTo>
                  <a:lnTo>
                    <a:pt x="376" y="330"/>
                  </a:lnTo>
                  <a:lnTo>
                    <a:pt x="409" y="332"/>
                  </a:lnTo>
                  <a:lnTo>
                    <a:pt x="446" y="340"/>
                  </a:lnTo>
                  <a:lnTo>
                    <a:pt x="484" y="357"/>
                  </a:lnTo>
                  <a:lnTo>
                    <a:pt x="472" y="344"/>
                  </a:lnTo>
                  <a:lnTo>
                    <a:pt x="461" y="327"/>
                  </a:lnTo>
                  <a:lnTo>
                    <a:pt x="451" y="307"/>
                  </a:lnTo>
                  <a:lnTo>
                    <a:pt x="444" y="284"/>
                  </a:lnTo>
                  <a:lnTo>
                    <a:pt x="439" y="257"/>
                  </a:lnTo>
                  <a:lnTo>
                    <a:pt x="441" y="229"/>
                  </a:lnTo>
                  <a:lnTo>
                    <a:pt x="449" y="195"/>
                  </a:lnTo>
                  <a:lnTo>
                    <a:pt x="464" y="159"/>
                  </a:lnTo>
                  <a:lnTo>
                    <a:pt x="442" y="154"/>
                  </a:lnTo>
                  <a:lnTo>
                    <a:pt x="419" y="147"/>
                  </a:lnTo>
                  <a:lnTo>
                    <a:pt x="397" y="139"/>
                  </a:lnTo>
                  <a:lnTo>
                    <a:pt x="376" y="125"/>
                  </a:lnTo>
                  <a:lnTo>
                    <a:pt x="359" y="107"/>
                  </a:lnTo>
                  <a:lnTo>
                    <a:pt x="346" y="85"/>
                  </a:lnTo>
                  <a:lnTo>
                    <a:pt x="339" y="57"/>
                  </a:lnTo>
                  <a:lnTo>
                    <a:pt x="337" y="23"/>
                  </a:lnTo>
                  <a:lnTo>
                    <a:pt x="324" y="27"/>
                  </a:lnTo>
                  <a:lnTo>
                    <a:pt x="312" y="28"/>
                  </a:lnTo>
                  <a:lnTo>
                    <a:pt x="297" y="30"/>
                  </a:lnTo>
                  <a:lnTo>
                    <a:pt x="284" y="28"/>
                  </a:lnTo>
                  <a:lnTo>
                    <a:pt x="269" y="25"/>
                  </a:lnTo>
                  <a:lnTo>
                    <a:pt x="254" y="20"/>
                  </a:lnTo>
                  <a:lnTo>
                    <a:pt x="237" y="1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9" name="Freeform 615"/>
            <p:cNvSpPr>
              <a:spLocks/>
            </p:cNvSpPr>
            <p:nvPr/>
          </p:nvSpPr>
          <p:spPr bwMode="auto">
            <a:xfrm>
              <a:off x="5394" y="3187"/>
              <a:ext cx="213" cy="261"/>
            </a:xfrm>
            <a:custGeom>
              <a:avLst/>
              <a:gdLst/>
              <a:ahLst/>
              <a:cxnLst>
                <a:cxn ang="0">
                  <a:pos x="358" y="254"/>
                </a:cxn>
                <a:cxn ang="0">
                  <a:pos x="303" y="257"/>
                </a:cxn>
                <a:cxn ang="0">
                  <a:pos x="232" y="280"/>
                </a:cxn>
                <a:cxn ang="0">
                  <a:pos x="163" y="341"/>
                </a:cxn>
                <a:cxn ang="0">
                  <a:pos x="130" y="414"/>
                </a:cxn>
                <a:cxn ang="0">
                  <a:pos x="116" y="454"/>
                </a:cxn>
                <a:cxn ang="0">
                  <a:pos x="103" y="482"/>
                </a:cxn>
                <a:cxn ang="0">
                  <a:pos x="88" y="501"/>
                </a:cxn>
                <a:cxn ang="0">
                  <a:pos x="68" y="506"/>
                </a:cxn>
                <a:cxn ang="0">
                  <a:pos x="45" y="509"/>
                </a:cxn>
                <a:cxn ang="0">
                  <a:pos x="25" y="514"/>
                </a:cxn>
                <a:cxn ang="0">
                  <a:pos x="8" y="519"/>
                </a:cxn>
                <a:cxn ang="0">
                  <a:pos x="1" y="521"/>
                </a:cxn>
                <a:cxn ang="0">
                  <a:pos x="0" y="517"/>
                </a:cxn>
                <a:cxn ang="0">
                  <a:pos x="35" y="499"/>
                </a:cxn>
                <a:cxn ang="0">
                  <a:pos x="80" y="447"/>
                </a:cxn>
                <a:cxn ang="0">
                  <a:pos x="100" y="384"/>
                </a:cxn>
                <a:cxn ang="0">
                  <a:pos x="105" y="327"/>
                </a:cxn>
                <a:cxn ang="0">
                  <a:pos x="105" y="292"/>
                </a:cxn>
                <a:cxn ang="0">
                  <a:pos x="95" y="249"/>
                </a:cxn>
                <a:cxn ang="0">
                  <a:pos x="101" y="220"/>
                </a:cxn>
                <a:cxn ang="0">
                  <a:pos x="135" y="199"/>
                </a:cxn>
                <a:cxn ang="0">
                  <a:pos x="165" y="162"/>
                </a:cxn>
                <a:cxn ang="0">
                  <a:pos x="175" y="115"/>
                </a:cxn>
                <a:cxn ang="0">
                  <a:pos x="188" y="90"/>
                </a:cxn>
                <a:cxn ang="0">
                  <a:pos x="237" y="75"/>
                </a:cxn>
                <a:cxn ang="0">
                  <a:pos x="290" y="49"/>
                </a:cxn>
                <a:cxn ang="0">
                  <a:pos x="332" y="17"/>
                </a:cxn>
                <a:cxn ang="0">
                  <a:pos x="343" y="20"/>
                </a:cxn>
                <a:cxn ang="0">
                  <a:pos x="352" y="69"/>
                </a:cxn>
                <a:cxn ang="0">
                  <a:pos x="372" y="119"/>
                </a:cxn>
                <a:cxn ang="0">
                  <a:pos x="405" y="159"/>
                </a:cxn>
                <a:cxn ang="0">
                  <a:pos x="412" y="174"/>
                </a:cxn>
                <a:cxn ang="0">
                  <a:pos x="385" y="185"/>
                </a:cxn>
                <a:cxn ang="0">
                  <a:pos x="365" y="205"/>
                </a:cxn>
                <a:cxn ang="0">
                  <a:pos x="363" y="235"/>
                </a:cxn>
              </a:cxnLst>
              <a:rect l="0" t="0" r="r" b="b"/>
              <a:pathLst>
                <a:path w="425" h="522">
                  <a:moveTo>
                    <a:pt x="372" y="254"/>
                  </a:moveTo>
                  <a:lnTo>
                    <a:pt x="358" y="254"/>
                  </a:lnTo>
                  <a:lnTo>
                    <a:pt x="333" y="254"/>
                  </a:lnTo>
                  <a:lnTo>
                    <a:pt x="303" y="257"/>
                  </a:lnTo>
                  <a:lnTo>
                    <a:pt x="268" y="265"/>
                  </a:lnTo>
                  <a:lnTo>
                    <a:pt x="232" y="280"/>
                  </a:lnTo>
                  <a:lnTo>
                    <a:pt x="195" y="306"/>
                  </a:lnTo>
                  <a:lnTo>
                    <a:pt x="163" y="341"/>
                  </a:lnTo>
                  <a:lnTo>
                    <a:pt x="138" y="391"/>
                  </a:lnTo>
                  <a:lnTo>
                    <a:pt x="130" y="414"/>
                  </a:lnTo>
                  <a:lnTo>
                    <a:pt x="123" y="436"/>
                  </a:lnTo>
                  <a:lnTo>
                    <a:pt x="116" y="454"/>
                  </a:lnTo>
                  <a:lnTo>
                    <a:pt x="110" y="469"/>
                  </a:lnTo>
                  <a:lnTo>
                    <a:pt x="103" y="482"/>
                  </a:lnTo>
                  <a:lnTo>
                    <a:pt x="95" y="494"/>
                  </a:lnTo>
                  <a:lnTo>
                    <a:pt x="88" y="501"/>
                  </a:lnTo>
                  <a:lnTo>
                    <a:pt x="78" y="504"/>
                  </a:lnTo>
                  <a:lnTo>
                    <a:pt x="68" y="506"/>
                  </a:lnTo>
                  <a:lnTo>
                    <a:pt x="56" y="507"/>
                  </a:lnTo>
                  <a:lnTo>
                    <a:pt x="45" y="509"/>
                  </a:lnTo>
                  <a:lnTo>
                    <a:pt x="35" y="512"/>
                  </a:lnTo>
                  <a:lnTo>
                    <a:pt x="25" y="514"/>
                  </a:lnTo>
                  <a:lnTo>
                    <a:pt x="16" y="517"/>
                  </a:lnTo>
                  <a:lnTo>
                    <a:pt x="8" y="519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19"/>
                  </a:lnTo>
                  <a:lnTo>
                    <a:pt x="0" y="517"/>
                  </a:lnTo>
                  <a:lnTo>
                    <a:pt x="0" y="516"/>
                  </a:lnTo>
                  <a:lnTo>
                    <a:pt x="35" y="499"/>
                  </a:lnTo>
                  <a:lnTo>
                    <a:pt x="61" y="476"/>
                  </a:lnTo>
                  <a:lnTo>
                    <a:pt x="80" y="447"/>
                  </a:lnTo>
                  <a:lnTo>
                    <a:pt x="93" y="416"/>
                  </a:lnTo>
                  <a:lnTo>
                    <a:pt x="100" y="384"/>
                  </a:lnTo>
                  <a:lnTo>
                    <a:pt x="103" y="354"/>
                  </a:lnTo>
                  <a:lnTo>
                    <a:pt x="105" y="327"/>
                  </a:lnTo>
                  <a:lnTo>
                    <a:pt x="105" y="309"/>
                  </a:lnTo>
                  <a:lnTo>
                    <a:pt x="105" y="292"/>
                  </a:lnTo>
                  <a:lnTo>
                    <a:pt x="100" y="270"/>
                  </a:lnTo>
                  <a:lnTo>
                    <a:pt x="95" y="249"/>
                  </a:lnTo>
                  <a:lnTo>
                    <a:pt x="88" y="224"/>
                  </a:lnTo>
                  <a:lnTo>
                    <a:pt x="101" y="220"/>
                  </a:lnTo>
                  <a:lnTo>
                    <a:pt x="118" y="212"/>
                  </a:lnTo>
                  <a:lnTo>
                    <a:pt x="135" y="199"/>
                  </a:lnTo>
                  <a:lnTo>
                    <a:pt x="152" y="182"/>
                  </a:lnTo>
                  <a:lnTo>
                    <a:pt x="165" y="162"/>
                  </a:lnTo>
                  <a:lnTo>
                    <a:pt x="173" y="139"/>
                  </a:lnTo>
                  <a:lnTo>
                    <a:pt x="175" y="115"/>
                  </a:lnTo>
                  <a:lnTo>
                    <a:pt x="170" y="92"/>
                  </a:lnTo>
                  <a:lnTo>
                    <a:pt x="188" y="90"/>
                  </a:lnTo>
                  <a:lnTo>
                    <a:pt x="210" y="84"/>
                  </a:lnTo>
                  <a:lnTo>
                    <a:pt x="237" y="75"/>
                  </a:lnTo>
                  <a:lnTo>
                    <a:pt x="263" y="62"/>
                  </a:lnTo>
                  <a:lnTo>
                    <a:pt x="290" y="49"/>
                  </a:lnTo>
                  <a:lnTo>
                    <a:pt x="313" y="32"/>
                  </a:lnTo>
                  <a:lnTo>
                    <a:pt x="332" y="17"/>
                  </a:lnTo>
                  <a:lnTo>
                    <a:pt x="345" y="0"/>
                  </a:lnTo>
                  <a:lnTo>
                    <a:pt x="343" y="20"/>
                  </a:lnTo>
                  <a:lnTo>
                    <a:pt x="347" y="44"/>
                  </a:lnTo>
                  <a:lnTo>
                    <a:pt x="352" y="69"/>
                  </a:lnTo>
                  <a:lnTo>
                    <a:pt x="360" y="94"/>
                  </a:lnTo>
                  <a:lnTo>
                    <a:pt x="372" y="119"/>
                  </a:lnTo>
                  <a:lnTo>
                    <a:pt x="387" y="140"/>
                  </a:lnTo>
                  <a:lnTo>
                    <a:pt x="405" y="159"/>
                  </a:lnTo>
                  <a:lnTo>
                    <a:pt x="425" y="172"/>
                  </a:lnTo>
                  <a:lnTo>
                    <a:pt x="412" y="174"/>
                  </a:lnTo>
                  <a:lnTo>
                    <a:pt x="397" y="179"/>
                  </a:lnTo>
                  <a:lnTo>
                    <a:pt x="385" y="185"/>
                  </a:lnTo>
                  <a:lnTo>
                    <a:pt x="373" y="195"/>
                  </a:lnTo>
                  <a:lnTo>
                    <a:pt x="365" y="205"/>
                  </a:lnTo>
                  <a:lnTo>
                    <a:pt x="362" y="220"/>
                  </a:lnTo>
                  <a:lnTo>
                    <a:pt x="363" y="235"/>
                  </a:lnTo>
                  <a:lnTo>
                    <a:pt x="372" y="25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0" name="Freeform 616"/>
            <p:cNvSpPr>
              <a:spLocks/>
            </p:cNvSpPr>
            <p:nvPr/>
          </p:nvSpPr>
          <p:spPr bwMode="auto">
            <a:xfrm>
              <a:off x="5324" y="3190"/>
              <a:ext cx="125" cy="255"/>
            </a:xfrm>
            <a:custGeom>
              <a:avLst/>
              <a:gdLst/>
              <a:ahLst/>
              <a:cxnLst>
                <a:cxn ang="0">
                  <a:pos x="136" y="502"/>
                </a:cxn>
                <a:cxn ang="0">
                  <a:pos x="120" y="485"/>
                </a:cxn>
                <a:cxn ang="0">
                  <a:pos x="93" y="487"/>
                </a:cxn>
                <a:cxn ang="0">
                  <a:pos x="80" y="479"/>
                </a:cxn>
                <a:cxn ang="0">
                  <a:pos x="83" y="465"/>
                </a:cxn>
                <a:cxn ang="0">
                  <a:pos x="98" y="450"/>
                </a:cxn>
                <a:cxn ang="0">
                  <a:pos x="121" y="445"/>
                </a:cxn>
                <a:cxn ang="0">
                  <a:pos x="143" y="437"/>
                </a:cxn>
                <a:cxn ang="0">
                  <a:pos x="155" y="422"/>
                </a:cxn>
                <a:cxn ang="0">
                  <a:pos x="156" y="412"/>
                </a:cxn>
                <a:cxn ang="0">
                  <a:pos x="155" y="402"/>
                </a:cxn>
                <a:cxn ang="0">
                  <a:pos x="150" y="392"/>
                </a:cxn>
                <a:cxn ang="0">
                  <a:pos x="138" y="380"/>
                </a:cxn>
                <a:cxn ang="0">
                  <a:pos x="111" y="380"/>
                </a:cxn>
                <a:cxn ang="0">
                  <a:pos x="93" y="394"/>
                </a:cxn>
                <a:cxn ang="0">
                  <a:pos x="91" y="407"/>
                </a:cxn>
                <a:cxn ang="0">
                  <a:pos x="85" y="424"/>
                </a:cxn>
                <a:cxn ang="0">
                  <a:pos x="66" y="439"/>
                </a:cxn>
                <a:cxn ang="0">
                  <a:pos x="58" y="439"/>
                </a:cxn>
                <a:cxn ang="0">
                  <a:pos x="51" y="432"/>
                </a:cxn>
                <a:cxn ang="0">
                  <a:pos x="51" y="420"/>
                </a:cxn>
                <a:cxn ang="0">
                  <a:pos x="56" y="399"/>
                </a:cxn>
                <a:cxn ang="0">
                  <a:pos x="68" y="385"/>
                </a:cxn>
                <a:cxn ang="0">
                  <a:pos x="80" y="369"/>
                </a:cxn>
                <a:cxn ang="0">
                  <a:pos x="83" y="357"/>
                </a:cxn>
                <a:cxn ang="0">
                  <a:pos x="83" y="352"/>
                </a:cxn>
                <a:cxn ang="0">
                  <a:pos x="78" y="340"/>
                </a:cxn>
                <a:cxn ang="0">
                  <a:pos x="65" y="329"/>
                </a:cxn>
                <a:cxn ang="0">
                  <a:pos x="46" y="322"/>
                </a:cxn>
                <a:cxn ang="0">
                  <a:pos x="35" y="325"/>
                </a:cxn>
                <a:cxn ang="0">
                  <a:pos x="25" y="330"/>
                </a:cxn>
                <a:cxn ang="0">
                  <a:pos x="16" y="335"/>
                </a:cxn>
                <a:cxn ang="0">
                  <a:pos x="0" y="292"/>
                </a:cxn>
                <a:cxn ang="0">
                  <a:pos x="23" y="193"/>
                </a:cxn>
                <a:cxn ang="0">
                  <a:pos x="91" y="102"/>
                </a:cxn>
                <a:cxn ang="0">
                  <a:pos x="175" y="37"/>
                </a:cxn>
                <a:cxn ang="0">
                  <a:pos x="218" y="15"/>
                </a:cxn>
                <a:cxn ang="0">
                  <a:pos x="233" y="7"/>
                </a:cxn>
                <a:cxn ang="0">
                  <a:pos x="246" y="0"/>
                </a:cxn>
                <a:cxn ang="0">
                  <a:pos x="250" y="3"/>
                </a:cxn>
                <a:cxn ang="0">
                  <a:pos x="230" y="33"/>
                </a:cxn>
                <a:cxn ang="0">
                  <a:pos x="206" y="92"/>
                </a:cxn>
                <a:cxn ang="0">
                  <a:pos x="206" y="140"/>
                </a:cxn>
                <a:cxn ang="0">
                  <a:pos x="220" y="188"/>
                </a:cxn>
                <a:cxn ang="0">
                  <a:pos x="235" y="242"/>
                </a:cxn>
                <a:cxn ang="0">
                  <a:pos x="245" y="285"/>
                </a:cxn>
                <a:cxn ang="0">
                  <a:pos x="245" y="320"/>
                </a:cxn>
                <a:cxn ang="0">
                  <a:pos x="240" y="377"/>
                </a:cxn>
                <a:cxn ang="0">
                  <a:pos x="220" y="440"/>
                </a:cxn>
                <a:cxn ang="0">
                  <a:pos x="175" y="492"/>
                </a:cxn>
              </a:cxnLst>
              <a:rect l="0" t="0" r="r" b="b"/>
              <a:pathLst>
                <a:path w="250" h="509">
                  <a:moveTo>
                    <a:pt x="140" y="509"/>
                  </a:moveTo>
                  <a:lnTo>
                    <a:pt x="136" y="502"/>
                  </a:lnTo>
                  <a:lnTo>
                    <a:pt x="130" y="492"/>
                  </a:lnTo>
                  <a:lnTo>
                    <a:pt x="120" y="485"/>
                  </a:lnTo>
                  <a:lnTo>
                    <a:pt x="103" y="485"/>
                  </a:lnTo>
                  <a:lnTo>
                    <a:pt x="93" y="487"/>
                  </a:lnTo>
                  <a:lnTo>
                    <a:pt x="86" y="484"/>
                  </a:lnTo>
                  <a:lnTo>
                    <a:pt x="80" y="479"/>
                  </a:lnTo>
                  <a:lnTo>
                    <a:pt x="75" y="474"/>
                  </a:lnTo>
                  <a:lnTo>
                    <a:pt x="83" y="465"/>
                  </a:lnTo>
                  <a:lnTo>
                    <a:pt x="90" y="457"/>
                  </a:lnTo>
                  <a:lnTo>
                    <a:pt x="98" y="450"/>
                  </a:lnTo>
                  <a:lnTo>
                    <a:pt x="105" y="444"/>
                  </a:lnTo>
                  <a:lnTo>
                    <a:pt x="121" y="445"/>
                  </a:lnTo>
                  <a:lnTo>
                    <a:pt x="133" y="442"/>
                  </a:lnTo>
                  <a:lnTo>
                    <a:pt x="143" y="437"/>
                  </a:lnTo>
                  <a:lnTo>
                    <a:pt x="151" y="427"/>
                  </a:lnTo>
                  <a:lnTo>
                    <a:pt x="155" y="422"/>
                  </a:lnTo>
                  <a:lnTo>
                    <a:pt x="156" y="417"/>
                  </a:lnTo>
                  <a:lnTo>
                    <a:pt x="156" y="412"/>
                  </a:lnTo>
                  <a:lnTo>
                    <a:pt x="156" y="407"/>
                  </a:lnTo>
                  <a:lnTo>
                    <a:pt x="155" y="402"/>
                  </a:lnTo>
                  <a:lnTo>
                    <a:pt x="153" y="397"/>
                  </a:lnTo>
                  <a:lnTo>
                    <a:pt x="150" y="392"/>
                  </a:lnTo>
                  <a:lnTo>
                    <a:pt x="146" y="387"/>
                  </a:lnTo>
                  <a:lnTo>
                    <a:pt x="138" y="380"/>
                  </a:lnTo>
                  <a:lnTo>
                    <a:pt x="125" y="379"/>
                  </a:lnTo>
                  <a:lnTo>
                    <a:pt x="111" y="380"/>
                  </a:lnTo>
                  <a:lnTo>
                    <a:pt x="100" y="385"/>
                  </a:lnTo>
                  <a:lnTo>
                    <a:pt x="93" y="394"/>
                  </a:lnTo>
                  <a:lnTo>
                    <a:pt x="91" y="400"/>
                  </a:lnTo>
                  <a:lnTo>
                    <a:pt x="91" y="407"/>
                  </a:lnTo>
                  <a:lnTo>
                    <a:pt x="93" y="414"/>
                  </a:lnTo>
                  <a:lnTo>
                    <a:pt x="85" y="424"/>
                  </a:lnTo>
                  <a:lnTo>
                    <a:pt x="75" y="432"/>
                  </a:lnTo>
                  <a:lnTo>
                    <a:pt x="66" y="439"/>
                  </a:lnTo>
                  <a:lnTo>
                    <a:pt x="61" y="442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2"/>
                  </a:lnTo>
                  <a:lnTo>
                    <a:pt x="46" y="430"/>
                  </a:lnTo>
                  <a:lnTo>
                    <a:pt x="51" y="420"/>
                  </a:lnTo>
                  <a:lnTo>
                    <a:pt x="55" y="409"/>
                  </a:lnTo>
                  <a:lnTo>
                    <a:pt x="56" y="399"/>
                  </a:lnTo>
                  <a:lnTo>
                    <a:pt x="58" y="392"/>
                  </a:lnTo>
                  <a:lnTo>
                    <a:pt x="68" y="385"/>
                  </a:lnTo>
                  <a:lnTo>
                    <a:pt x="75" y="379"/>
                  </a:lnTo>
                  <a:lnTo>
                    <a:pt x="80" y="369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3" y="354"/>
                  </a:lnTo>
                  <a:lnTo>
                    <a:pt x="83" y="352"/>
                  </a:lnTo>
                  <a:lnTo>
                    <a:pt x="81" y="349"/>
                  </a:lnTo>
                  <a:lnTo>
                    <a:pt x="78" y="340"/>
                  </a:lnTo>
                  <a:lnTo>
                    <a:pt x="73" y="334"/>
                  </a:lnTo>
                  <a:lnTo>
                    <a:pt x="65" y="329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0" y="322"/>
                  </a:lnTo>
                  <a:lnTo>
                    <a:pt x="35" y="325"/>
                  </a:lnTo>
                  <a:lnTo>
                    <a:pt x="30" y="327"/>
                  </a:lnTo>
                  <a:lnTo>
                    <a:pt x="25" y="330"/>
                  </a:lnTo>
                  <a:lnTo>
                    <a:pt x="21" y="332"/>
                  </a:lnTo>
                  <a:lnTo>
                    <a:pt x="16" y="335"/>
                  </a:lnTo>
                  <a:lnTo>
                    <a:pt x="13" y="339"/>
                  </a:lnTo>
                  <a:lnTo>
                    <a:pt x="0" y="292"/>
                  </a:lnTo>
                  <a:lnTo>
                    <a:pt x="3" y="242"/>
                  </a:lnTo>
                  <a:lnTo>
                    <a:pt x="23" y="193"/>
                  </a:lnTo>
                  <a:lnTo>
                    <a:pt x="53" y="145"/>
                  </a:lnTo>
                  <a:lnTo>
                    <a:pt x="91" y="102"/>
                  </a:lnTo>
                  <a:lnTo>
                    <a:pt x="133" y="65"/>
                  </a:lnTo>
                  <a:lnTo>
                    <a:pt x="175" y="37"/>
                  </a:lnTo>
                  <a:lnTo>
                    <a:pt x="213" y="17"/>
                  </a:lnTo>
                  <a:lnTo>
                    <a:pt x="218" y="15"/>
                  </a:lnTo>
                  <a:lnTo>
                    <a:pt x="225" y="10"/>
                  </a:lnTo>
                  <a:lnTo>
                    <a:pt x="233" y="7"/>
                  </a:lnTo>
                  <a:lnTo>
                    <a:pt x="241" y="3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0" y="3"/>
                  </a:lnTo>
                  <a:lnTo>
                    <a:pt x="245" y="12"/>
                  </a:lnTo>
                  <a:lnTo>
                    <a:pt x="230" y="33"/>
                  </a:lnTo>
                  <a:lnTo>
                    <a:pt x="216" y="62"/>
                  </a:lnTo>
                  <a:lnTo>
                    <a:pt x="206" y="92"/>
                  </a:lnTo>
                  <a:lnTo>
                    <a:pt x="203" y="122"/>
                  </a:lnTo>
                  <a:lnTo>
                    <a:pt x="206" y="140"/>
                  </a:lnTo>
                  <a:lnTo>
                    <a:pt x="211" y="163"/>
                  </a:lnTo>
                  <a:lnTo>
                    <a:pt x="220" y="188"/>
                  </a:lnTo>
                  <a:lnTo>
                    <a:pt x="228" y="217"/>
                  </a:lnTo>
                  <a:lnTo>
                    <a:pt x="235" y="242"/>
                  </a:lnTo>
                  <a:lnTo>
                    <a:pt x="240" y="263"/>
                  </a:lnTo>
                  <a:lnTo>
                    <a:pt x="245" y="285"/>
                  </a:lnTo>
                  <a:lnTo>
                    <a:pt x="245" y="302"/>
                  </a:lnTo>
                  <a:lnTo>
                    <a:pt x="245" y="320"/>
                  </a:lnTo>
                  <a:lnTo>
                    <a:pt x="243" y="347"/>
                  </a:lnTo>
                  <a:lnTo>
                    <a:pt x="240" y="377"/>
                  </a:lnTo>
                  <a:lnTo>
                    <a:pt x="233" y="409"/>
                  </a:lnTo>
                  <a:lnTo>
                    <a:pt x="220" y="440"/>
                  </a:lnTo>
                  <a:lnTo>
                    <a:pt x="201" y="469"/>
                  </a:lnTo>
                  <a:lnTo>
                    <a:pt x="175" y="492"/>
                  </a:lnTo>
                  <a:lnTo>
                    <a:pt x="140" y="50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1" name="Freeform 617"/>
            <p:cNvSpPr>
              <a:spLocks/>
            </p:cNvSpPr>
            <p:nvPr/>
          </p:nvSpPr>
          <p:spPr bwMode="auto">
            <a:xfrm>
              <a:off x="5128" y="3314"/>
              <a:ext cx="611" cy="429"/>
            </a:xfrm>
            <a:custGeom>
              <a:avLst/>
              <a:gdLst/>
              <a:ahLst/>
              <a:cxnLst>
                <a:cxn ang="0">
                  <a:pos x="565" y="731"/>
                </a:cxn>
                <a:cxn ang="0">
                  <a:pos x="517" y="807"/>
                </a:cxn>
                <a:cxn ang="0">
                  <a:pos x="492" y="829"/>
                </a:cxn>
                <a:cxn ang="0">
                  <a:pos x="427" y="729"/>
                </a:cxn>
                <a:cxn ang="0">
                  <a:pos x="382" y="687"/>
                </a:cxn>
                <a:cxn ang="0">
                  <a:pos x="345" y="609"/>
                </a:cxn>
                <a:cxn ang="0">
                  <a:pos x="362" y="457"/>
                </a:cxn>
                <a:cxn ang="0">
                  <a:pos x="422" y="367"/>
                </a:cxn>
                <a:cxn ang="0">
                  <a:pos x="432" y="305"/>
                </a:cxn>
                <a:cxn ang="0">
                  <a:pos x="402" y="365"/>
                </a:cxn>
                <a:cxn ang="0">
                  <a:pos x="333" y="467"/>
                </a:cxn>
                <a:cxn ang="0">
                  <a:pos x="196" y="525"/>
                </a:cxn>
                <a:cxn ang="0">
                  <a:pos x="136" y="519"/>
                </a:cxn>
                <a:cxn ang="0">
                  <a:pos x="60" y="484"/>
                </a:cxn>
                <a:cxn ang="0">
                  <a:pos x="26" y="450"/>
                </a:cxn>
                <a:cxn ang="0">
                  <a:pos x="103" y="409"/>
                </a:cxn>
                <a:cxn ang="0">
                  <a:pos x="188" y="300"/>
                </a:cxn>
                <a:cxn ang="0">
                  <a:pos x="312" y="270"/>
                </a:cxn>
                <a:cxn ang="0">
                  <a:pos x="350" y="272"/>
                </a:cxn>
                <a:cxn ang="0">
                  <a:pos x="378" y="262"/>
                </a:cxn>
                <a:cxn ang="0">
                  <a:pos x="353" y="312"/>
                </a:cxn>
                <a:cxn ang="0">
                  <a:pos x="362" y="325"/>
                </a:cxn>
                <a:cxn ang="0">
                  <a:pos x="392" y="328"/>
                </a:cxn>
                <a:cxn ang="0">
                  <a:pos x="413" y="280"/>
                </a:cxn>
                <a:cxn ang="0">
                  <a:pos x="412" y="255"/>
                </a:cxn>
                <a:cxn ang="0">
                  <a:pos x="425" y="285"/>
                </a:cxn>
                <a:cxn ang="0">
                  <a:pos x="477" y="297"/>
                </a:cxn>
                <a:cxn ang="0">
                  <a:pos x="527" y="283"/>
                </a:cxn>
                <a:cxn ang="0">
                  <a:pos x="567" y="258"/>
                </a:cxn>
                <a:cxn ang="0">
                  <a:pos x="620" y="247"/>
                </a:cxn>
                <a:cxn ang="0">
                  <a:pos x="655" y="182"/>
                </a:cxn>
                <a:cxn ang="0">
                  <a:pos x="764" y="26"/>
                </a:cxn>
                <a:cxn ang="0">
                  <a:pos x="904" y="0"/>
                </a:cxn>
                <a:cxn ang="0">
                  <a:pos x="987" y="11"/>
                </a:cxn>
                <a:cxn ang="0">
                  <a:pos x="1086" y="50"/>
                </a:cxn>
                <a:cxn ang="0">
                  <a:pos x="1186" y="60"/>
                </a:cxn>
                <a:cxn ang="0">
                  <a:pos x="1206" y="83"/>
                </a:cxn>
                <a:cxn ang="0">
                  <a:pos x="1084" y="238"/>
                </a:cxn>
                <a:cxn ang="0">
                  <a:pos x="962" y="313"/>
                </a:cxn>
                <a:cxn ang="0">
                  <a:pos x="834" y="350"/>
                </a:cxn>
                <a:cxn ang="0">
                  <a:pos x="717" y="330"/>
                </a:cxn>
                <a:cxn ang="0">
                  <a:pos x="640" y="295"/>
                </a:cxn>
                <a:cxn ang="0">
                  <a:pos x="598" y="275"/>
                </a:cxn>
                <a:cxn ang="0">
                  <a:pos x="547" y="285"/>
                </a:cxn>
                <a:cxn ang="0">
                  <a:pos x="538" y="310"/>
                </a:cxn>
                <a:cxn ang="0">
                  <a:pos x="587" y="310"/>
                </a:cxn>
                <a:cxn ang="0">
                  <a:pos x="648" y="303"/>
                </a:cxn>
                <a:cxn ang="0">
                  <a:pos x="747" y="332"/>
                </a:cxn>
                <a:cxn ang="0">
                  <a:pos x="870" y="440"/>
                </a:cxn>
                <a:cxn ang="0">
                  <a:pos x="919" y="600"/>
                </a:cxn>
                <a:cxn ang="0">
                  <a:pos x="880" y="637"/>
                </a:cxn>
                <a:cxn ang="0">
                  <a:pos x="735" y="587"/>
                </a:cxn>
                <a:cxn ang="0">
                  <a:pos x="638" y="564"/>
                </a:cxn>
                <a:cxn ang="0">
                  <a:pos x="567" y="472"/>
                </a:cxn>
                <a:cxn ang="0">
                  <a:pos x="537" y="355"/>
                </a:cxn>
                <a:cxn ang="0">
                  <a:pos x="488" y="313"/>
                </a:cxn>
                <a:cxn ang="0">
                  <a:pos x="450" y="308"/>
                </a:cxn>
                <a:cxn ang="0">
                  <a:pos x="467" y="354"/>
                </a:cxn>
                <a:cxn ang="0">
                  <a:pos x="553" y="445"/>
                </a:cxn>
              </a:cxnLst>
              <a:rect l="0" t="0" r="r" b="b"/>
              <a:pathLst>
                <a:path w="1222" h="857">
                  <a:moveTo>
                    <a:pt x="582" y="505"/>
                  </a:moveTo>
                  <a:lnTo>
                    <a:pt x="593" y="565"/>
                  </a:lnTo>
                  <a:lnTo>
                    <a:pt x="593" y="629"/>
                  </a:lnTo>
                  <a:lnTo>
                    <a:pt x="585" y="686"/>
                  </a:lnTo>
                  <a:lnTo>
                    <a:pt x="565" y="731"/>
                  </a:lnTo>
                  <a:lnTo>
                    <a:pt x="553" y="747"/>
                  </a:lnTo>
                  <a:lnTo>
                    <a:pt x="543" y="764"/>
                  </a:lnTo>
                  <a:lnTo>
                    <a:pt x="533" y="779"/>
                  </a:lnTo>
                  <a:lnTo>
                    <a:pt x="525" y="794"/>
                  </a:lnTo>
                  <a:lnTo>
                    <a:pt x="517" y="807"/>
                  </a:lnTo>
                  <a:lnTo>
                    <a:pt x="510" y="824"/>
                  </a:lnTo>
                  <a:lnTo>
                    <a:pt x="505" y="839"/>
                  </a:lnTo>
                  <a:lnTo>
                    <a:pt x="500" y="857"/>
                  </a:lnTo>
                  <a:lnTo>
                    <a:pt x="497" y="846"/>
                  </a:lnTo>
                  <a:lnTo>
                    <a:pt x="492" y="829"/>
                  </a:lnTo>
                  <a:lnTo>
                    <a:pt x="482" y="811"/>
                  </a:lnTo>
                  <a:lnTo>
                    <a:pt x="472" y="789"/>
                  </a:lnTo>
                  <a:lnTo>
                    <a:pt x="457" y="767"/>
                  </a:lnTo>
                  <a:lnTo>
                    <a:pt x="443" y="746"/>
                  </a:lnTo>
                  <a:lnTo>
                    <a:pt x="427" y="729"/>
                  </a:lnTo>
                  <a:lnTo>
                    <a:pt x="412" y="714"/>
                  </a:lnTo>
                  <a:lnTo>
                    <a:pt x="403" y="707"/>
                  </a:lnTo>
                  <a:lnTo>
                    <a:pt x="395" y="701"/>
                  </a:lnTo>
                  <a:lnTo>
                    <a:pt x="388" y="694"/>
                  </a:lnTo>
                  <a:lnTo>
                    <a:pt x="382" y="687"/>
                  </a:lnTo>
                  <a:lnTo>
                    <a:pt x="377" y="679"/>
                  </a:lnTo>
                  <a:lnTo>
                    <a:pt x="372" y="672"/>
                  </a:lnTo>
                  <a:lnTo>
                    <a:pt x="367" y="664"/>
                  </a:lnTo>
                  <a:lnTo>
                    <a:pt x="362" y="657"/>
                  </a:lnTo>
                  <a:lnTo>
                    <a:pt x="345" y="609"/>
                  </a:lnTo>
                  <a:lnTo>
                    <a:pt x="340" y="562"/>
                  </a:lnTo>
                  <a:lnTo>
                    <a:pt x="342" y="520"/>
                  </a:lnTo>
                  <a:lnTo>
                    <a:pt x="348" y="489"/>
                  </a:lnTo>
                  <a:lnTo>
                    <a:pt x="353" y="472"/>
                  </a:lnTo>
                  <a:lnTo>
                    <a:pt x="362" y="457"/>
                  </a:lnTo>
                  <a:lnTo>
                    <a:pt x="372" y="440"/>
                  </a:lnTo>
                  <a:lnTo>
                    <a:pt x="383" y="422"/>
                  </a:lnTo>
                  <a:lnTo>
                    <a:pt x="397" y="405"/>
                  </a:lnTo>
                  <a:lnTo>
                    <a:pt x="410" y="387"/>
                  </a:lnTo>
                  <a:lnTo>
                    <a:pt x="422" y="367"/>
                  </a:lnTo>
                  <a:lnTo>
                    <a:pt x="433" y="347"/>
                  </a:lnTo>
                  <a:lnTo>
                    <a:pt x="437" y="333"/>
                  </a:lnTo>
                  <a:lnTo>
                    <a:pt x="438" y="318"/>
                  </a:lnTo>
                  <a:lnTo>
                    <a:pt x="435" y="308"/>
                  </a:lnTo>
                  <a:lnTo>
                    <a:pt x="432" y="305"/>
                  </a:lnTo>
                  <a:lnTo>
                    <a:pt x="422" y="312"/>
                  </a:lnTo>
                  <a:lnTo>
                    <a:pt x="415" y="323"/>
                  </a:lnTo>
                  <a:lnTo>
                    <a:pt x="410" y="335"/>
                  </a:lnTo>
                  <a:lnTo>
                    <a:pt x="407" y="347"/>
                  </a:lnTo>
                  <a:lnTo>
                    <a:pt x="402" y="365"/>
                  </a:lnTo>
                  <a:lnTo>
                    <a:pt x="395" y="382"/>
                  </a:lnTo>
                  <a:lnTo>
                    <a:pt x="387" y="399"/>
                  </a:lnTo>
                  <a:lnTo>
                    <a:pt x="378" y="414"/>
                  </a:lnTo>
                  <a:lnTo>
                    <a:pt x="357" y="442"/>
                  </a:lnTo>
                  <a:lnTo>
                    <a:pt x="333" y="467"/>
                  </a:lnTo>
                  <a:lnTo>
                    <a:pt x="307" y="487"/>
                  </a:lnTo>
                  <a:lnTo>
                    <a:pt x="280" y="502"/>
                  </a:lnTo>
                  <a:lnTo>
                    <a:pt x="252" y="514"/>
                  </a:lnTo>
                  <a:lnTo>
                    <a:pt x="223" y="522"/>
                  </a:lnTo>
                  <a:lnTo>
                    <a:pt x="196" y="525"/>
                  </a:lnTo>
                  <a:lnTo>
                    <a:pt x="170" y="525"/>
                  </a:lnTo>
                  <a:lnTo>
                    <a:pt x="161" y="524"/>
                  </a:lnTo>
                  <a:lnTo>
                    <a:pt x="153" y="522"/>
                  </a:lnTo>
                  <a:lnTo>
                    <a:pt x="145" y="520"/>
                  </a:lnTo>
                  <a:lnTo>
                    <a:pt x="136" y="519"/>
                  </a:lnTo>
                  <a:lnTo>
                    <a:pt x="121" y="512"/>
                  </a:lnTo>
                  <a:lnTo>
                    <a:pt x="106" y="507"/>
                  </a:lnTo>
                  <a:lnTo>
                    <a:pt x="91" y="499"/>
                  </a:lnTo>
                  <a:lnTo>
                    <a:pt x="76" y="492"/>
                  </a:lnTo>
                  <a:lnTo>
                    <a:pt x="60" y="484"/>
                  </a:lnTo>
                  <a:lnTo>
                    <a:pt x="41" y="475"/>
                  </a:lnTo>
                  <a:lnTo>
                    <a:pt x="21" y="467"/>
                  </a:lnTo>
                  <a:lnTo>
                    <a:pt x="0" y="457"/>
                  </a:lnTo>
                  <a:lnTo>
                    <a:pt x="11" y="454"/>
                  </a:lnTo>
                  <a:lnTo>
                    <a:pt x="26" y="450"/>
                  </a:lnTo>
                  <a:lnTo>
                    <a:pt x="43" y="445"/>
                  </a:lnTo>
                  <a:lnTo>
                    <a:pt x="60" y="439"/>
                  </a:lnTo>
                  <a:lnTo>
                    <a:pt x="76" y="430"/>
                  </a:lnTo>
                  <a:lnTo>
                    <a:pt x="91" y="420"/>
                  </a:lnTo>
                  <a:lnTo>
                    <a:pt x="103" y="409"/>
                  </a:lnTo>
                  <a:lnTo>
                    <a:pt x="113" y="394"/>
                  </a:lnTo>
                  <a:lnTo>
                    <a:pt x="125" y="372"/>
                  </a:lnTo>
                  <a:lnTo>
                    <a:pt x="143" y="347"/>
                  </a:lnTo>
                  <a:lnTo>
                    <a:pt x="163" y="322"/>
                  </a:lnTo>
                  <a:lnTo>
                    <a:pt x="188" y="300"/>
                  </a:lnTo>
                  <a:lnTo>
                    <a:pt x="215" y="282"/>
                  </a:lnTo>
                  <a:lnTo>
                    <a:pt x="245" y="268"/>
                  </a:lnTo>
                  <a:lnTo>
                    <a:pt x="275" y="263"/>
                  </a:lnTo>
                  <a:lnTo>
                    <a:pt x="307" y="267"/>
                  </a:lnTo>
                  <a:lnTo>
                    <a:pt x="312" y="270"/>
                  </a:lnTo>
                  <a:lnTo>
                    <a:pt x="320" y="273"/>
                  </a:lnTo>
                  <a:lnTo>
                    <a:pt x="327" y="275"/>
                  </a:lnTo>
                  <a:lnTo>
                    <a:pt x="335" y="275"/>
                  </a:lnTo>
                  <a:lnTo>
                    <a:pt x="343" y="273"/>
                  </a:lnTo>
                  <a:lnTo>
                    <a:pt x="350" y="272"/>
                  </a:lnTo>
                  <a:lnTo>
                    <a:pt x="355" y="268"/>
                  </a:lnTo>
                  <a:lnTo>
                    <a:pt x="358" y="265"/>
                  </a:lnTo>
                  <a:lnTo>
                    <a:pt x="363" y="260"/>
                  </a:lnTo>
                  <a:lnTo>
                    <a:pt x="372" y="258"/>
                  </a:lnTo>
                  <a:lnTo>
                    <a:pt x="378" y="262"/>
                  </a:lnTo>
                  <a:lnTo>
                    <a:pt x="383" y="263"/>
                  </a:lnTo>
                  <a:lnTo>
                    <a:pt x="373" y="273"/>
                  </a:lnTo>
                  <a:lnTo>
                    <a:pt x="363" y="285"/>
                  </a:lnTo>
                  <a:lnTo>
                    <a:pt x="357" y="300"/>
                  </a:lnTo>
                  <a:lnTo>
                    <a:pt x="353" y="312"/>
                  </a:lnTo>
                  <a:lnTo>
                    <a:pt x="353" y="315"/>
                  </a:lnTo>
                  <a:lnTo>
                    <a:pt x="355" y="318"/>
                  </a:lnTo>
                  <a:lnTo>
                    <a:pt x="357" y="320"/>
                  </a:lnTo>
                  <a:lnTo>
                    <a:pt x="358" y="323"/>
                  </a:lnTo>
                  <a:lnTo>
                    <a:pt x="362" y="325"/>
                  </a:lnTo>
                  <a:lnTo>
                    <a:pt x="363" y="327"/>
                  </a:lnTo>
                  <a:lnTo>
                    <a:pt x="367" y="328"/>
                  </a:lnTo>
                  <a:lnTo>
                    <a:pt x="368" y="328"/>
                  </a:lnTo>
                  <a:lnTo>
                    <a:pt x="380" y="330"/>
                  </a:lnTo>
                  <a:lnTo>
                    <a:pt x="392" y="328"/>
                  </a:lnTo>
                  <a:lnTo>
                    <a:pt x="402" y="323"/>
                  </a:lnTo>
                  <a:lnTo>
                    <a:pt x="410" y="317"/>
                  </a:lnTo>
                  <a:lnTo>
                    <a:pt x="415" y="305"/>
                  </a:lnTo>
                  <a:lnTo>
                    <a:pt x="415" y="292"/>
                  </a:lnTo>
                  <a:lnTo>
                    <a:pt x="413" y="280"/>
                  </a:lnTo>
                  <a:lnTo>
                    <a:pt x="408" y="270"/>
                  </a:lnTo>
                  <a:lnTo>
                    <a:pt x="405" y="265"/>
                  </a:lnTo>
                  <a:lnTo>
                    <a:pt x="405" y="260"/>
                  </a:lnTo>
                  <a:lnTo>
                    <a:pt x="408" y="257"/>
                  </a:lnTo>
                  <a:lnTo>
                    <a:pt x="412" y="255"/>
                  </a:lnTo>
                  <a:lnTo>
                    <a:pt x="415" y="257"/>
                  </a:lnTo>
                  <a:lnTo>
                    <a:pt x="418" y="260"/>
                  </a:lnTo>
                  <a:lnTo>
                    <a:pt x="420" y="268"/>
                  </a:lnTo>
                  <a:lnTo>
                    <a:pt x="422" y="277"/>
                  </a:lnTo>
                  <a:lnTo>
                    <a:pt x="425" y="285"/>
                  </a:lnTo>
                  <a:lnTo>
                    <a:pt x="432" y="293"/>
                  </a:lnTo>
                  <a:lnTo>
                    <a:pt x="445" y="295"/>
                  </a:lnTo>
                  <a:lnTo>
                    <a:pt x="462" y="285"/>
                  </a:lnTo>
                  <a:lnTo>
                    <a:pt x="468" y="292"/>
                  </a:lnTo>
                  <a:lnTo>
                    <a:pt x="477" y="297"/>
                  </a:lnTo>
                  <a:lnTo>
                    <a:pt x="487" y="300"/>
                  </a:lnTo>
                  <a:lnTo>
                    <a:pt x="498" y="302"/>
                  </a:lnTo>
                  <a:lnTo>
                    <a:pt x="508" y="298"/>
                  </a:lnTo>
                  <a:lnTo>
                    <a:pt x="518" y="293"/>
                  </a:lnTo>
                  <a:lnTo>
                    <a:pt x="527" y="283"/>
                  </a:lnTo>
                  <a:lnTo>
                    <a:pt x="533" y="268"/>
                  </a:lnTo>
                  <a:lnTo>
                    <a:pt x="540" y="265"/>
                  </a:lnTo>
                  <a:lnTo>
                    <a:pt x="548" y="263"/>
                  </a:lnTo>
                  <a:lnTo>
                    <a:pt x="557" y="260"/>
                  </a:lnTo>
                  <a:lnTo>
                    <a:pt x="567" y="258"/>
                  </a:lnTo>
                  <a:lnTo>
                    <a:pt x="577" y="255"/>
                  </a:lnTo>
                  <a:lnTo>
                    <a:pt x="588" y="253"/>
                  </a:lnTo>
                  <a:lnTo>
                    <a:pt x="600" y="252"/>
                  </a:lnTo>
                  <a:lnTo>
                    <a:pt x="610" y="250"/>
                  </a:lnTo>
                  <a:lnTo>
                    <a:pt x="620" y="247"/>
                  </a:lnTo>
                  <a:lnTo>
                    <a:pt x="627" y="240"/>
                  </a:lnTo>
                  <a:lnTo>
                    <a:pt x="635" y="228"/>
                  </a:lnTo>
                  <a:lnTo>
                    <a:pt x="642" y="215"/>
                  </a:lnTo>
                  <a:lnTo>
                    <a:pt x="648" y="200"/>
                  </a:lnTo>
                  <a:lnTo>
                    <a:pt x="655" y="182"/>
                  </a:lnTo>
                  <a:lnTo>
                    <a:pt x="662" y="160"/>
                  </a:lnTo>
                  <a:lnTo>
                    <a:pt x="670" y="137"/>
                  </a:lnTo>
                  <a:lnTo>
                    <a:pt x="695" y="87"/>
                  </a:lnTo>
                  <a:lnTo>
                    <a:pt x="727" y="52"/>
                  </a:lnTo>
                  <a:lnTo>
                    <a:pt x="764" y="26"/>
                  </a:lnTo>
                  <a:lnTo>
                    <a:pt x="800" y="11"/>
                  </a:lnTo>
                  <a:lnTo>
                    <a:pt x="835" y="3"/>
                  </a:lnTo>
                  <a:lnTo>
                    <a:pt x="865" y="0"/>
                  </a:lnTo>
                  <a:lnTo>
                    <a:pt x="890" y="0"/>
                  </a:lnTo>
                  <a:lnTo>
                    <a:pt x="904" y="0"/>
                  </a:lnTo>
                  <a:lnTo>
                    <a:pt x="914" y="0"/>
                  </a:lnTo>
                  <a:lnTo>
                    <a:pt x="929" y="1"/>
                  </a:lnTo>
                  <a:lnTo>
                    <a:pt x="947" y="3"/>
                  </a:lnTo>
                  <a:lnTo>
                    <a:pt x="965" y="6"/>
                  </a:lnTo>
                  <a:lnTo>
                    <a:pt x="987" y="11"/>
                  </a:lnTo>
                  <a:lnTo>
                    <a:pt x="1009" y="18"/>
                  </a:lnTo>
                  <a:lnTo>
                    <a:pt x="1029" y="26"/>
                  </a:lnTo>
                  <a:lnTo>
                    <a:pt x="1047" y="35"/>
                  </a:lnTo>
                  <a:lnTo>
                    <a:pt x="1066" y="43"/>
                  </a:lnTo>
                  <a:lnTo>
                    <a:pt x="1086" y="50"/>
                  </a:lnTo>
                  <a:lnTo>
                    <a:pt x="1106" y="55"/>
                  </a:lnTo>
                  <a:lnTo>
                    <a:pt x="1127" y="57"/>
                  </a:lnTo>
                  <a:lnTo>
                    <a:pt x="1147" y="58"/>
                  </a:lnTo>
                  <a:lnTo>
                    <a:pt x="1167" y="60"/>
                  </a:lnTo>
                  <a:lnTo>
                    <a:pt x="1186" y="60"/>
                  </a:lnTo>
                  <a:lnTo>
                    <a:pt x="1202" y="58"/>
                  </a:lnTo>
                  <a:lnTo>
                    <a:pt x="1222" y="58"/>
                  </a:lnTo>
                  <a:lnTo>
                    <a:pt x="1222" y="65"/>
                  </a:lnTo>
                  <a:lnTo>
                    <a:pt x="1214" y="75"/>
                  </a:lnTo>
                  <a:lnTo>
                    <a:pt x="1206" y="83"/>
                  </a:lnTo>
                  <a:lnTo>
                    <a:pt x="1187" y="108"/>
                  </a:lnTo>
                  <a:lnTo>
                    <a:pt x="1166" y="138"/>
                  </a:lnTo>
                  <a:lnTo>
                    <a:pt x="1141" y="172"/>
                  </a:lnTo>
                  <a:lnTo>
                    <a:pt x="1112" y="207"/>
                  </a:lnTo>
                  <a:lnTo>
                    <a:pt x="1084" y="238"/>
                  </a:lnTo>
                  <a:lnTo>
                    <a:pt x="1055" y="267"/>
                  </a:lnTo>
                  <a:lnTo>
                    <a:pt x="1027" y="288"/>
                  </a:lnTo>
                  <a:lnTo>
                    <a:pt x="1000" y="300"/>
                  </a:lnTo>
                  <a:lnTo>
                    <a:pt x="984" y="305"/>
                  </a:lnTo>
                  <a:lnTo>
                    <a:pt x="962" y="313"/>
                  </a:lnTo>
                  <a:lnTo>
                    <a:pt x="937" y="322"/>
                  </a:lnTo>
                  <a:lnTo>
                    <a:pt x="912" y="330"/>
                  </a:lnTo>
                  <a:lnTo>
                    <a:pt x="884" y="338"/>
                  </a:lnTo>
                  <a:lnTo>
                    <a:pt x="859" y="345"/>
                  </a:lnTo>
                  <a:lnTo>
                    <a:pt x="834" y="350"/>
                  </a:lnTo>
                  <a:lnTo>
                    <a:pt x="812" y="352"/>
                  </a:lnTo>
                  <a:lnTo>
                    <a:pt x="790" y="350"/>
                  </a:lnTo>
                  <a:lnTo>
                    <a:pt x="767" y="345"/>
                  </a:lnTo>
                  <a:lnTo>
                    <a:pt x="742" y="338"/>
                  </a:lnTo>
                  <a:lnTo>
                    <a:pt x="717" y="330"/>
                  </a:lnTo>
                  <a:lnTo>
                    <a:pt x="694" y="322"/>
                  </a:lnTo>
                  <a:lnTo>
                    <a:pt x="674" y="313"/>
                  </a:lnTo>
                  <a:lnTo>
                    <a:pt x="659" y="307"/>
                  </a:lnTo>
                  <a:lnTo>
                    <a:pt x="650" y="302"/>
                  </a:lnTo>
                  <a:lnTo>
                    <a:pt x="640" y="295"/>
                  </a:lnTo>
                  <a:lnTo>
                    <a:pt x="632" y="288"/>
                  </a:lnTo>
                  <a:lnTo>
                    <a:pt x="623" y="283"/>
                  </a:lnTo>
                  <a:lnTo>
                    <a:pt x="613" y="277"/>
                  </a:lnTo>
                  <a:lnTo>
                    <a:pt x="607" y="275"/>
                  </a:lnTo>
                  <a:lnTo>
                    <a:pt x="598" y="275"/>
                  </a:lnTo>
                  <a:lnTo>
                    <a:pt x="587" y="275"/>
                  </a:lnTo>
                  <a:lnTo>
                    <a:pt x="577" y="277"/>
                  </a:lnTo>
                  <a:lnTo>
                    <a:pt x="567" y="280"/>
                  </a:lnTo>
                  <a:lnTo>
                    <a:pt x="555" y="282"/>
                  </a:lnTo>
                  <a:lnTo>
                    <a:pt x="547" y="285"/>
                  </a:lnTo>
                  <a:lnTo>
                    <a:pt x="540" y="288"/>
                  </a:lnTo>
                  <a:lnTo>
                    <a:pt x="532" y="295"/>
                  </a:lnTo>
                  <a:lnTo>
                    <a:pt x="530" y="302"/>
                  </a:lnTo>
                  <a:lnTo>
                    <a:pt x="532" y="307"/>
                  </a:lnTo>
                  <a:lnTo>
                    <a:pt x="538" y="310"/>
                  </a:lnTo>
                  <a:lnTo>
                    <a:pt x="545" y="312"/>
                  </a:lnTo>
                  <a:lnTo>
                    <a:pt x="553" y="312"/>
                  </a:lnTo>
                  <a:lnTo>
                    <a:pt x="563" y="312"/>
                  </a:lnTo>
                  <a:lnTo>
                    <a:pt x="573" y="312"/>
                  </a:lnTo>
                  <a:lnTo>
                    <a:pt x="587" y="310"/>
                  </a:lnTo>
                  <a:lnTo>
                    <a:pt x="598" y="308"/>
                  </a:lnTo>
                  <a:lnTo>
                    <a:pt x="612" y="307"/>
                  </a:lnTo>
                  <a:lnTo>
                    <a:pt x="623" y="305"/>
                  </a:lnTo>
                  <a:lnTo>
                    <a:pt x="635" y="303"/>
                  </a:lnTo>
                  <a:lnTo>
                    <a:pt x="648" y="303"/>
                  </a:lnTo>
                  <a:lnTo>
                    <a:pt x="662" y="303"/>
                  </a:lnTo>
                  <a:lnTo>
                    <a:pt x="677" y="307"/>
                  </a:lnTo>
                  <a:lnTo>
                    <a:pt x="697" y="312"/>
                  </a:lnTo>
                  <a:lnTo>
                    <a:pt x="720" y="320"/>
                  </a:lnTo>
                  <a:lnTo>
                    <a:pt x="747" y="332"/>
                  </a:lnTo>
                  <a:lnTo>
                    <a:pt x="780" y="347"/>
                  </a:lnTo>
                  <a:lnTo>
                    <a:pt x="805" y="364"/>
                  </a:lnTo>
                  <a:lnTo>
                    <a:pt x="830" y="385"/>
                  </a:lnTo>
                  <a:lnTo>
                    <a:pt x="850" y="410"/>
                  </a:lnTo>
                  <a:lnTo>
                    <a:pt x="870" y="440"/>
                  </a:lnTo>
                  <a:lnTo>
                    <a:pt x="885" y="472"/>
                  </a:lnTo>
                  <a:lnTo>
                    <a:pt x="899" y="505"/>
                  </a:lnTo>
                  <a:lnTo>
                    <a:pt x="909" y="542"/>
                  </a:lnTo>
                  <a:lnTo>
                    <a:pt x="915" y="577"/>
                  </a:lnTo>
                  <a:lnTo>
                    <a:pt x="919" y="600"/>
                  </a:lnTo>
                  <a:lnTo>
                    <a:pt x="919" y="624"/>
                  </a:lnTo>
                  <a:lnTo>
                    <a:pt x="919" y="647"/>
                  </a:lnTo>
                  <a:lnTo>
                    <a:pt x="915" y="669"/>
                  </a:lnTo>
                  <a:lnTo>
                    <a:pt x="900" y="652"/>
                  </a:lnTo>
                  <a:lnTo>
                    <a:pt x="880" y="637"/>
                  </a:lnTo>
                  <a:lnTo>
                    <a:pt x="854" y="624"/>
                  </a:lnTo>
                  <a:lnTo>
                    <a:pt x="825" y="612"/>
                  </a:lnTo>
                  <a:lnTo>
                    <a:pt x="795" y="602"/>
                  </a:lnTo>
                  <a:lnTo>
                    <a:pt x="764" y="592"/>
                  </a:lnTo>
                  <a:lnTo>
                    <a:pt x="735" y="587"/>
                  </a:lnTo>
                  <a:lnTo>
                    <a:pt x="710" y="582"/>
                  </a:lnTo>
                  <a:lnTo>
                    <a:pt x="695" y="579"/>
                  </a:lnTo>
                  <a:lnTo>
                    <a:pt x="677" y="575"/>
                  </a:lnTo>
                  <a:lnTo>
                    <a:pt x="659" y="572"/>
                  </a:lnTo>
                  <a:lnTo>
                    <a:pt x="638" y="564"/>
                  </a:lnTo>
                  <a:lnTo>
                    <a:pt x="620" y="555"/>
                  </a:lnTo>
                  <a:lnTo>
                    <a:pt x="603" y="542"/>
                  </a:lnTo>
                  <a:lnTo>
                    <a:pt x="590" y="524"/>
                  </a:lnTo>
                  <a:lnTo>
                    <a:pt x="580" y="502"/>
                  </a:lnTo>
                  <a:lnTo>
                    <a:pt x="567" y="472"/>
                  </a:lnTo>
                  <a:lnTo>
                    <a:pt x="552" y="445"/>
                  </a:lnTo>
                  <a:lnTo>
                    <a:pt x="543" y="419"/>
                  </a:lnTo>
                  <a:lnTo>
                    <a:pt x="543" y="379"/>
                  </a:lnTo>
                  <a:lnTo>
                    <a:pt x="542" y="367"/>
                  </a:lnTo>
                  <a:lnTo>
                    <a:pt x="537" y="355"/>
                  </a:lnTo>
                  <a:lnTo>
                    <a:pt x="528" y="345"/>
                  </a:lnTo>
                  <a:lnTo>
                    <a:pt x="520" y="335"/>
                  </a:lnTo>
                  <a:lnTo>
                    <a:pt x="508" y="327"/>
                  </a:lnTo>
                  <a:lnTo>
                    <a:pt x="497" y="320"/>
                  </a:lnTo>
                  <a:lnTo>
                    <a:pt x="488" y="313"/>
                  </a:lnTo>
                  <a:lnTo>
                    <a:pt x="480" y="310"/>
                  </a:lnTo>
                  <a:lnTo>
                    <a:pt x="468" y="305"/>
                  </a:lnTo>
                  <a:lnTo>
                    <a:pt x="458" y="302"/>
                  </a:lnTo>
                  <a:lnTo>
                    <a:pt x="452" y="303"/>
                  </a:lnTo>
                  <a:lnTo>
                    <a:pt x="450" y="308"/>
                  </a:lnTo>
                  <a:lnTo>
                    <a:pt x="452" y="318"/>
                  </a:lnTo>
                  <a:lnTo>
                    <a:pt x="453" y="327"/>
                  </a:lnTo>
                  <a:lnTo>
                    <a:pt x="455" y="337"/>
                  </a:lnTo>
                  <a:lnTo>
                    <a:pt x="460" y="347"/>
                  </a:lnTo>
                  <a:lnTo>
                    <a:pt x="467" y="354"/>
                  </a:lnTo>
                  <a:lnTo>
                    <a:pt x="478" y="365"/>
                  </a:lnTo>
                  <a:lnTo>
                    <a:pt x="495" y="380"/>
                  </a:lnTo>
                  <a:lnTo>
                    <a:pt x="513" y="399"/>
                  </a:lnTo>
                  <a:lnTo>
                    <a:pt x="533" y="420"/>
                  </a:lnTo>
                  <a:lnTo>
                    <a:pt x="553" y="445"/>
                  </a:lnTo>
                  <a:lnTo>
                    <a:pt x="568" y="474"/>
                  </a:lnTo>
                  <a:lnTo>
                    <a:pt x="582" y="50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2" name="Freeform 618"/>
            <p:cNvSpPr>
              <a:spLocks/>
            </p:cNvSpPr>
            <p:nvPr/>
          </p:nvSpPr>
          <p:spPr bwMode="auto">
            <a:xfrm>
              <a:off x="5138" y="3250"/>
              <a:ext cx="183" cy="187"/>
            </a:xfrm>
            <a:custGeom>
              <a:avLst/>
              <a:gdLst/>
              <a:ahLst/>
              <a:cxnLst>
                <a:cxn ang="0">
                  <a:pos x="278" y="361"/>
                </a:cxn>
                <a:cxn ang="0">
                  <a:pos x="290" y="341"/>
                </a:cxn>
                <a:cxn ang="0">
                  <a:pos x="313" y="334"/>
                </a:cxn>
                <a:cxn ang="0">
                  <a:pos x="328" y="341"/>
                </a:cxn>
                <a:cxn ang="0">
                  <a:pos x="333" y="349"/>
                </a:cxn>
                <a:cxn ang="0">
                  <a:pos x="345" y="351"/>
                </a:cxn>
                <a:cxn ang="0">
                  <a:pos x="362" y="354"/>
                </a:cxn>
                <a:cxn ang="0">
                  <a:pos x="367" y="352"/>
                </a:cxn>
                <a:cxn ang="0">
                  <a:pos x="358" y="341"/>
                </a:cxn>
                <a:cxn ang="0">
                  <a:pos x="347" y="331"/>
                </a:cxn>
                <a:cxn ang="0">
                  <a:pos x="335" y="327"/>
                </a:cxn>
                <a:cxn ang="0">
                  <a:pos x="318" y="329"/>
                </a:cxn>
                <a:cxn ang="0">
                  <a:pos x="303" y="314"/>
                </a:cxn>
                <a:cxn ang="0">
                  <a:pos x="298" y="297"/>
                </a:cxn>
                <a:cxn ang="0">
                  <a:pos x="302" y="286"/>
                </a:cxn>
                <a:cxn ang="0">
                  <a:pos x="307" y="279"/>
                </a:cxn>
                <a:cxn ang="0">
                  <a:pos x="315" y="271"/>
                </a:cxn>
                <a:cxn ang="0">
                  <a:pos x="332" y="262"/>
                </a:cxn>
                <a:cxn ang="0">
                  <a:pos x="347" y="224"/>
                </a:cxn>
                <a:cxn ang="0">
                  <a:pos x="337" y="154"/>
                </a:cxn>
                <a:cxn ang="0">
                  <a:pos x="288" y="94"/>
                </a:cxn>
                <a:cxn ang="0">
                  <a:pos x="205" y="52"/>
                </a:cxn>
                <a:cxn ang="0">
                  <a:pos x="126" y="37"/>
                </a:cxn>
                <a:cxn ang="0">
                  <a:pos x="81" y="27"/>
                </a:cxn>
                <a:cxn ang="0">
                  <a:pos x="41" y="14"/>
                </a:cxn>
                <a:cxn ang="0">
                  <a:pos x="10" y="4"/>
                </a:cxn>
                <a:cxn ang="0">
                  <a:pos x="13" y="19"/>
                </a:cxn>
                <a:cxn ang="0">
                  <a:pos x="35" y="64"/>
                </a:cxn>
                <a:cxn ang="0">
                  <a:pos x="51" y="114"/>
                </a:cxn>
                <a:cxn ang="0">
                  <a:pos x="65" y="162"/>
                </a:cxn>
                <a:cxn ang="0">
                  <a:pos x="76" y="207"/>
                </a:cxn>
                <a:cxn ang="0">
                  <a:pos x="100" y="267"/>
                </a:cxn>
                <a:cxn ang="0">
                  <a:pos x="148" y="327"/>
                </a:cxn>
                <a:cxn ang="0">
                  <a:pos x="226" y="367"/>
                </a:cxn>
              </a:cxnLst>
              <a:rect l="0" t="0" r="r" b="b"/>
              <a:pathLst>
                <a:path w="367" h="374">
                  <a:moveTo>
                    <a:pt x="278" y="374"/>
                  </a:moveTo>
                  <a:lnTo>
                    <a:pt x="278" y="361"/>
                  </a:lnTo>
                  <a:lnTo>
                    <a:pt x="283" y="349"/>
                  </a:lnTo>
                  <a:lnTo>
                    <a:pt x="290" y="341"/>
                  </a:lnTo>
                  <a:lnTo>
                    <a:pt x="302" y="336"/>
                  </a:lnTo>
                  <a:lnTo>
                    <a:pt x="313" y="334"/>
                  </a:lnTo>
                  <a:lnTo>
                    <a:pt x="322" y="336"/>
                  </a:lnTo>
                  <a:lnTo>
                    <a:pt x="328" y="341"/>
                  </a:lnTo>
                  <a:lnTo>
                    <a:pt x="332" y="346"/>
                  </a:lnTo>
                  <a:lnTo>
                    <a:pt x="333" y="349"/>
                  </a:lnTo>
                  <a:lnTo>
                    <a:pt x="338" y="351"/>
                  </a:lnTo>
                  <a:lnTo>
                    <a:pt x="345" y="351"/>
                  </a:lnTo>
                  <a:lnTo>
                    <a:pt x="353" y="352"/>
                  </a:lnTo>
                  <a:lnTo>
                    <a:pt x="362" y="354"/>
                  </a:lnTo>
                  <a:lnTo>
                    <a:pt x="367" y="354"/>
                  </a:lnTo>
                  <a:lnTo>
                    <a:pt x="367" y="352"/>
                  </a:lnTo>
                  <a:lnTo>
                    <a:pt x="363" y="347"/>
                  </a:lnTo>
                  <a:lnTo>
                    <a:pt x="358" y="341"/>
                  </a:lnTo>
                  <a:lnTo>
                    <a:pt x="353" y="336"/>
                  </a:lnTo>
                  <a:lnTo>
                    <a:pt x="347" y="331"/>
                  </a:lnTo>
                  <a:lnTo>
                    <a:pt x="340" y="324"/>
                  </a:lnTo>
                  <a:lnTo>
                    <a:pt x="335" y="327"/>
                  </a:lnTo>
                  <a:lnTo>
                    <a:pt x="327" y="329"/>
                  </a:lnTo>
                  <a:lnTo>
                    <a:pt x="318" y="329"/>
                  </a:lnTo>
                  <a:lnTo>
                    <a:pt x="310" y="324"/>
                  </a:lnTo>
                  <a:lnTo>
                    <a:pt x="303" y="314"/>
                  </a:lnTo>
                  <a:lnTo>
                    <a:pt x="300" y="306"/>
                  </a:lnTo>
                  <a:lnTo>
                    <a:pt x="298" y="297"/>
                  </a:lnTo>
                  <a:lnTo>
                    <a:pt x="300" y="291"/>
                  </a:lnTo>
                  <a:lnTo>
                    <a:pt x="302" y="286"/>
                  </a:lnTo>
                  <a:lnTo>
                    <a:pt x="303" y="282"/>
                  </a:lnTo>
                  <a:lnTo>
                    <a:pt x="307" y="279"/>
                  </a:lnTo>
                  <a:lnTo>
                    <a:pt x="308" y="276"/>
                  </a:lnTo>
                  <a:lnTo>
                    <a:pt x="315" y="271"/>
                  </a:lnTo>
                  <a:lnTo>
                    <a:pt x="323" y="266"/>
                  </a:lnTo>
                  <a:lnTo>
                    <a:pt x="332" y="262"/>
                  </a:lnTo>
                  <a:lnTo>
                    <a:pt x="340" y="261"/>
                  </a:lnTo>
                  <a:lnTo>
                    <a:pt x="347" y="224"/>
                  </a:lnTo>
                  <a:lnTo>
                    <a:pt x="347" y="187"/>
                  </a:lnTo>
                  <a:lnTo>
                    <a:pt x="337" y="154"/>
                  </a:lnTo>
                  <a:lnTo>
                    <a:pt x="317" y="122"/>
                  </a:lnTo>
                  <a:lnTo>
                    <a:pt x="288" y="94"/>
                  </a:lnTo>
                  <a:lnTo>
                    <a:pt x="252" y="70"/>
                  </a:lnTo>
                  <a:lnTo>
                    <a:pt x="205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2"/>
                  </a:lnTo>
                  <a:lnTo>
                    <a:pt x="81" y="27"/>
                  </a:lnTo>
                  <a:lnTo>
                    <a:pt x="61" y="20"/>
                  </a:lnTo>
                  <a:lnTo>
                    <a:pt x="41" y="14"/>
                  </a:lnTo>
                  <a:lnTo>
                    <a:pt x="25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3" y="40"/>
                  </a:lnTo>
                  <a:lnTo>
                    <a:pt x="35" y="64"/>
                  </a:lnTo>
                  <a:lnTo>
                    <a:pt x="43" y="89"/>
                  </a:lnTo>
                  <a:lnTo>
                    <a:pt x="51" y="114"/>
                  </a:lnTo>
                  <a:lnTo>
                    <a:pt x="58" y="139"/>
                  </a:lnTo>
                  <a:lnTo>
                    <a:pt x="65" y="162"/>
                  </a:lnTo>
                  <a:lnTo>
                    <a:pt x="70" y="184"/>
                  </a:lnTo>
                  <a:lnTo>
                    <a:pt x="76" y="207"/>
                  </a:lnTo>
                  <a:lnTo>
                    <a:pt x="86" y="236"/>
                  </a:lnTo>
                  <a:lnTo>
                    <a:pt x="100" y="267"/>
                  </a:lnTo>
                  <a:lnTo>
                    <a:pt x="121" y="299"/>
                  </a:lnTo>
                  <a:lnTo>
                    <a:pt x="148" y="327"/>
                  </a:lnTo>
                  <a:lnTo>
                    <a:pt x="183" y="351"/>
                  </a:lnTo>
                  <a:lnTo>
                    <a:pt x="226" y="367"/>
                  </a:lnTo>
                  <a:lnTo>
                    <a:pt x="278" y="3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3" name="Freeform 619"/>
            <p:cNvSpPr>
              <a:spLocks/>
            </p:cNvSpPr>
            <p:nvPr/>
          </p:nvSpPr>
          <p:spPr bwMode="auto">
            <a:xfrm>
              <a:off x="5335" y="3361"/>
              <a:ext cx="20" cy="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4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8" y="20"/>
                </a:cxn>
                <a:cxn ang="0">
                  <a:pos x="37" y="29"/>
                </a:cxn>
                <a:cxn ang="0">
                  <a:pos x="33" y="35"/>
                </a:cxn>
                <a:cxn ang="0">
                  <a:pos x="27" y="39"/>
                </a:cxn>
                <a:cxn ang="0">
                  <a:pos x="22" y="40"/>
                </a:cxn>
                <a:cxn ang="0">
                  <a:pos x="15" y="39"/>
                </a:cxn>
                <a:cxn ang="0">
                  <a:pos x="8" y="32"/>
                </a:cxn>
                <a:cxn ang="0">
                  <a:pos x="2" y="25"/>
                </a:cxn>
                <a:cxn ang="0">
                  <a:pos x="0" y="17"/>
                </a:cxn>
              </a:cxnLst>
              <a:rect l="0" t="0" r="r" b="b"/>
              <a:pathLst>
                <a:path w="38" h="40">
                  <a:moveTo>
                    <a:pt x="0" y="17"/>
                  </a:moveTo>
                  <a:lnTo>
                    <a:pt x="2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7" y="39"/>
                  </a:lnTo>
                  <a:lnTo>
                    <a:pt x="22" y="40"/>
                  </a:lnTo>
                  <a:lnTo>
                    <a:pt x="15" y="39"/>
                  </a:lnTo>
                  <a:lnTo>
                    <a:pt x="8" y="32"/>
                  </a:lnTo>
                  <a:lnTo>
                    <a:pt x="2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4" name="Freeform 620"/>
            <p:cNvSpPr>
              <a:spLocks/>
            </p:cNvSpPr>
            <p:nvPr/>
          </p:nvSpPr>
          <p:spPr bwMode="auto">
            <a:xfrm>
              <a:off x="5375" y="3387"/>
              <a:ext cx="21" cy="2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0" y="3"/>
                </a:cxn>
                <a:cxn ang="0">
                  <a:pos x="37" y="6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2" y="31"/>
                </a:cxn>
                <a:cxn ang="0">
                  <a:pos x="39" y="38"/>
                </a:cxn>
                <a:cxn ang="0">
                  <a:pos x="32" y="41"/>
                </a:cxn>
                <a:cxn ang="0">
                  <a:pos x="22" y="41"/>
                </a:cxn>
                <a:cxn ang="0">
                  <a:pos x="12" y="40"/>
                </a:cxn>
                <a:cxn ang="0">
                  <a:pos x="7" y="33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5"/>
                </a:cxn>
              </a:cxnLst>
              <a:rect l="0" t="0" r="r" b="b"/>
              <a:pathLst>
                <a:path w="42" h="41">
                  <a:moveTo>
                    <a:pt x="4" y="5"/>
                  </a:moveTo>
                  <a:lnTo>
                    <a:pt x="12" y="1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0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22" y="41"/>
                  </a:lnTo>
                  <a:lnTo>
                    <a:pt x="12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5" name="Freeform 621"/>
            <p:cNvSpPr>
              <a:spLocks/>
            </p:cNvSpPr>
            <p:nvPr/>
          </p:nvSpPr>
          <p:spPr bwMode="auto">
            <a:xfrm>
              <a:off x="5328" y="3412"/>
              <a:ext cx="20" cy="2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5" y="5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37" y="30"/>
                </a:cxn>
                <a:cxn ang="0">
                  <a:pos x="33" y="36"/>
                </a:cxn>
                <a:cxn ang="0">
                  <a:pos x="27" y="40"/>
                </a:cxn>
                <a:cxn ang="0">
                  <a:pos x="20" y="41"/>
                </a:cxn>
                <a:cxn ang="0">
                  <a:pos x="12" y="41"/>
                </a:cxn>
                <a:cxn ang="0">
                  <a:pos x="5" y="36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40" h="41">
                  <a:moveTo>
                    <a:pt x="3" y="8"/>
                  </a:moveTo>
                  <a:lnTo>
                    <a:pt x="8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6" name="Freeform 622"/>
            <p:cNvSpPr>
              <a:spLocks/>
            </p:cNvSpPr>
            <p:nvPr/>
          </p:nvSpPr>
          <p:spPr bwMode="auto">
            <a:xfrm>
              <a:off x="5295" y="3387"/>
              <a:ext cx="20" cy="2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4" y="33"/>
                </a:cxn>
                <a:cxn ang="0">
                  <a:pos x="10" y="36"/>
                </a:cxn>
                <a:cxn ang="0">
                  <a:pos x="20" y="40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0" y="31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0" y="10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7" y="1"/>
                </a:cxn>
              </a:cxnLst>
              <a:rect l="0" t="0" r="r" b="b"/>
              <a:pathLst>
                <a:path w="42" h="40">
                  <a:moveTo>
                    <a:pt x="7" y="1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0" y="31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7" name="Freeform 623"/>
            <p:cNvSpPr>
              <a:spLocks/>
            </p:cNvSpPr>
            <p:nvPr/>
          </p:nvSpPr>
          <p:spPr bwMode="auto">
            <a:xfrm>
              <a:off x="5282" y="3426"/>
              <a:ext cx="18" cy="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4" y="7"/>
                </a:cxn>
                <a:cxn ang="0">
                  <a:pos x="35" y="12"/>
                </a:cxn>
                <a:cxn ang="0">
                  <a:pos x="35" y="19"/>
                </a:cxn>
                <a:cxn ang="0">
                  <a:pos x="34" y="27"/>
                </a:cxn>
                <a:cxn ang="0">
                  <a:pos x="29" y="34"/>
                </a:cxn>
                <a:cxn ang="0">
                  <a:pos x="24" y="37"/>
                </a:cxn>
                <a:cxn ang="0">
                  <a:pos x="17" y="37"/>
                </a:cxn>
                <a:cxn ang="0">
                  <a:pos x="10" y="34"/>
                </a:cxn>
                <a:cxn ang="0">
                  <a:pos x="4" y="29"/>
                </a:cxn>
                <a:cxn ang="0">
                  <a:pos x="0" y="24"/>
                </a:cxn>
              </a:cxnLst>
              <a:rect l="0" t="0" r="r" b="b"/>
              <a:pathLst>
                <a:path w="35" h="37">
                  <a:moveTo>
                    <a:pt x="0" y="24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7" y="37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8" name="Freeform 624"/>
            <p:cNvSpPr>
              <a:spLocks/>
            </p:cNvSpPr>
            <p:nvPr/>
          </p:nvSpPr>
          <p:spPr bwMode="auto">
            <a:xfrm>
              <a:off x="5315" y="3454"/>
              <a:ext cx="15" cy="21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4" y="40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9" y="7"/>
                </a:cxn>
                <a:cxn ang="0">
                  <a:pos x="30" y="15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5" y="35"/>
                </a:cxn>
                <a:cxn ang="0">
                  <a:pos x="19" y="40"/>
                </a:cxn>
                <a:cxn ang="0">
                  <a:pos x="10" y="42"/>
                </a:cxn>
              </a:cxnLst>
              <a:rect l="0" t="0" r="r" b="b"/>
              <a:pathLst>
                <a:path w="32" h="42">
                  <a:moveTo>
                    <a:pt x="10" y="42"/>
                  </a:moveTo>
                  <a:lnTo>
                    <a:pt x="4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7"/>
                  </a:lnTo>
                  <a:lnTo>
                    <a:pt x="30" y="15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5" y="35"/>
                  </a:lnTo>
                  <a:lnTo>
                    <a:pt x="19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9" name="Freeform 625"/>
            <p:cNvSpPr>
              <a:spLocks/>
            </p:cNvSpPr>
            <p:nvPr/>
          </p:nvSpPr>
          <p:spPr bwMode="auto">
            <a:xfrm>
              <a:off x="5343" y="3435"/>
              <a:ext cx="18" cy="23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5" y="16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7" y="15"/>
                </a:cxn>
                <a:cxn ang="0">
                  <a:pos x="37" y="23"/>
                </a:cxn>
                <a:cxn ang="0">
                  <a:pos x="33" y="31"/>
                </a:cxn>
                <a:cxn ang="0">
                  <a:pos x="27" y="40"/>
                </a:cxn>
                <a:cxn ang="0">
                  <a:pos x="18" y="45"/>
                </a:cxn>
                <a:cxn ang="0">
                  <a:pos x="12" y="46"/>
                </a:cxn>
                <a:cxn ang="0">
                  <a:pos x="7" y="45"/>
                </a:cxn>
                <a:cxn ang="0">
                  <a:pos x="2" y="38"/>
                </a:cxn>
                <a:cxn ang="0">
                  <a:pos x="0" y="31"/>
                </a:cxn>
                <a:cxn ang="0">
                  <a:pos x="2" y="23"/>
                </a:cxn>
              </a:cxnLst>
              <a:rect l="0" t="0" r="r" b="b"/>
              <a:pathLst>
                <a:path w="37" h="46">
                  <a:moveTo>
                    <a:pt x="2" y="23"/>
                  </a:moveTo>
                  <a:lnTo>
                    <a:pt x="5" y="16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5" y="6"/>
                  </a:lnTo>
                  <a:lnTo>
                    <a:pt x="37" y="15"/>
                  </a:lnTo>
                  <a:lnTo>
                    <a:pt x="37" y="23"/>
                  </a:lnTo>
                  <a:lnTo>
                    <a:pt x="33" y="31"/>
                  </a:lnTo>
                  <a:lnTo>
                    <a:pt x="27" y="40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0" name="Freeform 626"/>
            <p:cNvSpPr>
              <a:spLocks/>
            </p:cNvSpPr>
            <p:nvPr/>
          </p:nvSpPr>
          <p:spPr bwMode="auto">
            <a:xfrm>
              <a:off x="5366" y="3439"/>
              <a:ext cx="20" cy="19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6" y="27"/>
                </a:cxn>
                <a:cxn ang="0">
                  <a:pos x="31" y="32"/>
                </a:cxn>
                <a:cxn ang="0">
                  <a:pos x="25" y="37"/>
                </a:cxn>
                <a:cxn ang="0">
                  <a:pos x="18" y="38"/>
                </a:cxn>
                <a:cxn ang="0">
                  <a:pos x="13" y="38"/>
                </a:cxn>
                <a:cxn ang="0">
                  <a:pos x="8" y="35"/>
                </a:cxn>
                <a:cxn ang="0">
                  <a:pos x="3" y="28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6" y="8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31" y="3"/>
                </a:cxn>
              </a:cxnLst>
              <a:rect l="0" t="0" r="r" b="b"/>
              <a:pathLst>
                <a:path w="38" h="38">
                  <a:moveTo>
                    <a:pt x="31" y="3"/>
                  </a:moveTo>
                  <a:lnTo>
                    <a:pt x="35" y="8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1" y="32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8" y="35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1" name="Freeform 627"/>
            <p:cNvSpPr>
              <a:spLocks/>
            </p:cNvSpPr>
            <p:nvPr/>
          </p:nvSpPr>
          <p:spPr bwMode="auto">
            <a:xfrm>
              <a:off x="5156" y="3467"/>
              <a:ext cx="156" cy="106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01" y="15"/>
                </a:cxn>
                <a:cxn ang="0">
                  <a:pos x="297" y="7"/>
                </a:cxn>
                <a:cxn ang="0">
                  <a:pos x="284" y="23"/>
                </a:cxn>
                <a:cxn ang="0">
                  <a:pos x="251" y="17"/>
                </a:cxn>
                <a:cxn ang="0">
                  <a:pos x="185" y="2"/>
                </a:cxn>
                <a:cxn ang="0">
                  <a:pos x="135" y="2"/>
                </a:cxn>
                <a:cxn ang="0">
                  <a:pos x="125" y="8"/>
                </a:cxn>
                <a:cxn ang="0">
                  <a:pos x="169" y="7"/>
                </a:cxn>
                <a:cxn ang="0">
                  <a:pos x="226" y="20"/>
                </a:cxn>
                <a:cxn ang="0">
                  <a:pos x="264" y="39"/>
                </a:cxn>
                <a:cxn ang="0">
                  <a:pos x="259" y="47"/>
                </a:cxn>
                <a:cxn ang="0">
                  <a:pos x="234" y="60"/>
                </a:cxn>
                <a:cxn ang="0">
                  <a:pos x="209" y="65"/>
                </a:cxn>
                <a:cxn ang="0">
                  <a:pos x="159" y="52"/>
                </a:cxn>
                <a:cxn ang="0">
                  <a:pos x="105" y="47"/>
                </a:cxn>
                <a:cxn ang="0">
                  <a:pos x="79" y="59"/>
                </a:cxn>
                <a:cxn ang="0">
                  <a:pos x="97" y="57"/>
                </a:cxn>
                <a:cxn ang="0">
                  <a:pos x="124" y="59"/>
                </a:cxn>
                <a:cxn ang="0">
                  <a:pos x="154" y="64"/>
                </a:cxn>
                <a:cxn ang="0">
                  <a:pos x="192" y="74"/>
                </a:cxn>
                <a:cxn ang="0">
                  <a:pos x="202" y="84"/>
                </a:cxn>
                <a:cxn ang="0">
                  <a:pos x="179" y="94"/>
                </a:cxn>
                <a:cxn ang="0">
                  <a:pos x="155" y="102"/>
                </a:cxn>
                <a:cxn ang="0">
                  <a:pos x="139" y="105"/>
                </a:cxn>
                <a:cxn ang="0">
                  <a:pos x="115" y="99"/>
                </a:cxn>
                <a:cxn ang="0">
                  <a:pos x="92" y="90"/>
                </a:cxn>
                <a:cxn ang="0">
                  <a:pos x="64" y="90"/>
                </a:cxn>
                <a:cxn ang="0">
                  <a:pos x="97" y="104"/>
                </a:cxn>
                <a:cxn ang="0">
                  <a:pos x="107" y="117"/>
                </a:cxn>
                <a:cxn ang="0">
                  <a:pos x="60" y="132"/>
                </a:cxn>
                <a:cxn ang="0">
                  <a:pos x="14" y="145"/>
                </a:cxn>
                <a:cxn ang="0">
                  <a:pos x="0" y="152"/>
                </a:cxn>
                <a:cxn ang="0">
                  <a:pos x="27" y="152"/>
                </a:cxn>
                <a:cxn ang="0">
                  <a:pos x="77" y="144"/>
                </a:cxn>
                <a:cxn ang="0">
                  <a:pos x="124" y="130"/>
                </a:cxn>
                <a:cxn ang="0">
                  <a:pos x="124" y="167"/>
                </a:cxn>
                <a:cxn ang="0">
                  <a:pos x="104" y="212"/>
                </a:cxn>
                <a:cxn ang="0">
                  <a:pos x="115" y="207"/>
                </a:cxn>
                <a:cxn ang="0">
                  <a:pos x="149" y="144"/>
                </a:cxn>
                <a:cxn ang="0">
                  <a:pos x="170" y="119"/>
                </a:cxn>
                <a:cxn ang="0">
                  <a:pos x="201" y="107"/>
                </a:cxn>
                <a:cxn ang="0">
                  <a:pos x="224" y="97"/>
                </a:cxn>
                <a:cxn ang="0">
                  <a:pos x="216" y="167"/>
                </a:cxn>
                <a:cxn ang="0">
                  <a:pos x="209" y="197"/>
                </a:cxn>
                <a:cxn ang="0">
                  <a:pos x="226" y="167"/>
                </a:cxn>
                <a:cxn ang="0">
                  <a:pos x="242" y="89"/>
                </a:cxn>
                <a:cxn ang="0">
                  <a:pos x="274" y="59"/>
                </a:cxn>
                <a:cxn ang="0">
                  <a:pos x="289" y="47"/>
                </a:cxn>
                <a:cxn ang="0">
                  <a:pos x="289" y="77"/>
                </a:cxn>
                <a:cxn ang="0">
                  <a:pos x="282" y="150"/>
                </a:cxn>
                <a:cxn ang="0">
                  <a:pos x="309" y="54"/>
                </a:cxn>
              </a:cxnLst>
              <a:rect l="0" t="0" r="r" b="b"/>
              <a:pathLst>
                <a:path w="312" h="214">
                  <a:moveTo>
                    <a:pt x="312" y="23"/>
                  </a:moveTo>
                  <a:lnTo>
                    <a:pt x="311" y="23"/>
                  </a:lnTo>
                  <a:lnTo>
                    <a:pt x="307" y="22"/>
                  </a:lnTo>
                  <a:lnTo>
                    <a:pt x="306" y="20"/>
                  </a:lnTo>
                  <a:lnTo>
                    <a:pt x="302" y="18"/>
                  </a:lnTo>
                  <a:lnTo>
                    <a:pt x="301" y="15"/>
                  </a:lnTo>
                  <a:lnTo>
                    <a:pt x="299" y="13"/>
                  </a:lnTo>
                  <a:lnTo>
                    <a:pt x="297" y="10"/>
                  </a:lnTo>
                  <a:lnTo>
                    <a:pt x="297" y="7"/>
                  </a:lnTo>
                  <a:lnTo>
                    <a:pt x="292" y="13"/>
                  </a:lnTo>
                  <a:lnTo>
                    <a:pt x="287" y="18"/>
                  </a:lnTo>
                  <a:lnTo>
                    <a:pt x="284" y="23"/>
                  </a:lnTo>
                  <a:lnTo>
                    <a:pt x="281" y="27"/>
                  </a:lnTo>
                  <a:lnTo>
                    <a:pt x="269" y="22"/>
                  </a:lnTo>
                  <a:lnTo>
                    <a:pt x="251" y="17"/>
                  </a:lnTo>
                  <a:lnTo>
                    <a:pt x="231" y="10"/>
                  </a:lnTo>
                  <a:lnTo>
                    <a:pt x="209" y="7"/>
                  </a:lnTo>
                  <a:lnTo>
                    <a:pt x="185" y="2"/>
                  </a:lnTo>
                  <a:lnTo>
                    <a:pt x="165" y="0"/>
                  </a:lnTo>
                  <a:lnTo>
                    <a:pt x="147" y="0"/>
                  </a:lnTo>
                  <a:lnTo>
                    <a:pt x="135" y="2"/>
                  </a:lnTo>
                  <a:lnTo>
                    <a:pt x="122" y="7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35" y="7"/>
                  </a:lnTo>
                  <a:lnTo>
                    <a:pt x="152" y="7"/>
                  </a:lnTo>
                  <a:lnTo>
                    <a:pt x="169" y="7"/>
                  </a:lnTo>
                  <a:lnTo>
                    <a:pt x="189" y="10"/>
                  </a:lnTo>
                  <a:lnTo>
                    <a:pt x="207" y="15"/>
                  </a:lnTo>
                  <a:lnTo>
                    <a:pt x="226" y="20"/>
                  </a:lnTo>
                  <a:lnTo>
                    <a:pt x="241" y="25"/>
                  </a:lnTo>
                  <a:lnTo>
                    <a:pt x="254" y="32"/>
                  </a:lnTo>
                  <a:lnTo>
                    <a:pt x="264" y="39"/>
                  </a:lnTo>
                  <a:lnTo>
                    <a:pt x="267" y="44"/>
                  </a:lnTo>
                  <a:lnTo>
                    <a:pt x="266" y="45"/>
                  </a:lnTo>
                  <a:lnTo>
                    <a:pt x="259" y="47"/>
                  </a:lnTo>
                  <a:lnTo>
                    <a:pt x="252" y="50"/>
                  </a:lnTo>
                  <a:lnTo>
                    <a:pt x="244" y="55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9" y="70"/>
                  </a:lnTo>
                  <a:lnTo>
                    <a:pt x="209" y="65"/>
                  </a:lnTo>
                  <a:lnTo>
                    <a:pt x="194" y="62"/>
                  </a:lnTo>
                  <a:lnTo>
                    <a:pt x="177" y="57"/>
                  </a:lnTo>
                  <a:lnTo>
                    <a:pt x="159" y="52"/>
                  </a:lnTo>
                  <a:lnTo>
                    <a:pt x="139" y="49"/>
                  </a:lnTo>
                  <a:lnTo>
                    <a:pt x="120" y="47"/>
                  </a:lnTo>
                  <a:lnTo>
                    <a:pt x="105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90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5" y="57"/>
                  </a:lnTo>
                  <a:lnTo>
                    <a:pt x="124" y="59"/>
                  </a:lnTo>
                  <a:lnTo>
                    <a:pt x="134" y="59"/>
                  </a:lnTo>
                  <a:lnTo>
                    <a:pt x="144" y="60"/>
                  </a:lnTo>
                  <a:lnTo>
                    <a:pt x="154" y="64"/>
                  </a:lnTo>
                  <a:lnTo>
                    <a:pt x="162" y="65"/>
                  </a:lnTo>
                  <a:lnTo>
                    <a:pt x="179" y="70"/>
                  </a:lnTo>
                  <a:lnTo>
                    <a:pt x="192" y="74"/>
                  </a:lnTo>
                  <a:lnTo>
                    <a:pt x="201" y="77"/>
                  </a:lnTo>
                  <a:lnTo>
                    <a:pt x="207" y="80"/>
                  </a:lnTo>
                  <a:lnTo>
                    <a:pt x="202" y="84"/>
                  </a:lnTo>
                  <a:lnTo>
                    <a:pt x="196" y="87"/>
                  </a:lnTo>
                  <a:lnTo>
                    <a:pt x="187" y="90"/>
                  </a:lnTo>
                  <a:lnTo>
                    <a:pt x="179" y="94"/>
                  </a:lnTo>
                  <a:lnTo>
                    <a:pt x="170" y="97"/>
                  </a:lnTo>
                  <a:lnTo>
                    <a:pt x="162" y="99"/>
                  </a:lnTo>
                  <a:lnTo>
                    <a:pt x="155" y="102"/>
                  </a:lnTo>
                  <a:lnTo>
                    <a:pt x="150" y="104"/>
                  </a:lnTo>
                  <a:lnTo>
                    <a:pt x="145" y="105"/>
                  </a:lnTo>
                  <a:lnTo>
                    <a:pt x="139" y="105"/>
                  </a:lnTo>
                  <a:lnTo>
                    <a:pt x="130" y="104"/>
                  </a:lnTo>
                  <a:lnTo>
                    <a:pt x="124" y="102"/>
                  </a:lnTo>
                  <a:lnTo>
                    <a:pt x="115" y="99"/>
                  </a:lnTo>
                  <a:lnTo>
                    <a:pt x="107" y="95"/>
                  </a:lnTo>
                  <a:lnTo>
                    <a:pt x="99" y="94"/>
                  </a:lnTo>
                  <a:lnTo>
                    <a:pt x="92" y="90"/>
                  </a:lnTo>
                  <a:lnTo>
                    <a:pt x="80" y="87"/>
                  </a:lnTo>
                  <a:lnTo>
                    <a:pt x="69" y="87"/>
                  </a:lnTo>
                  <a:lnTo>
                    <a:pt x="64" y="90"/>
                  </a:lnTo>
                  <a:lnTo>
                    <a:pt x="69" y="94"/>
                  </a:lnTo>
                  <a:lnTo>
                    <a:pt x="82" y="99"/>
                  </a:lnTo>
                  <a:lnTo>
                    <a:pt x="97" y="104"/>
                  </a:lnTo>
                  <a:lnTo>
                    <a:pt x="109" y="109"/>
                  </a:lnTo>
                  <a:lnTo>
                    <a:pt x="117" y="114"/>
                  </a:lnTo>
                  <a:lnTo>
                    <a:pt x="107" y="117"/>
                  </a:lnTo>
                  <a:lnTo>
                    <a:pt x="94" y="122"/>
                  </a:lnTo>
                  <a:lnTo>
                    <a:pt x="77" y="127"/>
                  </a:lnTo>
                  <a:lnTo>
                    <a:pt x="60" y="132"/>
                  </a:lnTo>
                  <a:lnTo>
                    <a:pt x="42" y="137"/>
                  </a:lnTo>
                  <a:lnTo>
                    <a:pt x="27" y="142"/>
                  </a:lnTo>
                  <a:lnTo>
                    <a:pt x="14" y="145"/>
                  </a:lnTo>
                  <a:lnTo>
                    <a:pt x="7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5" y="152"/>
                  </a:lnTo>
                  <a:lnTo>
                    <a:pt x="15" y="152"/>
                  </a:lnTo>
                  <a:lnTo>
                    <a:pt x="27" y="152"/>
                  </a:lnTo>
                  <a:lnTo>
                    <a:pt x="42" y="149"/>
                  </a:lnTo>
                  <a:lnTo>
                    <a:pt x="59" y="147"/>
                  </a:lnTo>
                  <a:lnTo>
                    <a:pt x="77" y="144"/>
                  </a:lnTo>
                  <a:lnTo>
                    <a:pt x="94" y="139"/>
                  </a:lnTo>
                  <a:lnTo>
                    <a:pt x="110" y="134"/>
                  </a:lnTo>
                  <a:lnTo>
                    <a:pt x="124" y="130"/>
                  </a:lnTo>
                  <a:lnTo>
                    <a:pt x="132" y="125"/>
                  </a:lnTo>
                  <a:lnTo>
                    <a:pt x="130" y="144"/>
                  </a:lnTo>
                  <a:lnTo>
                    <a:pt x="124" y="167"/>
                  </a:lnTo>
                  <a:lnTo>
                    <a:pt x="117" y="190"/>
                  </a:lnTo>
                  <a:lnTo>
                    <a:pt x="109" y="205"/>
                  </a:lnTo>
                  <a:lnTo>
                    <a:pt x="104" y="212"/>
                  </a:lnTo>
                  <a:lnTo>
                    <a:pt x="105" y="214"/>
                  </a:lnTo>
                  <a:lnTo>
                    <a:pt x="110" y="212"/>
                  </a:lnTo>
                  <a:lnTo>
                    <a:pt x="115" y="207"/>
                  </a:lnTo>
                  <a:lnTo>
                    <a:pt x="125" y="192"/>
                  </a:lnTo>
                  <a:lnTo>
                    <a:pt x="137" y="169"/>
                  </a:lnTo>
                  <a:lnTo>
                    <a:pt x="149" y="144"/>
                  </a:lnTo>
                  <a:lnTo>
                    <a:pt x="154" y="125"/>
                  </a:lnTo>
                  <a:lnTo>
                    <a:pt x="160" y="124"/>
                  </a:lnTo>
                  <a:lnTo>
                    <a:pt x="170" y="119"/>
                  </a:lnTo>
                  <a:lnTo>
                    <a:pt x="180" y="115"/>
                  </a:lnTo>
                  <a:lnTo>
                    <a:pt x="190" y="110"/>
                  </a:lnTo>
                  <a:lnTo>
                    <a:pt x="201" y="107"/>
                  </a:lnTo>
                  <a:lnTo>
                    <a:pt x="211" y="102"/>
                  </a:lnTo>
                  <a:lnTo>
                    <a:pt x="219" y="99"/>
                  </a:lnTo>
                  <a:lnTo>
                    <a:pt x="224" y="97"/>
                  </a:lnTo>
                  <a:lnTo>
                    <a:pt x="224" y="115"/>
                  </a:lnTo>
                  <a:lnTo>
                    <a:pt x="221" y="140"/>
                  </a:lnTo>
                  <a:lnTo>
                    <a:pt x="216" y="167"/>
                  </a:lnTo>
                  <a:lnTo>
                    <a:pt x="211" y="185"/>
                  </a:lnTo>
                  <a:lnTo>
                    <a:pt x="207" y="194"/>
                  </a:lnTo>
                  <a:lnTo>
                    <a:pt x="209" y="197"/>
                  </a:lnTo>
                  <a:lnTo>
                    <a:pt x="212" y="195"/>
                  </a:lnTo>
                  <a:lnTo>
                    <a:pt x="217" y="185"/>
                  </a:lnTo>
                  <a:lnTo>
                    <a:pt x="226" y="167"/>
                  </a:lnTo>
                  <a:lnTo>
                    <a:pt x="236" y="142"/>
                  </a:lnTo>
                  <a:lnTo>
                    <a:pt x="242" y="114"/>
                  </a:lnTo>
                  <a:lnTo>
                    <a:pt x="242" y="89"/>
                  </a:lnTo>
                  <a:lnTo>
                    <a:pt x="256" y="79"/>
                  </a:lnTo>
                  <a:lnTo>
                    <a:pt x="266" y="67"/>
                  </a:lnTo>
                  <a:lnTo>
                    <a:pt x="274" y="59"/>
                  </a:lnTo>
                  <a:lnTo>
                    <a:pt x="281" y="52"/>
                  </a:lnTo>
                  <a:lnTo>
                    <a:pt x="284" y="49"/>
                  </a:lnTo>
                  <a:lnTo>
                    <a:pt x="289" y="47"/>
                  </a:lnTo>
                  <a:lnTo>
                    <a:pt x="291" y="50"/>
                  </a:lnTo>
                  <a:lnTo>
                    <a:pt x="291" y="59"/>
                  </a:lnTo>
                  <a:lnTo>
                    <a:pt x="289" y="77"/>
                  </a:lnTo>
                  <a:lnTo>
                    <a:pt x="287" y="104"/>
                  </a:lnTo>
                  <a:lnTo>
                    <a:pt x="286" y="132"/>
                  </a:lnTo>
                  <a:lnTo>
                    <a:pt x="282" y="150"/>
                  </a:lnTo>
                  <a:lnTo>
                    <a:pt x="294" y="127"/>
                  </a:lnTo>
                  <a:lnTo>
                    <a:pt x="302" y="92"/>
                  </a:lnTo>
                  <a:lnTo>
                    <a:pt x="309" y="54"/>
                  </a:lnTo>
                  <a:lnTo>
                    <a:pt x="312" y="2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2" name="Freeform 628"/>
            <p:cNvSpPr>
              <a:spLocks/>
            </p:cNvSpPr>
            <p:nvPr/>
          </p:nvSpPr>
          <p:spPr bwMode="auto">
            <a:xfrm>
              <a:off x="5167" y="3276"/>
              <a:ext cx="125" cy="119"/>
            </a:xfrm>
            <a:custGeom>
              <a:avLst/>
              <a:gdLst/>
              <a:ahLst/>
              <a:cxnLst>
                <a:cxn ang="0">
                  <a:pos x="244" y="234"/>
                </a:cxn>
                <a:cxn ang="0">
                  <a:pos x="249" y="227"/>
                </a:cxn>
                <a:cxn ang="0">
                  <a:pos x="240" y="214"/>
                </a:cxn>
                <a:cxn ang="0">
                  <a:pos x="225" y="195"/>
                </a:cxn>
                <a:cxn ang="0">
                  <a:pos x="222" y="167"/>
                </a:cxn>
                <a:cxn ang="0">
                  <a:pos x="214" y="110"/>
                </a:cxn>
                <a:cxn ang="0">
                  <a:pos x="204" y="83"/>
                </a:cxn>
                <a:cxn ang="0">
                  <a:pos x="197" y="82"/>
                </a:cxn>
                <a:cxn ang="0">
                  <a:pos x="202" y="108"/>
                </a:cxn>
                <a:cxn ang="0">
                  <a:pos x="204" y="155"/>
                </a:cxn>
                <a:cxn ang="0">
                  <a:pos x="195" y="169"/>
                </a:cxn>
                <a:cxn ang="0">
                  <a:pos x="182" y="160"/>
                </a:cxn>
                <a:cxn ang="0">
                  <a:pos x="167" y="150"/>
                </a:cxn>
                <a:cxn ang="0">
                  <a:pos x="155" y="140"/>
                </a:cxn>
                <a:cxn ang="0">
                  <a:pos x="145" y="120"/>
                </a:cxn>
                <a:cxn ang="0">
                  <a:pos x="135" y="75"/>
                </a:cxn>
                <a:cxn ang="0">
                  <a:pos x="133" y="43"/>
                </a:cxn>
                <a:cxn ang="0">
                  <a:pos x="130" y="18"/>
                </a:cxn>
                <a:cxn ang="0">
                  <a:pos x="122" y="5"/>
                </a:cxn>
                <a:cxn ang="0">
                  <a:pos x="122" y="13"/>
                </a:cxn>
                <a:cxn ang="0">
                  <a:pos x="125" y="35"/>
                </a:cxn>
                <a:cxn ang="0">
                  <a:pos x="122" y="55"/>
                </a:cxn>
                <a:cxn ang="0">
                  <a:pos x="120" y="75"/>
                </a:cxn>
                <a:cxn ang="0">
                  <a:pos x="125" y="108"/>
                </a:cxn>
                <a:cxn ang="0">
                  <a:pos x="110" y="105"/>
                </a:cxn>
                <a:cxn ang="0">
                  <a:pos x="73" y="67"/>
                </a:cxn>
                <a:cxn ang="0">
                  <a:pos x="37" y="30"/>
                </a:cxn>
                <a:cxn ang="0">
                  <a:pos x="10" y="5"/>
                </a:cxn>
                <a:cxn ang="0">
                  <a:pos x="7" y="10"/>
                </a:cxn>
                <a:cxn ang="0">
                  <a:pos x="23" y="33"/>
                </a:cxn>
                <a:cxn ang="0">
                  <a:pos x="42" y="58"/>
                </a:cxn>
                <a:cxn ang="0">
                  <a:pos x="55" y="77"/>
                </a:cxn>
                <a:cxn ang="0">
                  <a:pos x="63" y="88"/>
                </a:cxn>
                <a:cxn ang="0">
                  <a:pos x="77" y="103"/>
                </a:cxn>
                <a:cxn ang="0">
                  <a:pos x="93" y="119"/>
                </a:cxn>
                <a:cxn ang="0">
                  <a:pos x="110" y="130"/>
                </a:cxn>
                <a:cxn ang="0">
                  <a:pos x="108" y="134"/>
                </a:cxn>
                <a:cxn ang="0">
                  <a:pos x="93" y="134"/>
                </a:cxn>
                <a:cxn ang="0">
                  <a:pos x="77" y="130"/>
                </a:cxn>
                <a:cxn ang="0">
                  <a:pos x="63" y="125"/>
                </a:cxn>
                <a:cxn ang="0">
                  <a:pos x="52" y="117"/>
                </a:cxn>
                <a:cxn ang="0">
                  <a:pos x="42" y="120"/>
                </a:cxn>
                <a:cxn ang="0">
                  <a:pos x="53" y="132"/>
                </a:cxn>
                <a:cxn ang="0">
                  <a:pos x="75" y="144"/>
                </a:cxn>
                <a:cxn ang="0">
                  <a:pos x="103" y="154"/>
                </a:cxn>
                <a:cxn ang="0">
                  <a:pos x="132" y="160"/>
                </a:cxn>
                <a:cxn ang="0">
                  <a:pos x="150" y="162"/>
                </a:cxn>
                <a:cxn ang="0">
                  <a:pos x="165" y="170"/>
                </a:cxn>
                <a:cxn ang="0">
                  <a:pos x="179" y="180"/>
                </a:cxn>
                <a:cxn ang="0">
                  <a:pos x="190" y="190"/>
                </a:cxn>
                <a:cxn ang="0">
                  <a:pos x="189" y="199"/>
                </a:cxn>
                <a:cxn ang="0">
                  <a:pos x="168" y="204"/>
                </a:cxn>
                <a:cxn ang="0">
                  <a:pos x="145" y="207"/>
                </a:cxn>
                <a:cxn ang="0">
                  <a:pos x="125" y="207"/>
                </a:cxn>
                <a:cxn ang="0">
                  <a:pos x="107" y="205"/>
                </a:cxn>
                <a:cxn ang="0">
                  <a:pos x="103" y="210"/>
                </a:cxn>
                <a:cxn ang="0">
                  <a:pos x="130" y="217"/>
                </a:cxn>
                <a:cxn ang="0">
                  <a:pos x="158" y="219"/>
                </a:cxn>
                <a:cxn ang="0">
                  <a:pos x="185" y="217"/>
                </a:cxn>
                <a:cxn ang="0">
                  <a:pos x="209" y="215"/>
                </a:cxn>
                <a:cxn ang="0">
                  <a:pos x="224" y="217"/>
                </a:cxn>
                <a:cxn ang="0">
                  <a:pos x="237" y="230"/>
                </a:cxn>
              </a:cxnLst>
              <a:rect l="0" t="0" r="r" b="b"/>
              <a:pathLst>
                <a:path w="250" h="239">
                  <a:moveTo>
                    <a:pt x="242" y="239"/>
                  </a:moveTo>
                  <a:lnTo>
                    <a:pt x="244" y="234"/>
                  </a:lnTo>
                  <a:lnTo>
                    <a:pt x="245" y="230"/>
                  </a:lnTo>
                  <a:lnTo>
                    <a:pt x="249" y="227"/>
                  </a:lnTo>
                  <a:lnTo>
                    <a:pt x="250" y="224"/>
                  </a:lnTo>
                  <a:lnTo>
                    <a:pt x="240" y="214"/>
                  </a:lnTo>
                  <a:lnTo>
                    <a:pt x="230" y="204"/>
                  </a:lnTo>
                  <a:lnTo>
                    <a:pt x="225" y="195"/>
                  </a:lnTo>
                  <a:lnTo>
                    <a:pt x="224" y="185"/>
                  </a:lnTo>
                  <a:lnTo>
                    <a:pt x="222" y="167"/>
                  </a:lnTo>
                  <a:lnTo>
                    <a:pt x="219" y="139"/>
                  </a:lnTo>
                  <a:lnTo>
                    <a:pt x="214" y="110"/>
                  </a:lnTo>
                  <a:lnTo>
                    <a:pt x="209" y="92"/>
                  </a:lnTo>
                  <a:lnTo>
                    <a:pt x="204" y="83"/>
                  </a:lnTo>
                  <a:lnTo>
                    <a:pt x="199" y="78"/>
                  </a:lnTo>
                  <a:lnTo>
                    <a:pt x="197" y="82"/>
                  </a:lnTo>
                  <a:lnTo>
                    <a:pt x="199" y="90"/>
                  </a:lnTo>
                  <a:lnTo>
                    <a:pt x="202" y="108"/>
                  </a:lnTo>
                  <a:lnTo>
                    <a:pt x="204" y="132"/>
                  </a:lnTo>
                  <a:lnTo>
                    <a:pt x="204" y="155"/>
                  </a:lnTo>
                  <a:lnTo>
                    <a:pt x="202" y="172"/>
                  </a:lnTo>
                  <a:lnTo>
                    <a:pt x="195" y="169"/>
                  </a:lnTo>
                  <a:lnTo>
                    <a:pt x="189" y="164"/>
                  </a:lnTo>
                  <a:lnTo>
                    <a:pt x="182" y="160"/>
                  </a:lnTo>
                  <a:lnTo>
                    <a:pt x="175" y="155"/>
                  </a:lnTo>
                  <a:lnTo>
                    <a:pt x="167" y="150"/>
                  </a:lnTo>
                  <a:lnTo>
                    <a:pt x="162" y="145"/>
                  </a:lnTo>
                  <a:lnTo>
                    <a:pt x="155" y="140"/>
                  </a:lnTo>
                  <a:lnTo>
                    <a:pt x="152" y="135"/>
                  </a:lnTo>
                  <a:lnTo>
                    <a:pt x="145" y="120"/>
                  </a:lnTo>
                  <a:lnTo>
                    <a:pt x="140" y="98"/>
                  </a:lnTo>
                  <a:lnTo>
                    <a:pt x="135" y="75"/>
                  </a:lnTo>
                  <a:lnTo>
                    <a:pt x="133" y="57"/>
                  </a:lnTo>
                  <a:lnTo>
                    <a:pt x="133" y="43"/>
                  </a:lnTo>
                  <a:lnTo>
                    <a:pt x="132" y="30"/>
                  </a:lnTo>
                  <a:lnTo>
                    <a:pt x="130" y="18"/>
                  </a:lnTo>
                  <a:lnTo>
                    <a:pt x="125" y="1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3" y="23"/>
                  </a:lnTo>
                  <a:lnTo>
                    <a:pt x="125" y="35"/>
                  </a:lnTo>
                  <a:lnTo>
                    <a:pt x="123" y="45"/>
                  </a:lnTo>
                  <a:lnTo>
                    <a:pt x="122" y="55"/>
                  </a:lnTo>
                  <a:lnTo>
                    <a:pt x="120" y="63"/>
                  </a:lnTo>
                  <a:lnTo>
                    <a:pt x="120" y="75"/>
                  </a:lnTo>
                  <a:lnTo>
                    <a:pt x="122" y="92"/>
                  </a:lnTo>
                  <a:lnTo>
                    <a:pt x="125" y="108"/>
                  </a:lnTo>
                  <a:lnTo>
                    <a:pt x="127" y="120"/>
                  </a:lnTo>
                  <a:lnTo>
                    <a:pt x="110" y="105"/>
                  </a:lnTo>
                  <a:lnTo>
                    <a:pt x="92" y="87"/>
                  </a:lnTo>
                  <a:lnTo>
                    <a:pt x="73" y="67"/>
                  </a:lnTo>
                  <a:lnTo>
                    <a:pt x="55" y="48"/>
                  </a:lnTo>
                  <a:lnTo>
                    <a:pt x="37" y="30"/>
                  </a:lnTo>
                  <a:lnTo>
                    <a:pt x="22" y="1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2"/>
                  </a:lnTo>
                  <a:lnTo>
                    <a:pt x="23" y="33"/>
                  </a:lnTo>
                  <a:lnTo>
                    <a:pt x="33" y="47"/>
                  </a:lnTo>
                  <a:lnTo>
                    <a:pt x="42" y="58"/>
                  </a:lnTo>
                  <a:lnTo>
                    <a:pt x="48" y="68"/>
                  </a:lnTo>
                  <a:lnTo>
                    <a:pt x="55" y="77"/>
                  </a:lnTo>
                  <a:lnTo>
                    <a:pt x="58" y="83"/>
                  </a:lnTo>
                  <a:lnTo>
                    <a:pt x="63" y="88"/>
                  </a:lnTo>
                  <a:lnTo>
                    <a:pt x="68" y="95"/>
                  </a:lnTo>
                  <a:lnTo>
                    <a:pt x="77" y="103"/>
                  </a:lnTo>
                  <a:lnTo>
                    <a:pt x="85" y="110"/>
                  </a:lnTo>
                  <a:lnTo>
                    <a:pt x="93" y="119"/>
                  </a:lnTo>
                  <a:lnTo>
                    <a:pt x="102" y="125"/>
                  </a:lnTo>
                  <a:lnTo>
                    <a:pt x="110" y="130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102" y="134"/>
                  </a:lnTo>
                  <a:lnTo>
                    <a:pt x="93" y="134"/>
                  </a:lnTo>
                  <a:lnTo>
                    <a:pt x="85" y="132"/>
                  </a:lnTo>
                  <a:lnTo>
                    <a:pt x="77" y="130"/>
                  </a:lnTo>
                  <a:lnTo>
                    <a:pt x="68" y="127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2" y="117"/>
                  </a:lnTo>
                  <a:lnTo>
                    <a:pt x="45" y="117"/>
                  </a:lnTo>
                  <a:lnTo>
                    <a:pt x="42" y="120"/>
                  </a:lnTo>
                  <a:lnTo>
                    <a:pt x="47" y="127"/>
                  </a:lnTo>
                  <a:lnTo>
                    <a:pt x="53" y="132"/>
                  </a:lnTo>
                  <a:lnTo>
                    <a:pt x="63" y="137"/>
                  </a:lnTo>
                  <a:lnTo>
                    <a:pt x="75" y="144"/>
                  </a:lnTo>
                  <a:lnTo>
                    <a:pt x="88" y="149"/>
                  </a:lnTo>
                  <a:lnTo>
                    <a:pt x="103" y="154"/>
                  </a:lnTo>
                  <a:lnTo>
                    <a:pt x="117" y="157"/>
                  </a:lnTo>
                  <a:lnTo>
                    <a:pt x="132" y="160"/>
                  </a:lnTo>
                  <a:lnTo>
                    <a:pt x="143" y="160"/>
                  </a:lnTo>
                  <a:lnTo>
                    <a:pt x="150" y="162"/>
                  </a:lnTo>
                  <a:lnTo>
                    <a:pt x="157" y="165"/>
                  </a:lnTo>
                  <a:lnTo>
                    <a:pt x="165" y="170"/>
                  </a:lnTo>
                  <a:lnTo>
                    <a:pt x="172" y="175"/>
                  </a:lnTo>
                  <a:lnTo>
                    <a:pt x="179" y="180"/>
                  </a:lnTo>
                  <a:lnTo>
                    <a:pt x="185" y="185"/>
                  </a:lnTo>
                  <a:lnTo>
                    <a:pt x="190" y="190"/>
                  </a:lnTo>
                  <a:lnTo>
                    <a:pt x="195" y="195"/>
                  </a:lnTo>
                  <a:lnTo>
                    <a:pt x="189" y="199"/>
                  </a:lnTo>
                  <a:lnTo>
                    <a:pt x="179" y="202"/>
                  </a:lnTo>
                  <a:lnTo>
                    <a:pt x="168" y="204"/>
                  </a:lnTo>
                  <a:lnTo>
                    <a:pt x="157" y="205"/>
                  </a:lnTo>
                  <a:lnTo>
                    <a:pt x="145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17" y="205"/>
                  </a:lnTo>
                  <a:lnTo>
                    <a:pt x="107" y="205"/>
                  </a:lnTo>
                  <a:lnTo>
                    <a:pt x="100" y="207"/>
                  </a:lnTo>
                  <a:lnTo>
                    <a:pt x="103" y="210"/>
                  </a:lnTo>
                  <a:lnTo>
                    <a:pt x="118" y="215"/>
                  </a:lnTo>
                  <a:lnTo>
                    <a:pt x="130" y="217"/>
                  </a:lnTo>
                  <a:lnTo>
                    <a:pt x="143" y="219"/>
                  </a:lnTo>
                  <a:lnTo>
                    <a:pt x="158" y="219"/>
                  </a:lnTo>
                  <a:lnTo>
                    <a:pt x="172" y="217"/>
                  </a:lnTo>
                  <a:lnTo>
                    <a:pt x="185" y="217"/>
                  </a:lnTo>
                  <a:lnTo>
                    <a:pt x="199" y="217"/>
                  </a:lnTo>
                  <a:lnTo>
                    <a:pt x="209" y="215"/>
                  </a:lnTo>
                  <a:lnTo>
                    <a:pt x="215" y="215"/>
                  </a:lnTo>
                  <a:lnTo>
                    <a:pt x="224" y="217"/>
                  </a:lnTo>
                  <a:lnTo>
                    <a:pt x="232" y="224"/>
                  </a:lnTo>
                  <a:lnTo>
                    <a:pt x="237" y="230"/>
                  </a:lnTo>
                  <a:lnTo>
                    <a:pt x="242" y="23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3" name="Freeform 629"/>
            <p:cNvSpPr>
              <a:spLocks/>
            </p:cNvSpPr>
            <p:nvPr/>
          </p:nvSpPr>
          <p:spPr bwMode="auto">
            <a:xfrm>
              <a:off x="5353" y="3230"/>
              <a:ext cx="78" cy="182"/>
            </a:xfrm>
            <a:custGeom>
              <a:avLst/>
              <a:gdLst/>
              <a:ahLst/>
              <a:cxnLst>
                <a:cxn ang="0">
                  <a:pos x="17" y="299"/>
                </a:cxn>
                <a:cxn ang="0">
                  <a:pos x="28" y="284"/>
                </a:cxn>
                <a:cxn ang="0">
                  <a:pos x="37" y="289"/>
                </a:cxn>
                <a:cxn ang="0">
                  <a:pos x="42" y="257"/>
                </a:cxn>
                <a:cxn ang="0">
                  <a:pos x="17" y="203"/>
                </a:cxn>
                <a:cxn ang="0">
                  <a:pos x="2" y="148"/>
                </a:cxn>
                <a:cxn ang="0">
                  <a:pos x="7" y="150"/>
                </a:cxn>
                <a:cxn ang="0">
                  <a:pos x="35" y="209"/>
                </a:cxn>
                <a:cxn ang="0">
                  <a:pos x="60" y="170"/>
                </a:cxn>
                <a:cxn ang="0">
                  <a:pos x="58" y="102"/>
                </a:cxn>
                <a:cxn ang="0">
                  <a:pos x="57" y="42"/>
                </a:cxn>
                <a:cxn ang="0">
                  <a:pos x="63" y="43"/>
                </a:cxn>
                <a:cxn ang="0">
                  <a:pos x="65" y="78"/>
                </a:cxn>
                <a:cxn ang="0">
                  <a:pos x="80" y="78"/>
                </a:cxn>
                <a:cxn ang="0">
                  <a:pos x="117" y="3"/>
                </a:cxn>
                <a:cxn ang="0">
                  <a:pos x="125" y="5"/>
                </a:cxn>
                <a:cxn ang="0">
                  <a:pos x="100" y="53"/>
                </a:cxn>
                <a:cxn ang="0">
                  <a:pos x="97" y="98"/>
                </a:cxn>
                <a:cxn ang="0">
                  <a:pos x="130" y="85"/>
                </a:cxn>
                <a:cxn ang="0">
                  <a:pos x="138" y="83"/>
                </a:cxn>
                <a:cxn ang="0">
                  <a:pos x="123" y="97"/>
                </a:cxn>
                <a:cxn ang="0">
                  <a:pos x="100" y="112"/>
                </a:cxn>
                <a:cxn ang="0">
                  <a:pos x="83" y="123"/>
                </a:cxn>
                <a:cxn ang="0">
                  <a:pos x="68" y="207"/>
                </a:cxn>
                <a:cxn ang="0">
                  <a:pos x="87" y="220"/>
                </a:cxn>
                <a:cxn ang="0">
                  <a:pos x="120" y="215"/>
                </a:cxn>
                <a:cxn ang="0">
                  <a:pos x="142" y="207"/>
                </a:cxn>
                <a:cxn ang="0">
                  <a:pos x="148" y="205"/>
                </a:cxn>
                <a:cxn ang="0">
                  <a:pos x="130" y="219"/>
                </a:cxn>
                <a:cxn ang="0">
                  <a:pos x="93" y="235"/>
                </a:cxn>
                <a:cxn ang="0">
                  <a:pos x="67" y="247"/>
                </a:cxn>
                <a:cxn ang="0">
                  <a:pos x="53" y="280"/>
                </a:cxn>
                <a:cxn ang="0">
                  <a:pos x="65" y="297"/>
                </a:cxn>
                <a:cxn ang="0">
                  <a:pos x="92" y="290"/>
                </a:cxn>
                <a:cxn ang="0">
                  <a:pos x="120" y="277"/>
                </a:cxn>
                <a:cxn ang="0">
                  <a:pos x="142" y="265"/>
                </a:cxn>
                <a:cxn ang="0">
                  <a:pos x="155" y="255"/>
                </a:cxn>
                <a:cxn ang="0">
                  <a:pos x="145" y="274"/>
                </a:cxn>
                <a:cxn ang="0">
                  <a:pos x="125" y="300"/>
                </a:cxn>
                <a:cxn ang="0">
                  <a:pos x="103" y="324"/>
                </a:cxn>
                <a:cxn ang="0">
                  <a:pos x="95" y="317"/>
                </a:cxn>
                <a:cxn ang="0">
                  <a:pos x="80" y="300"/>
                </a:cxn>
                <a:cxn ang="0">
                  <a:pos x="42" y="305"/>
                </a:cxn>
                <a:cxn ang="0">
                  <a:pos x="33" y="327"/>
                </a:cxn>
                <a:cxn ang="0">
                  <a:pos x="17" y="352"/>
                </a:cxn>
                <a:cxn ang="0">
                  <a:pos x="12" y="350"/>
                </a:cxn>
                <a:cxn ang="0">
                  <a:pos x="23" y="320"/>
                </a:cxn>
                <a:cxn ang="0">
                  <a:pos x="8" y="310"/>
                </a:cxn>
              </a:cxnLst>
              <a:rect l="0" t="0" r="r" b="b"/>
              <a:pathLst>
                <a:path w="155" h="362">
                  <a:moveTo>
                    <a:pt x="0" y="312"/>
                  </a:moveTo>
                  <a:lnTo>
                    <a:pt x="10" y="305"/>
                  </a:lnTo>
                  <a:lnTo>
                    <a:pt x="17" y="299"/>
                  </a:lnTo>
                  <a:lnTo>
                    <a:pt x="22" y="289"/>
                  </a:lnTo>
                  <a:lnTo>
                    <a:pt x="25" y="280"/>
                  </a:lnTo>
                  <a:lnTo>
                    <a:pt x="28" y="284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7" y="289"/>
                  </a:lnTo>
                  <a:lnTo>
                    <a:pt x="38" y="284"/>
                  </a:lnTo>
                  <a:lnTo>
                    <a:pt x="42" y="270"/>
                  </a:lnTo>
                  <a:lnTo>
                    <a:pt x="42" y="257"/>
                  </a:lnTo>
                  <a:lnTo>
                    <a:pt x="40" y="249"/>
                  </a:lnTo>
                  <a:lnTo>
                    <a:pt x="30" y="232"/>
                  </a:lnTo>
                  <a:lnTo>
                    <a:pt x="17" y="203"/>
                  </a:lnTo>
                  <a:lnTo>
                    <a:pt x="5" y="175"/>
                  </a:lnTo>
                  <a:lnTo>
                    <a:pt x="0" y="158"/>
                  </a:lnTo>
                  <a:lnTo>
                    <a:pt x="2" y="148"/>
                  </a:lnTo>
                  <a:lnTo>
                    <a:pt x="3" y="142"/>
                  </a:lnTo>
                  <a:lnTo>
                    <a:pt x="5" y="143"/>
                  </a:lnTo>
                  <a:lnTo>
                    <a:pt x="7" y="150"/>
                  </a:lnTo>
                  <a:lnTo>
                    <a:pt x="12" y="167"/>
                  </a:lnTo>
                  <a:lnTo>
                    <a:pt x="22" y="188"/>
                  </a:lnTo>
                  <a:lnTo>
                    <a:pt x="35" y="209"/>
                  </a:lnTo>
                  <a:lnTo>
                    <a:pt x="47" y="220"/>
                  </a:lnTo>
                  <a:lnTo>
                    <a:pt x="53" y="200"/>
                  </a:lnTo>
                  <a:lnTo>
                    <a:pt x="60" y="170"/>
                  </a:lnTo>
                  <a:lnTo>
                    <a:pt x="63" y="140"/>
                  </a:lnTo>
                  <a:lnTo>
                    <a:pt x="62" y="120"/>
                  </a:lnTo>
                  <a:lnTo>
                    <a:pt x="58" y="102"/>
                  </a:lnTo>
                  <a:lnTo>
                    <a:pt x="55" y="78"/>
                  </a:lnTo>
                  <a:lnTo>
                    <a:pt x="55" y="57"/>
                  </a:lnTo>
                  <a:lnTo>
                    <a:pt x="57" y="42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3" y="43"/>
                  </a:lnTo>
                  <a:lnTo>
                    <a:pt x="62" y="52"/>
                  </a:lnTo>
                  <a:lnTo>
                    <a:pt x="62" y="63"/>
                  </a:lnTo>
                  <a:lnTo>
                    <a:pt x="65" y="78"/>
                  </a:lnTo>
                  <a:lnTo>
                    <a:pt x="68" y="93"/>
                  </a:lnTo>
                  <a:lnTo>
                    <a:pt x="72" y="102"/>
                  </a:lnTo>
                  <a:lnTo>
                    <a:pt x="80" y="78"/>
                  </a:lnTo>
                  <a:lnTo>
                    <a:pt x="90" y="48"/>
                  </a:lnTo>
                  <a:lnTo>
                    <a:pt x="102" y="22"/>
                  </a:lnTo>
                  <a:lnTo>
                    <a:pt x="117" y="3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5" y="5"/>
                  </a:lnTo>
                  <a:lnTo>
                    <a:pt x="118" y="10"/>
                  </a:lnTo>
                  <a:lnTo>
                    <a:pt x="110" y="27"/>
                  </a:lnTo>
                  <a:lnTo>
                    <a:pt x="100" y="53"/>
                  </a:lnTo>
                  <a:lnTo>
                    <a:pt x="92" y="82"/>
                  </a:lnTo>
                  <a:lnTo>
                    <a:pt x="87" y="100"/>
                  </a:lnTo>
                  <a:lnTo>
                    <a:pt x="97" y="98"/>
                  </a:lnTo>
                  <a:lnTo>
                    <a:pt x="110" y="95"/>
                  </a:lnTo>
                  <a:lnTo>
                    <a:pt x="122" y="90"/>
                  </a:lnTo>
                  <a:lnTo>
                    <a:pt x="130" y="85"/>
                  </a:lnTo>
                  <a:lnTo>
                    <a:pt x="135" y="80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33" y="88"/>
                  </a:lnTo>
                  <a:lnTo>
                    <a:pt x="128" y="92"/>
                  </a:lnTo>
                  <a:lnTo>
                    <a:pt x="123" y="97"/>
                  </a:lnTo>
                  <a:lnTo>
                    <a:pt x="117" y="102"/>
                  </a:lnTo>
                  <a:lnTo>
                    <a:pt x="108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8" y="120"/>
                  </a:lnTo>
                  <a:lnTo>
                    <a:pt x="83" y="123"/>
                  </a:lnTo>
                  <a:lnTo>
                    <a:pt x="80" y="150"/>
                  </a:lnTo>
                  <a:lnTo>
                    <a:pt x="73" y="180"/>
                  </a:lnTo>
                  <a:lnTo>
                    <a:pt x="68" y="207"/>
                  </a:lnTo>
                  <a:lnTo>
                    <a:pt x="63" y="222"/>
                  </a:lnTo>
                  <a:lnTo>
                    <a:pt x="75" y="222"/>
                  </a:lnTo>
                  <a:lnTo>
                    <a:pt x="87" y="220"/>
                  </a:lnTo>
                  <a:lnTo>
                    <a:pt x="98" y="219"/>
                  </a:lnTo>
                  <a:lnTo>
                    <a:pt x="110" y="217"/>
                  </a:lnTo>
                  <a:lnTo>
                    <a:pt x="120" y="215"/>
                  </a:lnTo>
                  <a:lnTo>
                    <a:pt x="130" y="212"/>
                  </a:lnTo>
                  <a:lnTo>
                    <a:pt x="137" y="210"/>
                  </a:lnTo>
                  <a:lnTo>
                    <a:pt x="142" y="207"/>
                  </a:lnTo>
                  <a:lnTo>
                    <a:pt x="147" y="203"/>
                  </a:lnTo>
                  <a:lnTo>
                    <a:pt x="148" y="203"/>
                  </a:lnTo>
                  <a:lnTo>
                    <a:pt x="148" y="205"/>
                  </a:lnTo>
                  <a:lnTo>
                    <a:pt x="143" y="210"/>
                  </a:lnTo>
                  <a:lnTo>
                    <a:pt x="138" y="214"/>
                  </a:lnTo>
                  <a:lnTo>
                    <a:pt x="130" y="219"/>
                  </a:lnTo>
                  <a:lnTo>
                    <a:pt x="118" y="225"/>
                  </a:lnTo>
                  <a:lnTo>
                    <a:pt x="107" y="230"/>
                  </a:lnTo>
                  <a:lnTo>
                    <a:pt x="93" y="235"/>
                  </a:lnTo>
                  <a:lnTo>
                    <a:pt x="82" y="240"/>
                  </a:lnTo>
                  <a:lnTo>
                    <a:pt x="73" y="245"/>
                  </a:lnTo>
                  <a:lnTo>
                    <a:pt x="67" y="247"/>
                  </a:lnTo>
                  <a:lnTo>
                    <a:pt x="60" y="254"/>
                  </a:lnTo>
                  <a:lnTo>
                    <a:pt x="55" y="267"/>
                  </a:lnTo>
                  <a:lnTo>
                    <a:pt x="53" y="280"/>
                  </a:lnTo>
                  <a:lnTo>
                    <a:pt x="52" y="290"/>
                  </a:lnTo>
                  <a:lnTo>
                    <a:pt x="55" y="295"/>
                  </a:lnTo>
                  <a:lnTo>
                    <a:pt x="65" y="297"/>
                  </a:lnTo>
                  <a:lnTo>
                    <a:pt x="75" y="297"/>
                  </a:lnTo>
                  <a:lnTo>
                    <a:pt x="83" y="295"/>
                  </a:lnTo>
                  <a:lnTo>
                    <a:pt x="92" y="290"/>
                  </a:lnTo>
                  <a:lnTo>
                    <a:pt x="102" y="287"/>
                  </a:lnTo>
                  <a:lnTo>
                    <a:pt x="112" y="282"/>
                  </a:lnTo>
                  <a:lnTo>
                    <a:pt x="120" y="277"/>
                  </a:lnTo>
                  <a:lnTo>
                    <a:pt x="128" y="274"/>
                  </a:lnTo>
                  <a:lnTo>
                    <a:pt x="135" y="269"/>
                  </a:lnTo>
                  <a:lnTo>
                    <a:pt x="142" y="265"/>
                  </a:lnTo>
                  <a:lnTo>
                    <a:pt x="145" y="262"/>
                  </a:lnTo>
                  <a:lnTo>
                    <a:pt x="150" y="257"/>
                  </a:lnTo>
                  <a:lnTo>
                    <a:pt x="155" y="255"/>
                  </a:lnTo>
                  <a:lnTo>
                    <a:pt x="155" y="259"/>
                  </a:lnTo>
                  <a:lnTo>
                    <a:pt x="150" y="267"/>
                  </a:lnTo>
                  <a:lnTo>
                    <a:pt x="145" y="274"/>
                  </a:lnTo>
                  <a:lnTo>
                    <a:pt x="138" y="282"/>
                  </a:lnTo>
                  <a:lnTo>
                    <a:pt x="132" y="290"/>
                  </a:lnTo>
                  <a:lnTo>
                    <a:pt x="125" y="300"/>
                  </a:lnTo>
                  <a:lnTo>
                    <a:pt x="117" y="309"/>
                  </a:lnTo>
                  <a:lnTo>
                    <a:pt x="110" y="317"/>
                  </a:lnTo>
                  <a:lnTo>
                    <a:pt x="103" y="324"/>
                  </a:lnTo>
                  <a:lnTo>
                    <a:pt x="98" y="327"/>
                  </a:lnTo>
                  <a:lnTo>
                    <a:pt x="97" y="322"/>
                  </a:lnTo>
                  <a:lnTo>
                    <a:pt x="95" y="317"/>
                  </a:lnTo>
                  <a:lnTo>
                    <a:pt x="92" y="312"/>
                  </a:lnTo>
                  <a:lnTo>
                    <a:pt x="88" y="307"/>
                  </a:lnTo>
                  <a:lnTo>
                    <a:pt x="80" y="300"/>
                  </a:lnTo>
                  <a:lnTo>
                    <a:pt x="67" y="299"/>
                  </a:lnTo>
                  <a:lnTo>
                    <a:pt x="53" y="300"/>
                  </a:lnTo>
                  <a:lnTo>
                    <a:pt x="42" y="305"/>
                  </a:lnTo>
                  <a:lnTo>
                    <a:pt x="35" y="314"/>
                  </a:lnTo>
                  <a:lnTo>
                    <a:pt x="33" y="320"/>
                  </a:lnTo>
                  <a:lnTo>
                    <a:pt x="33" y="327"/>
                  </a:lnTo>
                  <a:lnTo>
                    <a:pt x="35" y="334"/>
                  </a:lnTo>
                  <a:lnTo>
                    <a:pt x="27" y="344"/>
                  </a:lnTo>
                  <a:lnTo>
                    <a:pt x="17" y="352"/>
                  </a:lnTo>
                  <a:lnTo>
                    <a:pt x="8" y="359"/>
                  </a:lnTo>
                  <a:lnTo>
                    <a:pt x="3" y="362"/>
                  </a:lnTo>
                  <a:lnTo>
                    <a:pt x="12" y="350"/>
                  </a:lnTo>
                  <a:lnTo>
                    <a:pt x="20" y="339"/>
                  </a:lnTo>
                  <a:lnTo>
                    <a:pt x="25" y="329"/>
                  </a:lnTo>
                  <a:lnTo>
                    <a:pt x="23" y="320"/>
                  </a:lnTo>
                  <a:lnTo>
                    <a:pt x="18" y="315"/>
                  </a:lnTo>
                  <a:lnTo>
                    <a:pt x="13" y="310"/>
                  </a:lnTo>
                  <a:lnTo>
                    <a:pt x="8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4" name="Freeform 630"/>
            <p:cNvSpPr>
              <a:spLocks/>
            </p:cNvSpPr>
            <p:nvPr/>
          </p:nvSpPr>
          <p:spPr bwMode="auto">
            <a:xfrm>
              <a:off x="5336" y="3331"/>
              <a:ext cx="14" cy="23"/>
            </a:xfrm>
            <a:custGeom>
              <a:avLst/>
              <a:gdLst/>
              <a:ahLst/>
              <a:cxnLst>
                <a:cxn ang="0">
                  <a:pos x="28" y="44"/>
                </a:cxn>
                <a:cxn ang="0">
                  <a:pos x="21" y="42"/>
                </a:cxn>
                <a:cxn ang="0">
                  <a:pos x="15" y="42"/>
                </a:cxn>
                <a:cxn ang="0">
                  <a:pos x="10" y="45"/>
                </a:cxn>
                <a:cxn ang="0">
                  <a:pos x="5" y="47"/>
                </a:cxn>
                <a:cxn ang="0">
                  <a:pos x="3" y="35"/>
                </a:cxn>
                <a:cxn ang="0">
                  <a:pos x="1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7"/>
                </a:cxn>
                <a:cxn ang="0">
                  <a:pos x="8" y="15"/>
                </a:cxn>
                <a:cxn ang="0">
                  <a:pos x="13" y="25"/>
                </a:cxn>
                <a:cxn ang="0">
                  <a:pos x="20" y="35"/>
                </a:cxn>
                <a:cxn ang="0">
                  <a:pos x="28" y="44"/>
                </a:cxn>
              </a:cxnLst>
              <a:rect l="0" t="0" r="r" b="b"/>
              <a:pathLst>
                <a:path w="28" h="47">
                  <a:moveTo>
                    <a:pt x="28" y="44"/>
                  </a:moveTo>
                  <a:lnTo>
                    <a:pt x="21" y="42"/>
                  </a:lnTo>
                  <a:lnTo>
                    <a:pt x="15" y="42"/>
                  </a:lnTo>
                  <a:lnTo>
                    <a:pt x="10" y="45"/>
                  </a:lnTo>
                  <a:lnTo>
                    <a:pt x="5" y="47"/>
                  </a:lnTo>
                  <a:lnTo>
                    <a:pt x="3" y="35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8" y="15"/>
                  </a:lnTo>
                  <a:lnTo>
                    <a:pt x="13" y="25"/>
                  </a:lnTo>
                  <a:lnTo>
                    <a:pt x="20" y="3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5" name="Freeform 631"/>
            <p:cNvSpPr>
              <a:spLocks/>
            </p:cNvSpPr>
            <p:nvPr/>
          </p:nvSpPr>
          <p:spPr bwMode="auto">
            <a:xfrm>
              <a:off x="5441" y="3325"/>
              <a:ext cx="247" cy="150"/>
            </a:xfrm>
            <a:custGeom>
              <a:avLst/>
              <a:gdLst/>
              <a:ahLst/>
              <a:cxnLst>
                <a:cxn ang="0">
                  <a:pos x="48" y="212"/>
                </a:cxn>
                <a:cxn ang="0">
                  <a:pos x="95" y="184"/>
                </a:cxn>
                <a:cxn ang="0">
                  <a:pos x="123" y="112"/>
                </a:cxn>
                <a:cxn ang="0">
                  <a:pos x="160" y="57"/>
                </a:cxn>
                <a:cxn ang="0">
                  <a:pos x="207" y="7"/>
                </a:cxn>
                <a:cxn ang="0">
                  <a:pos x="222" y="5"/>
                </a:cxn>
                <a:cxn ang="0">
                  <a:pos x="192" y="37"/>
                </a:cxn>
                <a:cxn ang="0">
                  <a:pos x="147" y="94"/>
                </a:cxn>
                <a:cxn ang="0">
                  <a:pos x="128" y="149"/>
                </a:cxn>
                <a:cxn ang="0">
                  <a:pos x="132" y="162"/>
                </a:cxn>
                <a:cxn ang="0">
                  <a:pos x="163" y="142"/>
                </a:cxn>
                <a:cxn ang="0">
                  <a:pos x="200" y="117"/>
                </a:cxn>
                <a:cxn ang="0">
                  <a:pos x="248" y="61"/>
                </a:cxn>
                <a:cxn ang="0">
                  <a:pos x="320" y="10"/>
                </a:cxn>
                <a:cxn ang="0">
                  <a:pos x="347" y="5"/>
                </a:cxn>
                <a:cxn ang="0">
                  <a:pos x="288" y="47"/>
                </a:cxn>
                <a:cxn ang="0">
                  <a:pos x="232" y="109"/>
                </a:cxn>
                <a:cxn ang="0">
                  <a:pos x="238" y="122"/>
                </a:cxn>
                <a:cxn ang="0">
                  <a:pos x="272" y="116"/>
                </a:cxn>
                <a:cxn ang="0">
                  <a:pos x="302" y="109"/>
                </a:cxn>
                <a:cxn ang="0">
                  <a:pos x="355" y="76"/>
                </a:cxn>
                <a:cxn ang="0">
                  <a:pos x="427" y="42"/>
                </a:cxn>
                <a:cxn ang="0">
                  <a:pos x="445" y="44"/>
                </a:cxn>
                <a:cxn ang="0">
                  <a:pos x="390" y="67"/>
                </a:cxn>
                <a:cxn ang="0">
                  <a:pos x="343" y="104"/>
                </a:cxn>
                <a:cxn ang="0">
                  <a:pos x="393" y="111"/>
                </a:cxn>
                <a:cxn ang="0">
                  <a:pos x="464" y="94"/>
                </a:cxn>
                <a:cxn ang="0">
                  <a:pos x="494" y="86"/>
                </a:cxn>
                <a:cxn ang="0">
                  <a:pos x="450" y="112"/>
                </a:cxn>
                <a:cxn ang="0">
                  <a:pos x="367" y="134"/>
                </a:cxn>
                <a:cxn ang="0">
                  <a:pos x="377" y="157"/>
                </a:cxn>
                <a:cxn ang="0">
                  <a:pos x="430" y="186"/>
                </a:cxn>
                <a:cxn ang="0">
                  <a:pos x="450" y="202"/>
                </a:cxn>
                <a:cxn ang="0">
                  <a:pos x="393" y="184"/>
                </a:cxn>
                <a:cxn ang="0">
                  <a:pos x="323" y="151"/>
                </a:cxn>
                <a:cxn ang="0">
                  <a:pos x="287" y="146"/>
                </a:cxn>
                <a:cxn ang="0">
                  <a:pos x="245" y="149"/>
                </a:cxn>
                <a:cxn ang="0">
                  <a:pos x="262" y="177"/>
                </a:cxn>
                <a:cxn ang="0">
                  <a:pos x="302" y="211"/>
                </a:cxn>
                <a:cxn ang="0">
                  <a:pos x="348" y="237"/>
                </a:cxn>
                <a:cxn ang="0">
                  <a:pos x="365" y="257"/>
                </a:cxn>
                <a:cxn ang="0">
                  <a:pos x="300" y="219"/>
                </a:cxn>
                <a:cxn ang="0">
                  <a:pos x="233" y="177"/>
                </a:cxn>
                <a:cxn ang="0">
                  <a:pos x="202" y="166"/>
                </a:cxn>
                <a:cxn ang="0">
                  <a:pos x="170" y="177"/>
                </a:cxn>
                <a:cxn ang="0">
                  <a:pos x="135" y="189"/>
                </a:cxn>
                <a:cxn ang="0">
                  <a:pos x="133" y="206"/>
                </a:cxn>
                <a:cxn ang="0">
                  <a:pos x="178" y="241"/>
                </a:cxn>
                <a:cxn ang="0">
                  <a:pos x="245" y="286"/>
                </a:cxn>
                <a:cxn ang="0">
                  <a:pos x="253" y="301"/>
                </a:cxn>
                <a:cxn ang="0">
                  <a:pos x="188" y="262"/>
                </a:cxn>
                <a:cxn ang="0">
                  <a:pos x="120" y="221"/>
                </a:cxn>
                <a:cxn ang="0">
                  <a:pos x="77" y="226"/>
                </a:cxn>
                <a:cxn ang="0">
                  <a:pos x="13" y="246"/>
                </a:cxn>
                <a:cxn ang="0">
                  <a:pos x="10" y="239"/>
                </a:cxn>
              </a:cxnLst>
              <a:rect l="0" t="0" r="r" b="b"/>
              <a:pathLst>
                <a:path w="494" h="301">
                  <a:moveTo>
                    <a:pt x="20" y="232"/>
                  </a:moveTo>
                  <a:lnTo>
                    <a:pt x="26" y="227"/>
                  </a:lnTo>
                  <a:lnTo>
                    <a:pt x="37" y="219"/>
                  </a:lnTo>
                  <a:lnTo>
                    <a:pt x="48" y="212"/>
                  </a:lnTo>
                  <a:lnTo>
                    <a:pt x="62" y="204"/>
                  </a:lnTo>
                  <a:lnTo>
                    <a:pt x="75" y="197"/>
                  </a:lnTo>
                  <a:lnTo>
                    <a:pt x="87" y="189"/>
                  </a:lnTo>
                  <a:lnTo>
                    <a:pt x="95" y="184"/>
                  </a:lnTo>
                  <a:lnTo>
                    <a:pt x="98" y="179"/>
                  </a:lnTo>
                  <a:lnTo>
                    <a:pt x="103" y="164"/>
                  </a:lnTo>
                  <a:lnTo>
                    <a:pt x="112" y="139"/>
                  </a:lnTo>
                  <a:lnTo>
                    <a:pt x="123" y="112"/>
                  </a:lnTo>
                  <a:lnTo>
                    <a:pt x="133" y="92"/>
                  </a:lnTo>
                  <a:lnTo>
                    <a:pt x="140" y="82"/>
                  </a:lnTo>
                  <a:lnTo>
                    <a:pt x="148" y="71"/>
                  </a:lnTo>
                  <a:lnTo>
                    <a:pt x="160" y="57"/>
                  </a:lnTo>
                  <a:lnTo>
                    <a:pt x="172" y="42"/>
                  </a:lnTo>
                  <a:lnTo>
                    <a:pt x="185" y="29"/>
                  </a:lnTo>
                  <a:lnTo>
                    <a:pt x="197" y="15"/>
                  </a:lnTo>
                  <a:lnTo>
                    <a:pt x="207" y="7"/>
                  </a:lnTo>
                  <a:lnTo>
                    <a:pt x="213" y="2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2" y="5"/>
                  </a:lnTo>
                  <a:lnTo>
                    <a:pt x="217" y="10"/>
                  </a:lnTo>
                  <a:lnTo>
                    <a:pt x="212" y="15"/>
                  </a:lnTo>
                  <a:lnTo>
                    <a:pt x="203" y="26"/>
                  </a:lnTo>
                  <a:lnTo>
                    <a:pt x="192" y="37"/>
                  </a:lnTo>
                  <a:lnTo>
                    <a:pt x="180" y="52"/>
                  </a:lnTo>
                  <a:lnTo>
                    <a:pt x="167" y="67"/>
                  </a:lnTo>
                  <a:lnTo>
                    <a:pt x="155" y="81"/>
                  </a:lnTo>
                  <a:lnTo>
                    <a:pt x="147" y="94"/>
                  </a:lnTo>
                  <a:lnTo>
                    <a:pt x="142" y="102"/>
                  </a:lnTo>
                  <a:lnTo>
                    <a:pt x="135" y="117"/>
                  </a:lnTo>
                  <a:lnTo>
                    <a:pt x="130" y="132"/>
                  </a:lnTo>
                  <a:lnTo>
                    <a:pt x="128" y="149"/>
                  </a:lnTo>
                  <a:lnTo>
                    <a:pt x="127" y="159"/>
                  </a:lnTo>
                  <a:lnTo>
                    <a:pt x="127" y="164"/>
                  </a:lnTo>
                  <a:lnTo>
                    <a:pt x="128" y="164"/>
                  </a:lnTo>
                  <a:lnTo>
                    <a:pt x="132" y="162"/>
                  </a:lnTo>
                  <a:lnTo>
                    <a:pt x="140" y="159"/>
                  </a:lnTo>
                  <a:lnTo>
                    <a:pt x="147" y="156"/>
                  </a:lnTo>
                  <a:lnTo>
                    <a:pt x="153" y="149"/>
                  </a:lnTo>
                  <a:lnTo>
                    <a:pt x="163" y="142"/>
                  </a:lnTo>
                  <a:lnTo>
                    <a:pt x="173" y="136"/>
                  </a:lnTo>
                  <a:lnTo>
                    <a:pt x="183" y="129"/>
                  </a:lnTo>
                  <a:lnTo>
                    <a:pt x="192" y="122"/>
                  </a:lnTo>
                  <a:lnTo>
                    <a:pt x="200" y="117"/>
                  </a:lnTo>
                  <a:lnTo>
                    <a:pt x="205" y="116"/>
                  </a:lnTo>
                  <a:lnTo>
                    <a:pt x="215" y="97"/>
                  </a:lnTo>
                  <a:lnTo>
                    <a:pt x="230" y="79"/>
                  </a:lnTo>
                  <a:lnTo>
                    <a:pt x="248" y="61"/>
                  </a:lnTo>
                  <a:lnTo>
                    <a:pt x="268" y="44"/>
                  </a:lnTo>
                  <a:lnTo>
                    <a:pt x="287" y="31"/>
                  </a:lnTo>
                  <a:lnTo>
                    <a:pt x="305" y="17"/>
                  </a:lnTo>
                  <a:lnTo>
                    <a:pt x="320" y="10"/>
                  </a:lnTo>
                  <a:lnTo>
                    <a:pt x="330" y="5"/>
                  </a:lnTo>
                  <a:lnTo>
                    <a:pt x="342" y="4"/>
                  </a:lnTo>
                  <a:lnTo>
                    <a:pt x="348" y="4"/>
                  </a:lnTo>
                  <a:lnTo>
                    <a:pt x="347" y="5"/>
                  </a:lnTo>
                  <a:lnTo>
                    <a:pt x="338" y="10"/>
                  </a:lnTo>
                  <a:lnTo>
                    <a:pt x="323" y="19"/>
                  </a:lnTo>
                  <a:lnTo>
                    <a:pt x="307" y="32"/>
                  </a:lnTo>
                  <a:lnTo>
                    <a:pt x="288" y="47"/>
                  </a:lnTo>
                  <a:lnTo>
                    <a:pt x="270" y="64"/>
                  </a:lnTo>
                  <a:lnTo>
                    <a:pt x="253" y="81"/>
                  </a:lnTo>
                  <a:lnTo>
                    <a:pt x="240" y="96"/>
                  </a:lnTo>
                  <a:lnTo>
                    <a:pt x="232" y="109"/>
                  </a:lnTo>
                  <a:lnTo>
                    <a:pt x="228" y="119"/>
                  </a:lnTo>
                  <a:lnTo>
                    <a:pt x="228" y="122"/>
                  </a:lnTo>
                  <a:lnTo>
                    <a:pt x="232" y="124"/>
                  </a:lnTo>
                  <a:lnTo>
                    <a:pt x="238" y="122"/>
                  </a:lnTo>
                  <a:lnTo>
                    <a:pt x="248" y="121"/>
                  </a:lnTo>
                  <a:lnTo>
                    <a:pt x="255" y="119"/>
                  </a:lnTo>
                  <a:lnTo>
                    <a:pt x="263" y="117"/>
                  </a:lnTo>
                  <a:lnTo>
                    <a:pt x="272" y="116"/>
                  </a:lnTo>
                  <a:lnTo>
                    <a:pt x="280" y="114"/>
                  </a:lnTo>
                  <a:lnTo>
                    <a:pt x="288" y="112"/>
                  </a:lnTo>
                  <a:lnTo>
                    <a:pt x="295" y="111"/>
                  </a:lnTo>
                  <a:lnTo>
                    <a:pt x="302" y="109"/>
                  </a:lnTo>
                  <a:lnTo>
                    <a:pt x="307" y="109"/>
                  </a:lnTo>
                  <a:lnTo>
                    <a:pt x="320" y="97"/>
                  </a:lnTo>
                  <a:lnTo>
                    <a:pt x="337" y="87"/>
                  </a:lnTo>
                  <a:lnTo>
                    <a:pt x="355" y="76"/>
                  </a:lnTo>
                  <a:lnTo>
                    <a:pt x="377" y="66"/>
                  </a:lnTo>
                  <a:lnTo>
                    <a:pt x="395" y="56"/>
                  </a:lnTo>
                  <a:lnTo>
                    <a:pt x="413" y="47"/>
                  </a:lnTo>
                  <a:lnTo>
                    <a:pt x="427" y="42"/>
                  </a:lnTo>
                  <a:lnTo>
                    <a:pt x="435" y="37"/>
                  </a:lnTo>
                  <a:lnTo>
                    <a:pt x="444" y="34"/>
                  </a:lnTo>
                  <a:lnTo>
                    <a:pt x="449" y="37"/>
                  </a:lnTo>
                  <a:lnTo>
                    <a:pt x="445" y="44"/>
                  </a:lnTo>
                  <a:lnTo>
                    <a:pt x="435" y="49"/>
                  </a:lnTo>
                  <a:lnTo>
                    <a:pt x="422" y="54"/>
                  </a:lnTo>
                  <a:lnTo>
                    <a:pt x="407" y="59"/>
                  </a:lnTo>
                  <a:lnTo>
                    <a:pt x="390" y="67"/>
                  </a:lnTo>
                  <a:lnTo>
                    <a:pt x="377" y="77"/>
                  </a:lnTo>
                  <a:lnTo>
                    <a:pt x="363" y="86"/>
                  </a:lnTo>
                  <a:lnTo>
                    <a:pt x="352" y="96"/>
                  </a:lnTo>
                  <a:lnTo>
                    <a:pt x="343" y="104"/>
                  </a:lnTo>
                  <a:lnTo>
                    <a:pt x="338" y="112"/>
                  </a:lnTo>
                  <a:lnTo>
                    <a:pt x="355" y="114"/>
                  </a:lnTo>
                  <a:lnTo>
                    <a:pt x="373" y="112"/>
                  </a:lnTo>
                  <a:lnTo>
                    <a:pt x="393" y="111"/>
                  </a:lnTo>
                  <a:lnTo>
                    <a:pt x="413" y="107"/>
                  </a:lnTo>
                  <a:lnTo>
                    <a:pt x="433" y="102"/>
                  </a:lnTo>
                  <a:lnTo>
                    <a:pt x="450" y="99"/>
                  </a:lnTo>
                  <a:lnTo>
                    <a:pt x="464" y="94"/>
                  </a:lnTo>
                  <a:lnTo>
                    <a:pt x="474" y="91"/>
                  </a:lnTo>
                  <a:lnTo>
                    <a:pt x="485" y="86"/>
                  </a:lnTo>
                  <a:lnTo>
                    <a:pt x="492" y="84"/>
                  </a:lnTo>
                  <a:lnTo>
                    <a:pt x="494" y="86"/>
                  </a:lnTo>
                  <a:lnTo>
                    <a:pt x="487" y="92"/>
                  </a:lnTo>
                  <a:lnTo>
                    <a:pt x="479" y="97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32" y="119"/>
                  </a:lnTo>
                  <a:lnTo>
                    <a:pt x="410" y="126"/>
                  </a:lnTo>
                  <a:lnTo>
                    <a:pt x="388" y="131"/>
                  </a:lnTo>
                  <a:lnTo>
                    <a:pt x="367" y="134"/>
                  </a:lnTo>
                  <a:lnTo>
                    <a:pt x="345" y="134"/>
                  </a:lnTo>
                  <a:lnTo>
                    <a:pt x="352" y="141"/>
                  </a:lnTo>
                  <a:lnTo>
                    <a:pt x="363" y="149"/>
                  </a:lnTo>
                  <a:lnTo>
                    <a:pt x="377" y="157"/>
                  </a:lnTo>
                  <a:lnTo>
                    <a:pt x="390" y="166"/>
                  </a:lnTo>
                  <a:lnTo>
                    <a:pt x="405" y="174"/>
                  </a:lnTo>
                  <a:lnTo>
                    <a:pt x="418" y="181"/>
                  </a:lnTo>
                  <a:lnTo>
                    <a:pt x="430" y="186"/>
                  </a:lnTo>
                  <a:lnTo>
                    <a:pt x="439" y="189"/>
                  </a:lnTo>
                  <a:lnTo>
                    <a:pt x="449" y="196"/>
                  </a:lnTo>
                  <a:lnTo>
                    <a:pt x="454" y="199"/>
                  </a:lnTo>
                  <a:lnTo>
                    <a:pt x="450" y="202"/>
                  </a:lnTo>
                  <a:lnTo>
                    <a:pt x="440" y="201"/>
                  </a:lnTo>
                  <a:lnTo>
                    <a:pt x="428" y="197"/>
                  </a:lnTo>
                  <a:lnTo>
                    <a:pt x="413" y="191"/>
                  </a:lnTo>
                  <a:lnTo>
                    <a:pt x="393" y="184"/>
                  </a:lnTo>
                  <a:lnTo>
                    <a:pt x="373" y="176"/>
                  </a:lnTo>
                  <a:lnTo>
                    <a:pt x="353" y="167"/>
                  </a:lnTo>
                  <a:lnTo>
                    <a:pt x="337" y="159"/>
                  </a:lnTo>
                  <a:lnTo>
                    <a:pt x="323" y="151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297" y="146"/>
                  </a:lnTo>
                  <a:lnTo>
                    <a:pt x="287" y="146"/>
                  </a:lnTo>
                  <a:lnTo>
                    <a:pt x="275" y="147"/>
                  </a:lnTo>
                  <a:lnTo>
                    <a:pt x="263" y="147"/>
                  </a:lnTo>
                  <a:lnTo>
                    <a:pt x="253" y="149"/>
                  </a:lnTo>
                  <a:lnTo>
                    <a:pt x="245" y="149"/>
                  </a:lnTo>
                  <a:lnTo>
                    <a:pt x="240" y="151"/>
                  </a:lnTo>
                  <a:lnTo>
                    <a:pt x="245" y="159"/>
                  </a:lnTo>
                  <a:lnTo>
                    <a:pt x="253" y="167"/>
                  </a:lnTo>
                  <a:lnTo>
                    <a:pt x="262" y="177"/>
                  </a:lnTo>
                  <a:lnTo>
                    <a:pt x="272" y="187"/>
                  </a:lnTo>
                  <a:lnTo>
                    <a:pt x="282" y="196"/>
                  </a:lnTo>
                  <a:lnTo>
                    <a:pt x="292" y="204"/>
                  </a:lnTo>
                  <a:lnTo>
                    <a:pt x="302" y="211"/>
                  </a:lnTo>
                  <a:lnTo>
                    <a:pt x="308" y="216"/>
                  </a:lnTo>
                  <a:lnTo>
                    <a:pt x="322" y="222"/>
                  </a:lnTo>
                  <a:lnTo>
                    <a:pt x="335" y="231"/>
                  </a:lnTo>
                  <a:lnTo>
                    <a:pt x="348" y="237"/>
                  </a:lnTo>
                  <a:lnTo>
                    <a:pt x="357" y="242"/>
                  </a:lnTo>
                  <a:lnTo>
                    <a:pt x="363" y="249"/>
                  </a:lnTo>
                  <a:lnTo>
                    <a:pt x="368" y="256"/>
                  </a:lnTo>
                  <a:lnTo>
                    <a:pt x="365" y="257"/>
                  </a:lnTo>
                  <a:lnTo>
                    <a:pt x="348" y="249"/>
                  </a:lnTo>
                  <a:lnTo>
                    <a:pt x="335" y="241"/>
                  </a:lnTo>
                  <a:lnTo>
                    <a:pt x="318" y="231"/>
                  </a:lnTo>
                  <a:lnTo>
                    <a:pt x="300" y="219"/>
                  </a:lnTo>
                  <a:lnTo>
                    <a:pt x="280" y="207"/>
                  </a:lnTo>
                  <a:lnTo>
                    <a:pt x="262" y="196"/>
                  </a:lnTo>
                  <a:lnTo>
                    <a:pt x="247" y="186"/>
                  </a:lnTo>
                  <a:lnTo>
                    <a:pt x="233" y="177"/>
                  </a:lnTo>
                  <a:lnTo>
                    <a:pt x="225" y="171"/>
                  </a:lnTo>
                  <a:lnTo>
                    <a:pt x="217" y="164"/>
                  </a:lnTo>
                  <a:lnTo>
                    <a:pt x="208" y="164"/>
                  </a:lnTo>
                  <a:lnTo>
                    <a:pt x="202" y="166"/>
                  </a:lnTo>
                  <a:lnTo>
                    <a:pt x="193" y="169"/>
                  </a:lnTo>
                  <a:lnTo>
                    <a:pt x="187" y="171"/>
                  </a:lnTo>
                  <a:lnTo>
                    <a:pt x="178" y="174"/>
                  </a:lnTo>
                  <a:lnTo>
                    <a:pt x="170" y="177"/>
                  </a:lnTo>
                  <a:lnTo>
                    <a:pt x="160" y="179"/>
                  </a:lnTo>
                  <a:lnTo>
                    <a:pt x="150" y="182"/>
                  </a:lnTo>
                  <a:lnTo>
                    <a:pt x="142" y="186"/>
                  </a:lnTo>
                  <a:lnTo>
                    <a:pt x="135" y="189"/>
                  </a:lnTo>
                  <a:lnTo>
                    <a:pt x="132" y="191"/>
                  </a:lnTo>
                  <a:lnTo>
                    <a:pt x="128" y="196"/>
                  </a:lnTo>
                  <a:lnTo>
                    <a:pt x="130" y="199"/>
                  </a:lnTo>
                  <a:lnTo>
                    <a:pt x="133" y="206"/>
                  </a:lnTo>
                  <a:lnTo>
                    <a:pt x="142" y="212"/>
                  </a:lnTo>
                  <a:lnTo>
                    <a:pt x="150" y="219"/>
                  </a:lnTo>
                  <a:lnTo>
                    <a:pt x="162" y="229"/>
                  </a:lnTo>
                  <a:lnTo>
                    <a:pt x="178" y="241"/>
                  </a:lnTo>
                  <a:lnTo>
                    <a:pt x="195" y="254"/>
                  </a:lnTo>
                  <a:lnTo>
                    <a:pt x="213" y="266"/>
                  </a:lnTo>
                  <a:lnTo>
                    <a:pt x="230" y="277"/>
                  </a:lnTo>
                  <a:lnTo>
                    <a:pt x="245" y="286"/>
                  </a:lnTo>
                  <a:lnTo>
                    <a:pt x="255" y="291"/>
                  </a:lnTo>
                  <a:lnTo>
                    <a:pt x="263" y="297"/>
                  </a:lnTo>
                  <a:lnTo>
                    <a:pt x="263" y="301"/>
                  </a:lnTo>
                  <a:lnTo>
                    <a:pt x="253" y="301"/>
                  </a:lnTo>
                  <a:lnTo>
                    <a:pt x="237" y="292"/>
                  </a:lnTo>
                  <a:lnTo>
                    <a:pt x="223" y="284"/>
                  </a:lnTo>
                  <a:lnTo>
                    <a:pt x="208" y="274"/>
                  </a:lnTo>
                  <a:lnTo>
                    <a:pt x="188" y="262"/>
                  </a:lnTo>
                  <a:lnTo>
                    <a:pt x="168" y="249"/>
                  </a:lnTo>
                  <a:lnTo>
                    <a:pt x="150" y="237"/>
                  </a:lnTo>
                  <a:lnTo>
                    <a:pt x="132" y="227"/>
                  </a:lnTo>
                  <a:lnTo>
                    <a:pt x="120" y="221"/>
                  </a:lnTo>
                  <a:lnTo>
                    <a:pt x="112" y="217"/>
                  </a:lnTo>
                  <a:lnTo>
                    <a:pt x="105" y="217"/>
                  </a:lnTo>
                  <a:lnTo>
                    <a:pt x="93" y="221"/>
                  </a:lnTo>
                  <a:lnTo>
                    <a:pt x="77" y="226"/>
                  </a:lnTo>
                  <a:lnTo>
                    <a:pt x="60" y="232"/>
                  </a:lnTo>
                  <a:lnTo>
                    <a:pt x="42" y="237"/>
                  </a:lnTo>
                  <a:lnTo>
                    <a:pt x="26" y="242"/>
                  </a:lnTo>
                  <a:lnTo>
                    <a:pt x="13" y="246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3" y="244"/>
                  </a:lnTo>
                  <a:lnTo>
                    <a:pt x="10" y="239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6" name="Freeform 632"/>
            <p:cNvSpPr>
              <a:spLocks/>
            </p:cNvSpPr>
            <p:nvPr/>
          </p:nvSpPr>
          <p:spPr bwMode="auto">
            <a:xfrm>
              <a:off x="5391" y="3476"/>
              <a:ext cx="179" cy="148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48" y="31"/>
                </a:cxn>
                <a:cxn ang="0">
                  <a:pos x="70" y="36"/>
                </a:cxn>
                <a:cxn ang="0">
                  <a:pos x="135" y="24"/>
                </a:cxn>
                <a:cxn ang="0">
                  <a:pos x="208" y="19"/>
                </a:cxn>
                <a:cxn ang="0">
                  <a:pos x="248" y="31"/>
                </a:cxn>
                <a:cxn ang="0">
                  <a:pos x="223" y="32"/>
                </a:cxn>
                <a:cxn ang="0">
                  <a:pos x="173" y="34"/>
                </a:cxn>
                <a:cxn ang="0">
                  <a:pos x="111" y="42"/>
                </a:cxn>
                <a:cxn ang="0">
                  <a:pos x="96" y="56"/>
                </a:cxn>
                <a:cxn ang="0">
                  <a:pos x="126" y="69"/>
                </a:cxn>
                <a:cxn ang="0">
                  <a:pos x="152" y="79"/>
                </a:cxn>
                <a:cxn ang="0">
                  <a:pos x="198" y="79"/>
                </a:cxn>
                <a:cxn ang="0">
                  <a:pos x="275" y="87"/>
                </a:cxn>
                <a:cxn ang="0">
                  <a:pos x="325" y="106"/>
                </a:cxn>
                <a:cxn ang="0">
                  <a:pos x="328" y="117"/>
                </a:cxn>
                <a:cxn ang="0">
                  <a:pos x="288" y="104"/>
                </a:cxn>
                <a:cxn ang="0">
                  <a:pos x="227" y="96"/>
                </a:cxn>
                <a:cxn ang="0">
                  <a:pos x="180" y="99"/>
                </a:cxn>
                <a:cxn ang="0">
                  <a:pos x="222" y="127"/>
                </a:cxn>
                <a:cxn ang="0">
                  <a:pos x="257" y="136"/>
                </a:cxn>
                <a:cxn ang="0">
                  <a:pos x="315" y="151"/>
                </a:cxn>
                <a:cxn ang="0">
                  <a:pos x="357" y="197"/>
                </a:cxn>
                <a:cxn ang="0">
                  <a:pos x="322" y="172"/>
                </a:cxn>
                <a:cxn ang="0">
                  <a:pos x="278" y="156"/>
                </a:cxn>
                <a:cxn ang="0">
                  <a:pos x="267" y="171"/>
                </a:cxn>
                <a:cxn ang="0">
                  <a:pos x="312" y="217"/>
                </a:cxn>
                <a:cxn ang="0">
                  <a:pos x="340" y="249"/>
                </a:cxn>
                <a:cxn ang="0">
                  <a:pos x="350" y="272"/>
                </a:cxn>
                <a:cxn ang="0">
                  <a:pos x="347" y="284"/>
                </a:cxn>
                <a:cxn ang="0">
                  <a:pos x="297" y="221"/>
                </a:cxn>
                <a:cxn ang="0">
                  <a:pos x="248" y="169"/>
                </a:cxn>
                <a:cxn ang="0">
                  <a:pos x="230" y="166"/>
                </a:cxn>
                <a:cxn ang="0">
                  <a:pos x="237" y="196"/>
                </a:cxn>
                <a:cxn ang="0">
                  <a:pos x="263" y="264"/>
                </a:cxn>
                <a:cxn ang="0">
                  <a:pos x="257" y="267"/>
                </a:cxn>
                <a:cxn ang="0">
                  <a:pos x="225" y="207"/>
                </a:cxn>
                <a:cxn ang="0">
                  <a:pos x="203" y="139"/>
                </a:cxn>
                <a:cxn ang="0">
                  <a:pos x="177" y="122"/>
                </a:cxn>
                <a:cxn ang="0">
                  <a:pos x="157" y="111"/>
                </a:cxn>
                <a:cxn ang="0">
                  <a:pos x="147" y="104"/>
                </a:cxn>
                <a:cxn ang="0">
                  <a:pos x="143" y="136"/>
                </a:cxn>
                <a:cxn ang="0">
                  <a:pos x="178" y="227"/>
                </a:cxn>
                <a:cxn ang="0">
                  <a:pos x="180" y="242"/>
                </a:cxn>
                <a:cxn ang="0">
                  <a:pos x="158" y="217"/>
                </a:cxn>
                <a:cxn ang="0">
                  <a:pos x="133" y="162"/>
                </a:cxn>
                <a:cxn ang="0">
                  <a:pos x="128" y="94"/>
                </a:cxn>
                <a:cxn ang="0">
                  <a:pos x="108" y="79"/>
                </a:cxn>
                <a:cxn ang="0">
                  <a:pos x="85" y="69"/>
                </a:cxn>
                <a:cxn ang="0">
                  <a:pos x="70" y="77"/>
                </a:cxn>
                <a:cxn ang="0">
                  <a:pos x="78" y="136"/>
                </a:cxn>
                <a:cxn ang="0">
                  <a:pos x="91" y="201"/>
                </a:cxn>
                <a:cxn ang="0">
                  <a:pos x="91" y="217"/>
                </a:cxn>
                <a:cxn ang="0">
                  <a:pos x="73" y="166"/>
                </a:cxn>
                <a:cxn ang="0">
                  <a:pos x="53" y="59"/>
                </a:cxn>
                <a:cxn ang="0">
                  <a:pos x="25" y="31"/>
                </a:cxn>
                <a:cxn ang="0">
                  <a:pos x="6" y="12"/>
                </a:cxn>
                <a:cxn ang="0">
                  <a:pos x="0" y="2"/>
                </a:cxn>
                <a:cxn ang="0">
                  <a:pos x="11" y="5"/>
                </a:cxn>
              </a:cxnLst>
              <a:rect l="0" t="0" r="r" b="b"/>
              <a:pathLst>
                <a:path w="357" h="297">
                  <a:moveTo>
                    <a:pt x="11" y="5"/>
                  </a:moveTo>
                  <a:lnTo>
                    <a:pt x="18" y="10"/>
                  </a:lnTo>
                  <a:lnTo>
                    <a:pt x="25" y="15"/>
                  </a:lnTo>
                  <a:lnTo>
                    <a:pt x="33" y="21"/>
                  </a:lnTo>
                  <a:lnTo>
                    <a:pt x="40" y="26"/>
                  </a:lnTo>
                  <a:lnTo>
                    <a:pt x="48" y="31"/>
                  </a:lnTo>
                  <a:lnTo>
                    <a:pt x="55" y="34"/>
                  </a:lnTo>
                  <a:lnTo>
                    <a:pt x="63" y="36"/>
                  </a:lnTo>
                  <a:lnTo>
                    <a:pt x="70" y="36"/>
                  </a:lnTo>
                  <a:lnTo>
                    <a:pt x="88" y="31"/>
                  </a:lnTo>
                  <a:lnTo>
                    <a:pt x="110" y="27"/>
                  </a:lnTo>
                  <a:lnTo>
                    <a:pt x="135" y="24"/>
                  </a:lnTo>
                  <a:lnTo>
                    <a:pt x="160" y="21"/>
                  </a:lnTo>
                  <a:lnTo>
                    <a:pt x="185" y="19"/>
                  </a:lnTo>
                  <a:lnTo>
                    <a:pt x="208" y="19"/>
                  </a:lnTo>
                  <a:lnTo>
                    <a:pt x="227" y="21"/>
                  </a:lnTo>
                  <a:lnTo>
                    <a:pt x="238" y="24"/>
                  </a:lnTo>
                  <a:lnTo>
                    <a:pt x="248" y="31"/>
                  </a:lnTo>
                  <a:lnTo>
                    <a:pt x="248" y="32"/>
                  </a:lnTo>
                  <a:lnTo>
                    <a:pt x="240" y="34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5" y="32"/>
                  </a:lnTo>
                  <a:lnTo>
                    <a:pt x="173" y="34"/>
                  </a:lnTo>
                  <a:lnTo>
                    <a:pt x="152" y="36"/>
                  </a:lnTo>
                  <a:lnTo>
                    <a:pt x="130" y="39"/>
                  </a:lnTo>
                  <a:lnTo>
                    <a:pt x="111" y="42"/>
                  </a:lnTo>
                  <a:lnTo>
                    <a:pt x="96" y="46"/>
                  </a:lnTo>
                  <a:lnTo>
                    <a:pt x="88" y="51"/>
                  </a:lnTo>
                  <a:lnTo>
                    <a:pt x="96" y="56"/>
                  </a:lnTo>
                  <a:lnTo>
                    <a:pt x="105" y="61"/>
                  </a:lnTo>
                  <a:lnTo>
                    <a:pt x="115" y="64"/>
                  </a:lnTo>
                  <a:lnTo>
                    <a:pt x="126" y="69"/>
                  </a:lnTo>
                  <a:lnTo>
                    <a:pt x="137" y="72"/>
                  </a:lnTo>
                  <a:lnTo>
                    <a:pt x="145" y="76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75" y="79"/>
                  </a:lnTo>
                  <a:lnTo>
                    <a:pt x="198" y="79"/>
                  </a:lnTo>
                  <a:lnTo>
                    <a:pt x="223" y="79"/>
                  </a:lnTo>
                  <a:lnTo>
                    <a:pt x="250" y="82"/>
                  </a:lnTo>
                  <a:lnTo>
                    <a:pt x="275" y="87"/>
                  </a:lnTo>
                  <a:lnTo>
                    <a:pt x="297" y="92"/>
                  </a:lnTo>
                  <a:lnTo>
                    <a:pt x="313" y="99"/>
                  </a:lnTo>
                  <a:lnTo>
                    <a:pt x="325" y="106"/>
                  </a:lnTo>
                  <a:lnTo>
                    <a:pt x="335" y="116"/>
                  </a:lnTo>
                  <a:lnTo>
                    <a:pt x="335" y="119"/>
                  </a:lnTo>
                  <a:lnTo>
                    <a:pt x="328" y="117"/>
                  </a:lnTo>
                  <a:lnTo>
                    <a:pt x="315" y="112"/>
                  </a:lnTo>
                  <a:lnTo>
                    <a:pt x="303" y="109"/>
                  </a:lnTo>
                  <a:lnTo>
                    <a:pt x="288" y="104"/>
                  </a:lnTo>
                  <a:lnTo>
                    <a:pt x="268" y="101"/>
                  </a:lnTo>
                  <a:lnTo>
                    <a:pt x="248" y="97"/>
                  </a:lnTo>
                  <a:lnTo>
                    <a:pt x="227" y="96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80" y="99"/>
                  </a:lnTo>
                  <a:lnTo>
                    <a:pt x="197" y="111"/>
                  </a:lnTo>
                  <a:lnTo>
                    <a:pt x="212" y="121"/>
                  </a:lnTo>
                  <a:lnTo>
                    <a:pt x="222" y="127"/>
                  </a:lnTo>
                  <a:lnTo>
                    <a:pt x="227" y="134"/>
                  </a:lnTo>
                  <a:lnTo>
                    <a:pt x="240" y="134"/>
                  </a:lnTo>
                  <a:lnTo>
                    <a:pt x="257" y="136"/>
                  </a:lnTo>
                  <a:lnTo>
                    <a:pt x="275" y="139"/>
                  </a:lnTo>
                  <a:lnTo>
                    <a:pt x="295" y="142"/>
                  </a:lnTo>
                  <a:lnTo>
                    <a:pt x="315" y="151"/>
                  </a:lnTo>
                  <a:lnTo>
                    <a:pt x="333" y="162"/>
                  </a:lnTo>
                  <a:lnTo>
                    <a:pt x="347" y="177"/>
                  </a:lnTo>
                  <a:lnTo>
                    <a:pt x="357" y="197"/>
                  </a:lnTo>
                  <a:lnTo>
                    <a:pt x="347" y="189"/>
                  </a:lnTo>
                  <a:lnTo>
                    <a:pt x="335" y="181"/>
                  </a:lnTo>
                  <a:lnTo>
                    <a:pt x="322" y="172"/>
                  </a:lnTo>
                  <a:lnTo>
                    <a:pt x="307" y="166"/>
                  </a:lnTo>
                  <a:lnTo>
                    <a:pt x="293" y="159"/>
                  </a:lnTo>
                  <a:lnTo>
                    <a:pt x="278" y="156"/>
                  </a:lnTo>
                  <a:lnTo>
                    <a:pt x="263" y="154"/>
                  </a:lnTo>
                  <a:lnTo>
                    <a:pt x="250" y="154"/>
                  </a:lnTo>
                  <a:lnTo>
                    <a:pt x="267" y="171"/>
                  </a:lnTo>
                  <a:lnTo>
                    <a:pt x="282" y="187"/>
                  </a:lnTo>
                  <a:lnTo>
                    <a:pt x="297" y="202"/>
                  </a:lnTo>
                  <a:lnTo>
                    <a:pt x="312" y="217"/>
                  </a:lnTo>
                  <a:lnTo>
                    <a:pt x="323" y="231"/>
                  </a:lnTo>
                  <a:lnTo>
                    <a:pt x="333" y="242"/>
                  </a:lnTo>
                  <a:lnTo>
                    <a:pt x="340" y="249"/>
                  </a:lnTo>
                  <a:lnTo>
                    <a:pt x="343" y="254"/>
                  </a:lnTo>
                  <a:lnTo>
                    <a:pt x="347" y="262"/>
                  </a:lnTo>
                  <a:lnTo>
                    <a:pt x="350" y="272"/>
                  </a:lnTo>
                  <a:lnTo>
                    <a:pt x="353" y="286"/>
                  </a:lnTo>
                  <a:lnTo>
                    <a:pt x="357" y="297"/>
                  </a:lnTo>
                  <a:lnTo>
                    <a:pt x="347" y="284"/>
                  </a:lnTo>
                  <a:lnTo>
                    <a:pt x="333" y="266"/>
                  </a:lnTo>
                  <a:lnTo>
                    <a:pt x="315" y="244"/>
                  </a:lnTo>
                  <a:lnTo>
                    <a:pt x="297" y="221"/>
                  </a:lnTo>
                  <a:lnTo>
                    <a:pt x="278" y="199"/>
                  </a:lnTo>
                  <a:lnTo>
                    <a:pt x="262" y="182"/>
                  </a:lnTo>
                  <a:lnTo>
                    <a:pt x="248" y="169"/>
                  </a:lnTo>
                  <a:lnTo>
                    <a:pt x="240" y="162"/>
                  </a:lnTo>
                  <a:lnTo>
                    <a:pt x="233" y="161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32" y="181"/>
                  </a:lnTo>
                  <a:lnTo>
                    <a:pt x="237" y="196"/>
                  </a:lnTo>
                  <a:lnTo>
                    <a:pt x="245" y="222"/>
                  </a:lnTo>
                  <a:lnTo>
                    <a:pt x="257" y="247"/>
                  </a:lnTo>
                  <a:lnTo>
                    <a:pt x="263" y="264"/>
                  </a:lnTo>
                  <a:lnTo>
                    <a:pt x="265" y="271"/>
                  </a:lnTo>
                  <a:lnTo>
                    <a:pt x="262" y="271"/>
                  </a:lnTo>
                  <a:lnTo>
                    <a:pt x="257" y="267"/>
                  </a:lnTo>
                  <a:lnTo>
                    <a:pt x="250" y="259"/>
                  </a:lnTo>
                  <a:lnTo>
                    <a:pt x="240" y="239"/>
                  </a:lnTo>
                  <a:lnTo>
                    <a:pt x="225" y="207"/>
                  </a:lnTo>
                  <a:lnTo>
                    <a:pt x="213" y="172"/>
                  </a:lnTo>
                  <a:lnTo>
                    <a:pt x="213" y="147"/>
                  </a:lnTo>
                  <a:lnTo>
                    <a:pt x="203" y="139"/>
                  </a:lnTo>
                  <a:lnTo>
                    <a:pt x="195" y="132"/>
                  </a:lnTo>
                  <a:lnTo>
                    <a:pt x="185" y="127"/>
                  </a:lnTo>
                  <a:lnTo>
                    <a:pt x="177" y="122"/>
                  </a:lnTo>
                  <a:lnTo>
                    <a:pt x="168" y="117"/>
                  </a:lnTo>
                  <a:lnTo>
                    <a:pt x="162" y="114"/>
                  </a:lnTo>
                  <a:lnTo>
                    <a:pt x="157" y="111"/>
                  </a:lnTo>
                  <a:lnTo>
                    <a:pt x="153" y="109"/>
                  </a:lnTo>
                  <a:lnTo>
                    <a:pt x="150" y="106"/>
                  </a:lnTo>
                  <a:lnTo>
                    <a:pt x="147" y="104"/>
                  </a:lnTo>
                  <a:lnTo>
                    <a:pt x="143" y="107"/>
                  </a:lnTo>
                  <a:lnTo>
                    <a:pt x="142" y="116"/>
                  </a:lnTo>
                  <a:lnTo>
                    <a:pt x="143" y="136"/>
                  </a:lnTo>
                  <a:lnTo>
                    <a:pt x="150" y="166"/>
                  </a:lnTo>
                  <a:lnTo>
                    <a:pt x="162" y="201"/>
                  </a:lnTo>
                  <a:lnTo>
                    <a:pt x="178" y="227"/>
                  </a:lnTo>
                  <a:lnTo>
                    <a:pt x="187" y="239"/>
                  </a:lnTo>
                  <a:lnTo>
                    <a:pt x="187" y="244"/>
                  </a:lnTo>
                  <a:lnTo>
                    <a:pt x="180" y="242"/>
                  </a:lnTo>
                  <a:lnTo>
                    <a:pt x="172" y="236"/>
                  </a:lnTo>
                  <a:lnTo>
                    <a:pt x="167" y="229"/>
                  </a:lnTo>
                  <a:lnTo>
                    <a:pt x="158" y="217"/>
                  </a:lnTo>
                  <a:lnTo>
                    <a:pt x="150" y="201"/>
                  </a:lnTo>
                  <a:lnTo>
                    <a:pt x="140" y="182"/>
                  </a:lnTo>
                  <a:lnTo>
                    <a:pt x="133" y="162"/>
                  </a:lnTo>
                  <a:lnTo>
                    <a:pt x="128" y="141"/>
                  </a:lnTo>
                  <a:lnTo>
                    <a:pt x="126" y="117"/>
                  </a:lnTo>
                  <a:lnTo>
                    <a:pt x="128" y="94"/>
                  </a:lnTo>
                  <a:lnTo>
                    <a:pt x="121" y="89"/>
                  </a:lnTo>
                  <a:lnTo>
                    <a:pt x="115" y="84"/>
                  </a:lnTo>
                  <a:lnTo>
                    <a:pt x="108" y="79"/>
                  </a:lnTo>
                  <a:lnTo>
                    <a:pt x="100" y="76"/>
                  </a:lnTo>
                  <a:lnTo>
                    <a:pt x="91" y="72"/>
                  </a:lnTo>
                  <a:lnTo>
                    <a:pt x="85" y="69"/>
                  </a:lnTo>
                  <a:lnTo>
                    <a:pt x="80" y="66"/>
                  </a:lnTo>
                  <a:lnTo>
                    <a:pt x="75" y="64"/>
                  </a:lnTo>
                  <a:lnTo>
                    <a:pt x="70" y="77"/>
                  </a:lnTo>
                  <a:lnTo>
                    <a:pt x="71" y="97"/>
                  </a:lnTo>
                  <a:lnTo>
                    <a:pt x="75" y="119"/>
                  </a:lnTo>
                  <a:lnTo>
                    <a:pt x="78" y="136"/>
                  </a:lnTo>
                  <a:lnTo>
                    <a:pt x="81" y="154"/>
                  </a:lnTo>
                  <a:lnTo>
                    <a:pt x="86" y="177"/>
                  </a:lnTo>
                  <a:lnTo>
                    <a:pt x="91" y="201"/>
                  </a:lnTo>
                  <a:lnTo>
                    <a:pt x="96" y="216"/>
                  </a:lnTo>
                  <a:lnTo>
                    <a:pt x="96" y="219"/>
                  </a:lnTo>
                  <a:lnTo>
                    <a:pt x="91" y="217"/>
                  </a:lnTo>
                  <a:lnTo>
                    <a:pt x="85" y="209"/>
                  </a:lnTo>
                  <a:lnTo>
                    <a:pt x="78" y="194"/>
                  </a:lnTo>
                  <a:lnTo>
                    <a:pt x="73" y="166"/>
                  </a:lnTo>
                  <a:lnTo>
                    <a:pt x="65" y="124"/>
                  </a:lnTo>
                  <a:lnTo>
                    <a:pt x="58" y="84"/>
                  </a:lnTo>
                  <a:lnTo>
                    <a:pt x="53" y="59"/>
                  </a:lnTo>
                  <a:lnTo>
                    <a:pt x="43" y="49"/>
                  </a:lnTo>
                  <a:lnTo>
                    <a:pt x="33" y="39"/>
                  </a:lnTo>
                  <a:lnTo>
                    <a:pt x="25" y="31"/>
                  </a:lnTo>
                  <a:lnTo>
                    <a:pt x="16" y="24"/>
                  </a:lnTo>
                  <a:lnTo>
                    <a:pt x="11" y="17"/>
                  </a:lnTo>
                  <a:lnTo>
                    <a:pt x="6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7" name="Freeform 633"/>
            <p:cNvSpPr>
              <a:spLocks/>
            </p:cNvSpPr>
            <p:nvPr/>
          </p:nvSpPr>
          <p:spPr bwMode="auto">
            <a:xfrm>
              <a:off x="5300" y="3493"/>
              <a:ext cx="122" cy="205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15" y="48"/>
                </a:cxn>
                <a:cxn ang="0">
                  <a:pos x="122" y="65"/>
                </a:cxn>
                <a:cxn ang="0">
                  <a:pos x="139" y="78"/>
                </a:cxn>
                <a:cxn ang="0">
                  <a:pos x="164" y="100"/>
                </a:cxn>
                <a:cxn ang="0">
                  <a:pos x="190" y="130"/>
                </a:cxn>
                <a:cxn ang="0">
                  <a:pos x="219" y="181"/>
                </a:cxn>
                <a:cxn ang="0">
                  <a:pos x="242" y="218"/>
                </a:cxn>
                <a:cxn ang="0">
                  <a:pos x="245" y="235"/>
                </a:cxn>
                <a:cxn ang="0">
                  <a:pos x="239" y="235"/>
                </a:cxn>
                <a:cxn ang="0">
                  <a:pos x="229" y="215"/>
                </a:cxn>
                <a:cxn ang="0">
                  <a:pos x="212" y="186"/>
                </a:cxn>
                <a:cxn ang="0">
                  <a:pos x="192" y="153"/>
                </a:cxn>
                <a:cxn ang="0">
                  <a:pos x="172" y="126"/>
                </a:cxn>
                <a:cxn ang="0">
                  <a:pos x="154" y="111"/>
                </a:cxn>
                <a:cxn ang="0">
                  <a:pos x="137" y="100"/>
                </a:cxn>
                <a:cxn ang="0">
                  <a:pos x="130" y="120"/>
                </a:cxn>
                <a:cxn ang="0">
                  <a:pos x="132" y="165"/>
                </a:cxn>
                <a:cxn ang="0">
                  <a:pos x="144" y="190"/>
                </a:cxn>
                <a:cxn ang="0">
                  <a:pos x="174" y="216"/>
                </a:cxn>
                <a:cxn ang="0">
                  <a:pos x="204" y="253"/>
                </a:cxn>
                <a:cxn ang="0">
                  <a:pos x="227" y="300"/>
                </a:cxn>
                <a:cxn ang="0">
                  <a:pos x="230" y="337"/>
                </a:cxn>
                <a:cxn ang="0">
                  <a:pos x="219" y="318"/>
                </a:cxn>
                <a:cxn ang="0">
                  <a:pos x="202" y="278"/>
                </a:cxn>
                <a:cxn ang="0">
                  <a:pos x="185" y="251"/>
                </a:cxn>
                <a:cxn ang="0">
                  <a:pos x="164" y="230"/>
                </a:cxn>
                <a:cxn ang="0">
                  <a:pos x="144" y="216"/>
                </a:cxn>
                <a:cxn ang="0">
                  <a:pos x="149" y="248"/>
                </a:cxn>
                <a:cxn ang="0">
                  <a:pos x="162" y="352"/>
                </a:cxn>
                <a:cxn ang="0">
                  <a:pos x="157" y="407"/>
                </a:cxn>
                <a:cxn ang="0">
                  <a:pos x="154" y="402"/>
                </a:cxn>
                <a:cxn ang="0">
                  <a:pos x="150" y="358"/>
                </a:cxn>
                <a:cxn ang="0">
                  <a:pos x="129" y="260"/>
                </a:cxn>
                <a:cxn ang="0">
                  <a:pos x="110" y="236"/>
                </a:cxn>
                <a:cxn ang="0">
                  <a:pos x="90" y="255"/>
                </a:cxn>
                <a:cxn ang="0">
                  <a:pos x="72" y="280"/>
                </a:cxn>
                <a:cxn ang="0">
                  <a:pos x="59" y="308"/>
                </a:cxn>
                <a:cxn ang="0">
                  <a:pos x="52" y="332"/>
                </a:cxn>
                <a:cxn ang="0">
                  <a:pos x="45" y="323"/>
                </a:cxn>
                <a:cxn ang="0">
                  <a:pos x="54" y="295"/>
                </a:cxn>
                <a:cxn ang="0">
                  <a:pos x="69" y="265"/>
                </a:cxn>
                <a:cxn ang="0">
                  <a:pos x="87" y="233"/>
                </a:cxn>
                <a:cxn ang="0">
                  <a:pos x="104" y="206"/>
                </a:cxn>
                <a:cxn ang="0">
                  <a:pos x="110" y="173"/>
                </a:cxn>
                <a:cxn ang="0">
                  <a:pos x="110" y="118"/>
                </a:cxn>
                <a:cxn ang="0">
                  <a:pos x="97" y="110"/>
                </a:cxn>
                <a:cxn ang="0">
                  <a:pos x="67" y="138"/>
                </a:cxn>
                <a:cxn ang="0">
                  <a:pos x="35" y="175"/>
                </a:cxn>
                <a:cxn ang="0">
                  <a:pos x="14" y="213"/>
                </a:cxn>
                <a:cxn ang="0">
                  <a:pos x="5" y="238"/>
                </a:cxn>
                <a:cxn ang="0">
                  <a:pos x="0" y="231"/>
                </a:cxn>
                <a:cxn ang="0">
                  <a:pos x="7" y="208"/>
                </a:cxn>
                <a:cxn ang="0">
                  <a:pos x="27" y="171"/>
                </a:cxn>
                <a:cxn ang="0">
                  <a:pos x="57" y="126"/>
                </a:cxn>
                <a:cxn ang="0">
                  <a:pos x="89" y="88"/>
                </a:cxn>
                <a:cxn ang="0">
                  <a:pos x="109" y="63"/>
                </a:cxn>
                <a:cxn ang="0">
                  <a:pos x="104" y="26"/>
                </a:cxn>
                <a:cxn ang="0">
                  <a:pos x="100" y="11"/>
                </a:cxn>
                <a:cxn ang="0">
                  <a:pos x="104" y="5"/>
                </a:cxn>
              </a:cxnLst>
              <a:rect l="0" t="0" r="r" b="b"/>
              <a:pathLst>
                <a:path w="245" h="408">
                  <a:moveTo>
                    <a:pt x="105" y="0"/>
                  </a:moveTo>
                  <a:lnTo>
                    <a:pt x="109" y="3"/>
                  </a:lnTo>
                  <a:lnTo>
                    <a:pt x="112" y="23"/>
                  </a:lnTo>
                  <a:lnTo>
                    <a:pt x="115" y="48"/>
                  </a:lnTo>
                  <a:lnTo>
                    <a:pt x="119" y="61"/>
                  </a:lnTo>
                  <a:lnTo>
                    <a:pt x="122" y="65"/>
                  </a:lnTo>
                  <a:lnTo>
                    <a:pt x="129" y="71"/>
                  </a:lnTo>
                  <a:lnTo>
                    <a:pt x="139" y="78"/>
                  </a:lnTo>
                  <a:lnTo>
                    <a:pt x="152" y="88"/>
                  </a:lnTo>
                  <a:lnTo>
                    <a:pt x="164" y="100"/>
                  </a:lnTo>
                  <a:lnTo>
                    <a:pt x="177" y="115"/>
                  </a:lnTo>
                  <a:lnTo>
                    <a:pt x="190" y="130"/>
                  </a:lnTo>
                  <a:lnTo>
                    <a:pt x="200" y="148"/>
                  </a:lnTo>
                  <a:lnTo>
                    <a:pt x="219" y="181"/>
                  </a:lnTo>
                  <a:lnTo>
                    <a:pt x="232" y="203"/>
                  </a:lnTo>
                  <a:lnTo>
                    <a:pt x="242" y="218"/>
                  </a:lnTo>
                  <a:lnTo>
                    <a:pt x="245" y="228"/>
                  </a:lnTo>
                  <a:lnTo>
                    <a:pt x="245" y="235"/>
                  </a:lnTo>
                  <a:lnTo>
                    <a:pt x="244" y="238"/>
                  </a:lnTo>
                  <a:lnTo>
                    <a:pt x="239" y="235"/>
                  </a:lnTo>
                  <a:lnTo>
                    <a:pt x="234" y="225"/>
                  </a:lnTo>
                  <a:lnTo>
                    <a:pt x="229" y="215"/>
                  </a:lnTo>
                  <a:lnTo>
                    <a:pt x="222" y="201"/>
                  </a:lnTo>
                  <a:lnTo>
                    <a:pt x="212" y="186"/>
                  </a:lnTo>
                  <a:lnTo>
                    <a:pt x="202" y="170"/>
                  </a:lnTo>
                  <a:lnTo>
                    <a:pt x="192" y="153"/>
                  </a:lnTo>
                  <a:lnTo>
                    <a:pt x="182" y="138"/>
                  </a:lnTo>
                  <a:lnTo>
                    <a:pt x="172" y="126"/>
                  </a:lnTo>
                  <a:lnTo>
                    <a:pt x="165" y="120"/>
                  </a:lnTo>
                  <a:lnTo>
                    <a:pt x="154" y="111"/>
                  </a:lnTo>
                  <a:lnTo>
                    <a:pt x="145" y="105"/>
                  </a:lnTo>
                  <a:lnTo>
                    <a:pt x="137" y="100"/>
                  </a:lnTo>
                  <a:lnTo>
                    <a:pt x="130" y="98"/>
                  </a:lnTo>
                  <a:lnTo>
                    <a:pt x="130" y="120"/>
                  </a:lnTo>
                  <a:lnTo>
                    <a:pt x="130" y="143"/>
                  </a:lnTo>
                  <a:lnTo>
                    <a:pt x="132" y="165"/>
                  </a:lnTo>
                  <a:lnTo>
                    <a:pt x="134" y="181"/>
                  </a:lnTo>
                  <a:lnTo>
                    <a:pt x="144" y="190"/>
                  </a:lnTo>
                  <a:lnTo>
                    <a:pt x="159" y="201"/>
                  </a:lnTo>
                  <a:lnTo>
                    <a:pt x="174" y="216"/>
                  </a:lnTo>
                  <a:lnTo>
                    <a:pt x="190" y="233"/>
                  </a:lnTo>
                  <a:lnTo>
                    <a:pt x="204" y="253"/>
                  </a:lnTo>
                  <a:lnTo>
                    <a:pt x="217" y="275"/>
                  </a:lnTo>
                  <a:lnTo>
                    <a:pt x="227" y="300"/>
                  </a:lnTo>
                  <a:lnTo>
                    <a:pt x="230" y="327"/>
                  </a:lnTo>
                  <a:lnTo>
                    <a:pt x="230" y="337"/>
                  </a:lnTo>
                  <a:lnTo>
                    <a:pt x="225" y="333"/>
                  </a:lnTo>
                  <a:lnTo>
                    <a:pt x="219" y="318"/>
                  </a:lnTo>
                  <a:lnTo>
                    <a:pt x="209" y="293"/>
                  </a:lnTo>
                  <a:lnTo>
                    <a:pt x="202" y="278"/>
                  </a:lnTo>
                  <a:lnTo>
                    <a:pt x="194" y="265"/>
                  </a:lnTo>
                  <a:lnTo>
                    <a:pt x="185" y="251"/>
                  </a:lnTo>
                  <a:lnTo>
                    <a:pt x="175" y="240"/>
                  </a:lnTo>
                  <a:lnTo>
                    <a:pt x="164" y="230"/>
                  </a:lnTo>
                  <a:lnTo>
                    <a:pt x="154" y="223"/>
                  </a:lnTo>
                  <a:lnTo>
                    <a:pt x="144" y="216"/>
                  </a:lnTo>
                  <a:lnTo>
                    <a:pt x="135" y="213"/>
                  </a:lnTo>
                  <a:lnTo>
                    <a:pt x="149" y="248"/>
                  </a:lnTo>
                  <a:lnTo>
                    <a:pt x="159" y="298"/>
                  </a:lnTo>
                  <a:lnTo>
                    <a:pt x="162" y="352"/>
                  </a:lnTo>
                  <a:lnTo>
                    <a:pt x="160" y="397"/>
                  </a:lnTo>
                  <a:lnTo>
                    <a:pt x="157" y="407"/>
                  </a:lnTo>
                  <a:lnTo>
                    <a:pt x="155" y="408"/>
                  </a:lnTo>
                  <a:lnTo>
                    <a:pt x="154" y="402"/>
                  </a:lnTo>
                  <a:lnTo>
                    <a:pt x="154" y="388"/>
                  </a:lnTo>
                  <a:lnTo>
                    <a:pt x="150" y="358"/>
                  </a:lnTo>
                  <a:lnTo>
                    <a:pt x="140" y="308"/>
                  </a:lnTo>
                  <a:lnTo>
                    <a:pt x="129" y="260"/>
                  </a:lnTo>
                  <a:lnTo>
                    <a:pt x="119" y="231"/>
                  </a:lnTo>
                  <a:lnTo>
                    <a:pt x="110" y="236"/>
                  </a:lnTo>
                  <a:lnTo>
                    <a:pt x="100" y="245"/>
                  </a:lnTo>
                  <a:lnTo>
                    <a:pt x="90" y="255"/>
                  </a:lnTo>
                  <a:lnTo>
                    <a:pt x="82" y="266"/>
                  </a:lnTo>
                  <a:lnTo>
                    <a:pt x="72" y="280"/>
                  </a:lnTo>
                  <a:lnTo>
                    <a:pt x="65" y="293"/>
                  </a:lnTo>
                  <a:lnTo>
                    <a:pt x="59" y="308"/>
                  </a:lnTo>
                  <a:lnTo>
                    <a:pt x="55" y="322"/>
                  </a:lnTo>
                  <a:lnTo>
                    <a:pt x="52" y="332"/>
                  </a:lnTo>
                  <a:lnTo>
                    <a:pt x="49" y="332"/>
                  </a:lnTo>
                  <a:lnTo>
                    <a:pt x="45" y="323"/>
                  </a:lnTo>
                  <a:lnTo>
                    <a:pt x="49" y="307"/>
                  </a:lnTo>
                  <a:lnTo>
                    <a:pt x="54" y="295"/>
                  </a:lnTo>
                  <a:lnTo>
                    <a:pt x="60" y="281"/>
                  </a:lnTo>
                  <a:lnTo>
                    <a:pt x="69" y="265"/>
                  </a:lnTo>
                  <a:lnTo>
                    <a:pt x="79" y="248"/>
                  </a:lnTo>
                  <a:lnTo>
                    <a:pt x="87" y="233"/>
                  </a:lnTo>
                  <a:lnTo>
                    <a:pt x="95" y="218"/>
                  </a:lnTo>
                  <a:lnTo>
                    <a:pt x="104" y="206"/>
                  </a:lnTo>
                  <a:lnTo>
                    <a:pt x="109" y="200"/>
                  </a:lnTo>
                  <a:lnTo>
                    <a:pt x="110" y="173"/>
                  </a:lnTo>
                  <a:lnTo>
                    <a:pt x="112" y="143"/>
                  </a:lnTo>
                  <a:lnTo>
                    <a:pt x="110" y="118"/>
                  </a:lnTo>
                  <a:lnTo>
                    <a:pt x="110" y="101"/>
                  </a:lnTo>
                  <a:lnTo>
                    <a:pt x="97" y="110"/>
                  </a:lnTo>
                  <a:lnTo>
                    <a:pt x="82" y="123"/>
                  </a:lnTo>
                  <a:lnTo>
                    <a:pt x="67" y="138"/>
                  </a:lnTo>
                  <a:lnTo>
                    <a:pt x="50" y="156"/>
                  </a:lnTo>
                  <a:lnTo>
                    <a:pt x="35" y="175"/>
                  </a:lnTo>
                  <a:lnTo>
                    <a:pt x="24" y="195"/>
                  </a:lnTo>
                  <a:lnTo>
                    <a:pt x="14" y="213"/>
                  </a:lnTo>
                  <a:lnTo>
                    <a:pt x="9" y="230"/>
                  </a:lnTo>
                  <a:lnTo>
                    <a:pt x="5" y="238"/>
                  </a:lnTo>
                  <a:lnTo>
                    <a:pt x="2" y="238"/>
                  </a:lnTo>
                  <a:lnTo>
                    <a:pt x="0" y="231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15" y="191"/>
                  </a:lnTo>
                  <a:lnTo>
                    <a:pt x="27" y="171"/>
                  </a:lnTo>
                  <a:lnTo>
                    <a:pt x="42" y="148"/>
                  </a:lnTo>
                  <a:lnTo>
                    <a:pt x="57" y="126"/>
                  </a:lnTo>
                  <a:lnTo>
                    <a:pt x="74" y="105"/>
                  </a:lnTo>
                  <a:lnTo>
                    <a:pt x="89" y="88"/>
                  </a:lnTo>
                  <a:lnTo>
                    <a:pt x="102" y="76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4" y="26"/>
                  </a:lnTo>
                  <a:lnTo>
                    <a:pt x="100" y="16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4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8" name="Freeform 634"/>
            <p:cNvSpPr>
              <a:spLocks/>
            </p:cNvSpPr>
            <p:nvPr/>
          </p:nvSpPr>
          <p:spPr bwMode="auto">
            <a:xfrm>
              <a:off x="5423" y="3228"/>
              <a:ext cx="149" cy="212"/>
            </a:xfrm>
            <a:custGeom>
              <a:avLst/>
              <a:gdLst/>
              <a:ahLst/>
              <a:cxnLst>
                <a:cxn ang="0">
                  <a:pos x="10" y="404"/>
                </a:cxn>
                <a:cxn ang="0">
                  <a:pos x="35" y="349"/>
                </a:cxn>
                <a:cxn ang="0">
                  <a:pos x="52" y="309"/>
                </a:cxn>
                <a:cxn ang="0">
                  <a:pos x="77" y="254"/>
                </a:cxn>
                <a:cxn ang="0">
                  <a:pos x="74" y="227"/>
                </a:cxn>
                <a:cxn ang="0">
                  <a:pos x="57" y="203"/>
                </a:cxn>
                <a:cxn ang="0">
                  <a:pos x="53" y="178"/>
                </a:cxn>
                <a:cxn ang="0">
                  <a:pos x="58" y="187"/>
                </a:cxn>
                <a:cxn ang="0">
                  <a:pos x="69" y="202"/>
                </a:cxn>
                <a:cxn ang="0">
                  <a:pos x="87" y="210"/>
                </a:cxn>
                <a:cxn ang="0">
                  <a:pos x="104" y="203"/>
                </a:cxn>
                <a:cxn ang="0">
                  <a:pos x="127" y="177"/>
                </a:cxn>
                <a:cxn ang="0">
                  <a:pos x="149" y="148"/>
                </a:cxn>
                <a:cxn ang="0">
                  <a:pos x="164" y="127"/>
                </a:cxn>
                <a:cxn ang="0">
                  <a:pos x="167" y="105"/>
                </a:cxn>
                <a:cxn ang="0">
                  <a:pos x="155" y="57"/>
                </a:cxn>
                <a:cxn ang="0">
                  <a:pos x="137" y="28"/>
                </a:cxn>
                <a:cxn ang="0">
                  <a:pos x="135" y="20"/>
                </a:cxn>
                <a:cxn ang="0">
                  <a:pos x="154" y="38"/>
                </a:cxn>
                <a:cxn ang="0">
                  <a:pos x="177" y="87"/>
                </a:cxn>
                <a:cxn ang="0">
                  <a:pos x="187" y="93"/>
                </a:cxn>
                <a:cxn ang="0">
                  <a:pos x="202" y="65"/>
                </a:cxn>
                <a:cxn ang="0">
                  <a:pos x="219" y="33"/>
                </a:cxn>
                <a:cxn ang="0">
                  <a:pos x="235" y="10"/>
                </a:cxn>
                <a:cxn ang="0">
                  <a:pos x="250" y="0"/>
                </a:cxn>
                <a:cxn ang="0">
                  <a:pos x="249" y="7"/>
                </a:cxn>
                <a:cxn ang="0">
                  <a:pos x="239" y="23"/>
                </a:cxn>
                <a:cxn ang="0">
                  <a:pos x="225" y="52"/>
                </a:cxn>
                <a:cxn ang="0">
                  <a:pos x="209" y="87"/>
                </a:cxn>
                <a:cxn ang="0">
                  <a:pos x="192" y="113"/>
                </a:cxn>
                <a:cxn ang="0">
                  <a:pos x="202" y="117"/>
                </a:cxn>
                <a:cxn ang="0">
                  <a:pos x="229" y="108"/>
                </a:cxn>
                <a:cxn ang="0">
                  <a:pos x="252" y="102"/>
                </a:cxn>
                <a:cxn ang="0">
                  <a:pos x="270" y="93"/>
                </a:cxn>
                <a:cxn ang="0">
                  <a:pos x="287" y="82"/>
                </a:cxn>
                <a:cxn ang="0">
                  <a:pos x="299" y="82"/>
                </a:cxn>
                <a:cxn ang="0">
                  <a:pos x="284" y="95"/>
                </a:cxn>
                <a:cxn ang="0">
                  <a:pos x="255" y="112"/>
                </a:cxn>
                <a:cxn ang="0">
                  <a:pos x="220" y="130"/>
                </a:cxn>
                <a:cxn ang="0">
                  <a:pos x="192" y="142"/>
                </a:cxn>
                <a:cxn ang="0">
                  <a:pos x="169" y="152"/>
                </a:cxn>
                <a:cxn ang="0">
                  <a:pos x="142" y="185"/>
                </a:cxn>
                <a:cxn ang="0">
                  <a:pos x="142" y="202"/>
                </a:cxn>
                <a:cxn ang="0">
                  <a:pos x="152" y="207"/>
                </a:cxn>
                <a:cxn ang="0">
                  <a:pos x="150" y="214"/>
                </a:cxn>
                <a:cxn ang="0">
                  <a:pos x="135" y="224"/>
                </a:cxn>
                <a:cxn ang="0">
                  <a:pos x="125" y="227"/>
                </a:cxn>
                <a:cxn ang="0">
                  <a:pos x="120" y="227"/>
                </a:cxn>
                <a:cxn ang="0">
                  <a:pos x="114" y="237"/>
                </a:cxn>
                <a:cxn ang="0">
                  <a:pos x="94" y="274"/>
                </a:cxn>
                <a:cxn ang="0">
                  <a:pos x="70" y="322"/>
                </a:cxn>
                <a:cxn ang="0">
                  <a:pos x="57" y="365"/>
                </a:cxn>
                <a:cxn ang="0">
                  <a:pos x="52" y="389"/>
                </a:cxn>
                <a:cxn ang="0">
                  <a:pos x="42" y="407"/>
                </a:cxn>
                <a:cxn ang="0">
                  <a:pos x="30" y="417"/>
                </a:cxn>
                <a:cxn ang="0">
                  <a:pos x="8" y="424"/>
                </a:cxn>
              </a:cxnLst>
              <a:rect l="0" t="0" r="r" b="b"/>
              <a:pathLst>
                <a:path w="299" h="424">
                  <a:moveTo>
                    <a:pt x="0" y="424"/>
                  </a:moveTo>
                  <a:lnTo>
                    <a:pt x="10" y="404"/>
                  </a:lnTo>
                  <a:lnTo>
                    <a:pt x="23" y="377"/>
                  </a:lnTo>
                  <a:lnTo>
                    <a:pt x="35" y="349"/>
                  </a:lnTo>
                  <a:lnTo>
                    <a:pt x="43" y="329"/>
                  </a:lnTo>
                  <a:lnTo>
                    <a:pt x="52" y="309"/>
                  </a:lnTo>
                  <a:lnTo>
                    <a:pt x="63" y="280"/>
                  </a:lnTo>
                  <a:lnTo>
                    <a:pt x="77" y="254"/>
                  </a:lnTo>
                  <a:lnTo>
                    <a:pt x="84" y="239"/>
                  </a:lnTo>
                  <a:lnTo>
                    <a:pt x="74" y="227"/>
                  </a:lnTo>
                  <a:lnTo>
                    <a:pt x="63" y="215"/>
                  </a:lnTo>
                  <a:lnTo>
                    <a:pt x="57" y="203"/>
                  </a:lnTo>
                  <a:lnTo>
                    <a:pt x="53" y="188"/>
                  </a:lnTo>
                  <a:lnTo>
                    <a:pt x="53" y="178"/>
                  </a:lnTo>
                  <a:lnTo>
                    <a:pt x="55" y="180"/>
                  </a:lnTo>
                  <a:lnTo>
                    <a:pt x="58" y="187"/>
                  </a:lnTo>
                  <a:lnTo>
                    <a:pt x="62" y="195"/>
                  </a:lnTo>
                  <a:lnTo>
                    <a:pt x="69" y="202"/>
                  </a:lnTo>
                  <a:lnTo>
                    <a:pt x="79" y="207"/>
                  </a:lnTo>
                  <a:lnTo>
                    <a:pt x="87" y="210"/>
                  </a:lnTo>
                  <a:lnTo>
                    <a:pt x="94" y="214"/>
                  </a:lnTo>
                  <a:lnTo>
                    <a:pt x="104" y="203"/>
                  </a:lnTo>
                  <a:lnTo>
                    <a:pt x="115" y="190"/>
                  </a:lnTo>
                  <a:lnTo>
                    <a:pt x="127" y="177"/>
                  </a:lnTo>
                  <a:lnTo>
                    <a:pt x="139" y="162"/>
                  </a:lnTo>
                  <a:lnTo>
                    <a:pt x="149" y="148"/>
                  </a:lnTo>
                  <a:lnTo>
                    <a:pt x="157" y="137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7" y="105"/>
                  </a:lnTo>
                  <a:lnTo>
                    <a:pt x="162" y="82"/>
                  </a:lnTo>
                  <a:lnTo>
                    <a:pt x="155" y="57"/>
                  </a:lnTo>
                  <a:lnTo>
                    <a:pt x="145" y="38"/>
                  </a:lnTo>
                  <a:lnTo>
                    <a:pt x="137" y="28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54" y="38"/>
                  </a:lnTo>
                  <a:lnTo>
                    <a:pt x="167" y="62"/>
                  </a:lnTo>
                  <a:lnTo>
                    <a:pt x="177" y="87"/>
                  </a:lnTo>
                  <a:lnTo>
                    <a:pt x="180" y="105"/>
                  </a:lnTo>
                  <a:lnTo>
                    <a:pt x="187" y="93"/>
                  </a:lnTo>
                  <a:lnTo>
                    <a:pt x="194" y="80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9" y="33"/>
                  </a:lnTo>
                  <a:lnTo>
                    <a:pt x="227" y="20"/>
                  </a:lnTo>
                  <a:lnTo>
                    <a:pt x="235" y="10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2" y="2"/>
                  </a:lnTo>
                  <a:lnTo>
                    <a:pt x="249" y="7"/>
                  </a:lnTo>
                  <a:lnTo>
                    <a:pt x="244" y="15"/>
                  </a:lnTo>
                  <a:lnTo>
                    <a:pt x="239" y="23"/>
                  </a:lnTo>
                  <a:lnTo>
                    <a:pt x="234" y="35"/>
                  </a:lnTo>
                  <a:lnTo>
                    <a:pt x="225" y="52"/>
                  </a:lnTo>
                  <a:lnTo>
                    <a:pt x="217" y="70"/>
                  </a:lnTo>
                  <a:lnTo>
                    <a:pt x="209" y="87"/>
                  </a:lnTo>
                  <a:lnTo>
                    <a:pt x="200" y="102"/>
                  </a:lnTo>
                  <a:lnTo>
                    <a:pt x="192" y="113"/>
                  </a:lnTo>
                  <a:lnTo>
                    <a:pt x="187" y="120"/>
                  </a:lnTo>
                  <a:lnTo>
                    <a:pt x="202" y="117"/>
                  </a:lnTo>
                  <a:lnTo>
                    <a:pt x="215" y="112"/>
                  </a:lnTo>
                  <a:lnTo>
                    <a:pt x="229" y="108"/>
                  </a:lnTo>
                  <a:lnTo>
                    <a:pt x="242" y="105"/>
                  </a:lnTo>
                  <a:lnTo>
                    <a:pt x="252" y="102"/>
                  </a:lnTo>
                  <a:lnTo>
                    <a:pt x="262" y="97"/>
                  </a:lnTo>
                  <a:lnTo>
                    <a:pt x="270" y="93"/>
                  </a:lnTo>
                  <a:lnTo>
                    <a:pt x="277" y="88"/>
                  </a:lnTo>
                  <a:lnTo>
                    <a:pt x="287" y="82"/>
                  </a:lnTo>
                  <a:lnTo>
                    <a:pt x="295" y="78"/>
                  </a:lnTo>
                  <a:lnTo>
                    <a:pt x="299" y="82"/>
                  </a:lnTo>
                  <a:lnTo>
                    <a:pt x="292" y="90"/>
                  </a:lnTo>
                  <a:lnTo>
                    <a:pt x="284" y="95"/>
                  </a:lnTo>
                  <a:lnTo>
                    <a:pt x="272" y="103"/>
                  </a:lnTo>
                  <a:lnTo>
                    <a:pt x="255" y="112"/>
                  </a:lnTo>
                  <a:lnTo>
                    <a:pt x="239" y="122"/>
                  </a:lnTo>
                  <a:lnTo>
                    <a:pt x="220" y="130"/>
                  </a:lnTo>
                  <a:lnTo>
                    <a:pt x="205" y="137"/>
                  </a:lnTo>
                  <a:lnTo>
                    <a:pt x="192" y="142"/>
                  </a:lnTo>
                  <a:lnTo>
                    <a:pt x="184" y="143"/>
                  </a:lnTo>
                  <a:lnTo>
                    <a:pt x="169" y="152"/>
                  </a:lnTo>
                  <a:lnTo>
                    <a:pt x="154" y="168"/>
                  </a:lnTo>
                  <a:lnTo>
                    <a:pt x="142" y="185"/>
                  </a:lnTo>
                  <a:lnTo>
                    <a:pt x="139" y="197"/>
                  </a:lnTo>
                  <a:lnTo>
                    <a:pt x="142" y="202"/>
                  </a:lnTo>
                  <a:lnTo>
                    <a:pt x="147" y="205"/>
                  </a:lnTo>
                  <a:lnTo>
                    <a:pt x="152" y="207"/>
                  </a:lnTo>
                  <a:lnTo>
                    <a:pt x="157" y="207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5" y="224"/>
                  </a:lnTo>
                  <a:lnTo>
                    <a:pt x="130" y="229"/>
                  </a:lnTo>
                  <a:lnTo>
                    <a:pt x="125" y="227"/>
                  </a:lnTo>
                  <a:lnTo>
                    <a:pt x="124" y="225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4" y="237"/>
                  </a:lnTo>
                  <a:lnTo>
                    <a:pt x="104" y="254"/>
                  </a:lnTo>
                  <a:lnTo>
                    <a:pt x="94" y="274"/>
                  </a:lnTo>
                  <a:lnTo>
                    <a:pt x="82" y="297"/>
                  </a:lnTo>
                  <a:lnTo>
                    <a:pt x="70" y="322"/>
                  </a:lnTo>
                  <a:lnTo>
                    <a:pt x="62" y="345"/>
                  </a:lnTo>
                  <a:lnTo>
                    <a:pt x="57" y="365"/>
                  </a:lnTo>
                  <a:lnTo>
                    <a:pt x="55" y="380"/>
                  </a:lnTo>
                  <a:lnTo>
                    <a:pt x="52" y="389"/>
                  </a:lnTo>
                  <a:lnTo>
                    <a:pt x="47" y="399"/>
                  </a:lnTo>
                  <a:lnTo>
                    <a:pt x="42" y="407"/>
                  </a:lnTo>
                  <a:lnTo>
                    <a:pt x="37" y="414"/>
                  </a:lnTo>
                  <a:lnTo>
                    <a:pt x="30" y="417"/>
                  </a:lnTo>
                  <a:lnTo>
                    <a:pt x="18" y="420"/>
                  </a:lnTo>
                  <a:lnTo>
                    <a:pt x="8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9" name="Freeform 635"/>
            <p:cNvSpPr>
              <a:spLocks/>
            </p:cNvSpPr>
            <p:nvPr/>
          </p:nvSpPr>
          <p:spPr bwMode="auto">
            <a:xfrm>
              <a:off x="5207" y="3565"/>
              <a:ext cx="96" cy="164"/>
            </a:xfrm>
            <a:custGeom>
              <a:avLst/>
              <a:gdLst/>
              <a:ahLst/>
              <a:cxnLst>
                <a:cxn ang="0">
                  <a:pos x="125" y="22"/>
                </a:cxn>
                <a:cxn ang="0">
                  <a:pos x="105" y="58"/>
                </a:cxn>
                <a:cxn ang="0">
                  <a:pos x="90" y="70"/>
                </a:cxn>
                <a:cxn ang="0">
                  <a:pos x="60" y="80"/>
                </a:cxn>
                <a:cxn ang="0">
                  <a:pos x="28" y="97"/>
                </a:cxn>
                <a:cxn ang="0">
                  <a:pos x="7" y="113"/>
                </a:cxn>
                <a:cxn ang="0">
                  <a:pos x="0" y="125"/>
                </a:cxn>
                <a:cxn ang="0">
                  <a:pos x="2" y="128"/>
                </a:cxn>
                <a:cxn ang="0">
                  <a:pos x="15" y="122"/>
                </a:cxn>
                <a:cxn ang="0">
                  <a:pos x="37" y="108"/>
                </a:cxn>
                <a:cxn ang="0">
                  <a:pos x="63" y="95"/>
                </a:cxn>
                <a:cxn ang="0">
                  <a:pos x="87" y="83"/>
                </a:cxn>
                <a:cxn ang="0">
                  <a:pos x="90" y="98"/>
                </a:cxn>
                <a:cxn ang="0">
                  <a:pos x="82" y="140"/>
                </a:cxn>
                <a:cxn ang="0">
                  <a:pos x="70" y="162"/>
                </a:cxn>
                <a:cxn ang="0">
                  <a:pos x="50" y="184"/>
                </a:cxn>
                <a:cxn ang="0">
                  <a:pos x="27" y="209"/>
                </a:cxn>
                <a:cxn ang="0">
                  <a:pos x="10" y="227"/>
                </a:cxn>
                <a:cxn ang="0">
                  <a:pos x="5" y="240"/>
                </a:cxn>
                <a:cxn ang="0">
                  <a:pos x="10" y="244"/>
                </a:cxn>
                <a:cxn ang="0">
                  <a:pos x="20" y="232"/>
                </a:cxn>
                <a:cxn ang="0">
                  <a:pos x="37" y="215"/>
                </a:cxn>
                <a:cxn ang="0">
                  <a:pos x="57" y="197"/>
                </a:cxn>
                <a:cxn ang="0">
                  <a:pos x="73" y="182"/>
                </a:cxn>
                <a:cxn ang="0">
                  <a:pos x="82" y="205"/>
                </a:cxn>
                <a:cxn ang="0">
                  <a:pos x="88" y="292"/>
                </a:cxn>
                <a:cxn ang="0">
                  <a:pos x="95" y="327"/>
                </a:cxn>
                <a:cxn ang="0">
                  <a:pos x="97" y="325"/>
                </a:cxn>
                <a:cxn ang="0">
                  <a:pos x="99" y="287"/>
                </a:cxn>
                <a:cxn ang="0">
                  <a:pos x="95" y="192"/>
                </a:cxn>
                <a:cxn ang="0">
                  <a:pos x="100" y="160"/>
                </a:cxn>
                <a:cxn ang="0">
                  <a:pos x="105" y="165"/>
                </a:cxn>
                <a:cxn ang="0">
                  <a:pos x="110" y="179"/>
                </a:cxn>
                <a:cxn ang="0">
                  <a:pos x="125" y="200"/>
                </a:cxn>
                <a:cxn ang="0">
                  <a:pos x="147" y="225"/>
                </a:cxn>
                <a:cxn ang="0">
                  <a:pos x="165" y="244"/>
                </a:cxn>
                <a:cxn ang="0">
                  <a:pos x="177" y="247"/>
                </a:cxn>
                <a:cxn ang="0">
                  <a:pos x="170" y="234"/>
                </a:cxn>
                <a:cxn ang="0">
                  <a:pos x="155" y="217"/>
                </a:cxn>
                <a:cxn ang="0">
                  <a:pos x="142" y="199"/>
                </a:cxn>
                <a:cxn ang="0">
                  <a:pos x="125" y="177"/>
                </a:cxn>
                <a:cxn ang="0">
                  <a:pos x="115" y="159"/>
                </a:cxn>
                <a:cxn ang="0">
                  <a:pos x="110" y="137"/>
                </a:cxn>
                <a:cxn ang="0">
                  <a:pos x="114" y="98"/>
                </a:cxn>
                <a:cxn ang="0">
                  <a:pos x="119" y="83"/>
                </a:cxn>
                <a:cxn ang="0">
                  <a:pos x="125" y="87"/>
                </a:cxn>
                <a:cxn ang="0">
                  <a:pos x="137" y="98"/>
                </a:cxn>
                <a:cxn ang="0">
                  <a:pos x="154" y="113"/>
                </a:cxn>
                <a:cxn ang="0">
                  <a:pos x="172" y="128"/>
                </a:cxn>
                <a:cxn ang="0">
                  <a:pos x="185" y="142"/>
                </a:cxn>
                <a:cxn ang="0">
                  <a:pos x="192" y="145"/>
                </a:cxn>
                <a:cxn ang="0">
                  <a:pos x="179" y="127"/>
                </a:cxn>
                <a:cxn ang="0">
                  <a:pos x="160" y="105"/>
                </a:cxn>
                <a:cxn ang="0">
                  <a:pos x="142" y="82"/>
                </a:cxn>
                <a:cxn ang="0">
                  <a:pos x="135" y="67"/>
                </a:cxn>
                <a:cxn ang="0">
                  <a:pos x="134" y="33"/>
                </a:cxn>
                <a:cxn ang="0">
                  <a:pos x="145" y="5"/>
                </a:cxn>
                <a:cxn ang="0">
                  <a:pos x="139" y="2"/>
                </a:cxn>
              </a:cxnLst>
              <a:rect l="0" t="0" r="r" b="b"/>
              <a:pathLst>
                <a:path w="192" h="329">
                  <a:moveTo>
                    <a:pt x="134" y="7"/>
                  </a:moveTo>
                  <a:lnTo>
                    <a:pt x="125" y="22"/>
                  </a:lnTo>
                  <a:lnTo>
                    <a:pt x="115" y="40"/>
                  </a:lnTo>
                  <a:lnTo>
                    <a:pt x="105" y="58"/>
                  </a:lnTo>
                  <a:lnTo>
                    <a:pt x="102" y="70"/>
                  </a:lnTo>
                  <a:lnTo>
                    <a:pt x="90" y="70"/>
                  </a:lnTo>
                  <a:lnTo>
                    <a:pt x="77" y="75"/>
                  </a:lnTo>
                  <a:lnTo>
                    <a:pt x="60" y="80"/>
                  </a:lnTo>
                  <a:lnTo>
                    <a:pt x="45" y="88"/>
                  </a:lnTo>
                  <a:lnTo>
                    <a:pt x="28" y="97"/>
                  </a:lnTo>
                  <a:lnTo>
                    <a:pt x="17" y="105"/>
                  </a:lnTo>
                  <a:lnTo>
                    <a:pt x="7" y="113"/>
                  </a:lnTo>
                  <a:lnTo>
                    <a:pt x="2" y="118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8" y="125"/>
                  </a:lnTo>
                  <a:lnTo>
                    <a:pt x="15" y="122"/>
                  </a:lnTo>
                  <a:lnTo>
                    <a:pt x="25" y="115"/>
                  </a:lnTo>
                  <a:lnTo>
                    <a:pt x="37" y="108"/>
                  </a:lnTo>
                  <a:lnTo>
                    <a:pt x="50" y="102"/>
                  </a:lnTo>
                  <a:lnTo>
                    <a:pt x="63" y="95"/>
                  </a:lnTo>
                  <a:lnTo>
                    <a:pt x="75" y="88"/>
                  </a:lnTo>
                  <a:lnTo>
                    <a:pt x="87" y="83"/>
                  </a:lnTo>
                  <a:lnTo>
                    <a:pt x="95" y="82"/>
                  </a:lnTo>
                  <a:lnTo>
                    <a:pt x="90" y="98"/>
                  </a:lnTo>
                  <a:lnTo>
                    <a:pt x="85" y="120"/>
                  </a:lnTo>
                  <a:lnTo>
                    <a:pt x="82" y="140"/>
                  </a:lnTo>
                  <a:lnTo>
                    <a:pt x="78" y="154"/>
                  </a:lnTo>
                  <a:lnTo>
                    <a:pt x="70" y="162"/>
                  </a:lnTo>
                  <a:lnTo>
                    <a:pt x="60" y="172"/>
                  </a:lnTo>
                  <a:lnTo>
                    <a:pt x="50" y="184"/>
                  </a:lnTo>
                  <a:lnTo>
                    <a:pt x="38" y="195"/>
                  </a:lnTo>
                  <a:lnTo>
                    <a:pt x="27" y="209"/>
                  </a:lnTo>
                  <a:lnTo>
                    <a:pt x="17" y="219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5" y="240"/>
                  </a:lnTo>
                  <a:lnTo>
                    <a:pt x="7" y="244"/>
                  </a:lnTo>
                  <a:lnTo>
                    <a:pt x="10" y="244"/>
                  </a:lnTo>
                  <a:lnTo>
                    <a:pt x="15" y="239"/>
                  </a:lnTo>
                  <a:lnTo>
                    <a:pt x="20" y="232"/>
                  </a:lnTo>
                  <a:lnTo>
                    <a:pt x="28" y="225"/>
                  </a:lnTo>
                  <a:lnTo>
                    <a:pt x="37" y="215"/>
                  </a:lnTo>
                  <a:lnTo>
                    <a:pt x="47" y="205"/>
                  </a:lnTo>
                  <a:lnTo>
                    <a:pt x="57" y="197"/>
                  </a:lnTo>
                  <a:lnTo>
                    <a:pt x="65" y="189"/>
                  </a:lnTo>
                  <a:lnTo>
                    <a:pt x="73" y="182"/>
                  </a:lnTo>
                  <a:lnTo>
                    <a:pt x="80" y="179"/>
                  </a:lnTo>
                  <a:lnTo>
                    <a:pt x="82" y="205"/>
                  </a:lnTo>
                  <a:lnTo>
                    <a:pt x="85" y="249"/>
                  </a:lnTo>
                  <a:lnTo>
                    <a:pt x="88" y="292"/>
                  </a:lnTo>
                  <a:lnTo>
                    <a:pt x="92" y="319"/>
                  </a:lnTo>
                  <a:lnTo>
                    <a:pt x="95" y="327"/>
                  </a:lnTo>
                  <a:lnTo>
                    <a:pt x="97" y="329"/>
                  </a:lnTo>
                  <a:lnTo>
                    <a:pt x="97" y="325"/>
                  </a:lnTo>
                  <a:lnTo>
                    <a:pt x="99" y="315"/>
                  </a:lnTo>
                  <a:lnTo>
                    <a:pt x="99" y="287"/>
                  </a:lnTo>
                  <a:lnTo>
                    <a:pt x="97" y="239"/>
                  </a:lnTo>
                  <a:lnTo>
                    <a:pt x="95" y="192"/>
                  </a:lnTo>
                  <a:lnTo>
                    <a:pt x="99" y="164"/>
                  </a:lnTo>
                  <a:lnTo>
                    <a:pt x="100" y="160"/>
                  </a:lnTo>
                  <a:lnTo>
                    <a:pt x="104" y="160"/>
                  </a:lnTo>
                  <a:lnTo>
                    <a:pt x="105" y="165"/>
                  </a:lnTo>
                  <a:lnTo>
                    <a:pt x="107" y="172"/>
                  </a:lnTo>
                  <a:lnTo>
                    <a:pt x="110" y="179"/>
                  </a:lnTo>
                  <a:lnTo>
                    <a:pt x="117" y="189"/>
                  </a:lnTo>
                  <a:lnTo>
                    <a:pt x="125" y="200"/>
                  </a:lnTo>
                  <a:lnTo>
                    <a:pt x="135" y="214"/>
                  </a:lnTo>
                  <a:lnTo>
                    <a:pt x="147" y="225"/>
                  </a:lnTo>
                  <a:lnTo>
                    <a:pt x="157" y="235"/>
                  </a:lnTo>
                  <a:lnTo>
                    <a:pt x="165" y="244"/>
                  </a:lnTo>
                  <a:lnTo>
                    <a:pt x="172" y="247"/>
                  </a:lnTo>
                  <a:lnTo>
                    <a:pt x="177" y="247"/>
                  </a:lnTo>
                  <a:lnTo>
                    <a:pt x="177" y="242"/>
                  </a:lnTo>
                  <a:lnTo>
                    <a:pt x="170" y="234"/>
                  </a:lnTo>
                  <a:lnTo>
                    <a:pt x="162" y="224"/>
                  </a:lnTo>
                  <a:lnTo>
                    <a:pt x="155" y="217"/>
                  </a:lnTo>
                  <a:lnTo>
                    <a:pt x="149" y="209"/>
                  </a:lnTo>
                  <a:lnTo>
                    <a:pt x="142" y="199"/>
                  </a:lnTo>
                  <a:lnTo>
                    <a:pt x="134" y="187"/>
                  </a:lnTo>
                  <a:lnTo>
                    <a:pt x="125" y="177"/>
                  </a:lnTo>
                  <a:lnTo>
                    <a:pt x="119" y="167"/>
                  </a:lnTo>
                  <a:lnTo>
                    <a:pt x="115" y="159"/>
                  </a:lnTo>
                  <a:lnTo>
                    <a:pt x="112" y="152"/>
                  </a:lnTo>
                  <a:lnTo>
                    <a:pt x="110" y="137"/>
                  </a:lnTo>
                  <a:lnTo>
                    <a:pt x="112" y="117"/>
                  </a:lnTo>
                  <a:lnTo>
                    <a:pt x="114" y="98"/>
                  </a:lnTo>
                  <a:lnTo>
                    <a:pt x="117" y="87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25" y="87"/>
                  </a:lnTo>
                  <a:lnTo>
                    <a:pt x="132" y="93"/>
                  </a:lnTo>
                  <a:lnTo>
                    <a:pt x="137" y="98"/>
                  </a:lnTo>
                  <a:lnTo>
                    <a:pt x="145" y="105"/>
                  </a:lnTo>
                  <a:lnTo>
                    <a:pt x="154" y="113"/>
                  </a:lnTo>
                  <a:lnTo>
                    <a:pt x="162" y="122"/>
                  </a:lnTo>
                  <a:lnTo>
                    <a:pt x="172" y="128"/>
                  </a:lnTo>
                  <a:lnTo>
                    <a:pt x="179" y="135"/>
                  </a:lnTo>
                  <a:lnTo>
                    <a:pt x="185" y="142"/>
                  </a:lnTo>
                  <a:lnTo>
                    <a:pt x="190" y="145"/>
                  </a:lnTo>
                  <a:lnTo>
                    <a:pt x="192" y="145"/>
                  </a:lnTo>
                  <a:lnTo>
                    <a:pt x="187" y="138"/>
                  </a:lnTo>
                  <a:lnTo>
                    <a:pt x="179" y="127"/>
                  </a:lnTo>
                  <a:lnTo>
                    <a:pt x="170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42" y="82"/>
                  </a:lnTo>
                  <a:lnTo>
                    <a:pt x="137" y="75"/>
                  </a:lnTo>
                  <a:lnTo>
                    <a:pt x="135" y="67"/>
                  </a:lnTo>
                  <a:lnTo>
                    <a:pt x="134" y="50"/>
                  </a:lnTo>
                  <a:lnTo>
                    <a:pt x="134" y="33"/>
                  </a:lnTo>
                  <a:lnTo>
                    <a:pt x="140" y="17"/>
                  </a:lnTo>
                  <a:lnTo>
                    <a:pt x="145" y="5"/>
                  </a:lnTo>
                  <a:lnTo>
                    <a:pt x="145" y="0"/>
                  </a:lnTo>
                  <a:lnTo>
                    <a:pt x="139" y="2"/>
                  </a:lnTo>
                  <a:lnTo>
                    <a:pt x="134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0" name="Freeform 636"/>
            <p:cNvSpPr>
              <a:spLocks/>
            </p:cNvSpPr>
            <p:nvPr/>
          </p:nvSpPr>
          <p:spPr bwMode="auto">
            <a:xfrm>
              <a:off x="5544" y="3492"/>
              <a:ext cx="191" cy="151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40" y="57"/>
                </a:cxn>
                <a:cxn ang="0">
                  <a:pos x="60" y="65"/>
                </a:cxn>
                <a:cxn ang="0">
                  <a:pos x="82" y="77"/>
                </a:cxn>
                <a:cxn ang="0">
                  <a:pos x="85" y="138"/>
                </a:cxn>
                <a:cxn ang="0">
                  <a:pos x="95" y="197"/>
                </a:cxn>
                <a:cxn ang="0">
                  <a:pos x="95" y="180"/>
                </a:cxn>
                <a:cxn ang="0">
                  <a:pos x="102" y="98"/>
                </a:cxn>
                <a:cxn ang="0">
                  <a:pos x="120" y="93"/>
                </a:cxn>
                <a:cxn ang="0">
                  <a:pos x="150" y="122"/>
                </a:cxn>
                <a:cxn ang="0">
                  <a:pos x="175" y="140"/>
                </a:cxn>
                <a:cxn ang="0">
                  <a:pos x="198" y="267"/>
                </a:cxn>
                <a:cxn ang="0">
                  <a:pos x="217" y="295"/>
                </a:cxn>
                <a:cxn ang="0">
                  <a:pos x="205" y="247"/>
                </a:cxn>
                <a:cxn ang="0">
                  <a:pos x="193" y="152"/>
                </a:cxn>
                <a:cxn ang="0">
                  <a:pos x="264" y="190"/>
                </a:cxn>
                <a:cxn ang="0">
                  <a:pos x="347" y="238"/>
                </a:cxn>
                <a:cxn ang="0">
                  <a:pos x="380" y="258"/>
                </a:cxn>
                <a:cxn ang="0">
                  <a:pos x="367" y="240"/>
                </a:cxn>
                <a:cxn ang="0">
                  <a:pos x="312" y="203"/>
                </a:cxn>
                <a:cxn ang="0">
                  <a:pos x="235" y="155"/>
                </a:cxn>
                <a:cxn ang="0">
                  <a:pos x="193" y="135"/>
                </a:cxn>
                <a:cxn ang="0">
                  <a:pos x="220" y="128"/>
                </a:cxn>
                <a:cxn ang="0">
                  <a:pos x="274" y="117"/>
                </a:cxn>
                <a:cxn ang="0">
                  <a:pos x="340" y="117"/>
                </a:cxn>
                <a:cxn ang="0">
                  <a:pos x="382" y="128"/>
                </a:cxn>
                <a:cxn ang="0">
                  <a:pos x="364" y="110"/>
                </a:cxn>
                <a:cxn ang="0">
                  <a:pos x="309" y="107"/>
                </a:cxn>
                <a:cxn ang="0">
                  <a:pos x="228" y="108"/>
                </a:cxn>
                <a:cxn ang="0">
                  <a:pos x="192" y="110"/>
                </a:cxn>
                <a:cxn ang="0">
                  <a:pos x="162" y="90"/>
                </a:cxn>
                <a:cxn ang="0">
                  <a:pos x="133" y="68"/>
                </a:cxn>
                <a:cxn ang="0">
                  <a:pos x="153" y="50"/>
                </a:cxn>
                <a:cxn ang="0">
                  <a:pos x="200" y="23"/>
                </a:cxn>
                <a:cxn ang="0">
                  <a:pos x="237" y="8"/>
                </a:cxn>
                <a:cxn ang="0">
                  <a:pos x="234" y="0"/>
                </a:cxn>
                <a:cxn ang="0">
                  <a:pos x="193" y="13"/>
                </a:cxn>
                <a:cxn ang="0">
                  <a:pos x="145" y="37"/>
                </a:cxn>
                <a:cxn ang="0">
                  <a:pos x="112" y="53"/>
                </a:cxn>
                <a:cxn ang="0">
                  <a:pos x="83" y="55"/>
                </a:cxn>
                <a:cxn ang="0">
                  <a:pos x="53" y="40"/>
                </a:cxn>
                <a:cxn ang="0">
                  <a:pos x="22" y="27"/>
                </a:cxn>
                <a:cxn ang="0">
                  <a:pos x="0" y="23"/>
                </a:cxn>
              </a:cxnLst>
              <a:rect l="0" t="0" r="r" b="b"/>
              <a:pathLst>
                <a:path w="382" h="300">
                  <a:moveTo>
                    <a:pt x="0" y="23"/>
                  </a:moveTo>
                  <a:lnTo>
                    <a:pt x="8" y="30"/>
                  </a:lnTo>
                  <a:lnTo>
                    <a:pt x="20" y="40"/>
                  </a:lnTo>
                  <a:lnTo>
                    <a:pt x="30" y="50"/>
                  </a:lnTo>
                  <a:lnTo>
                    <a:pt x="37" y="55"/>
                  </a:lnTo>
                  <a:lnTo>
                    <a:pt x="40" y="57"/>
                  </a:lnTo>
                  <a:lnTo>
                    <a:pt x="45" y="58"/>
                  </a:lnTo>
                  <a:lnTo>
                    <a:pt x="52" y="62"/>
                  </a:lnTo>
                  <a:lnTo>
                    <a:pt x="60" y="65"/>
                  </a:lnTo>
                  <a:lnTo>
                    <a:pt x="68" y="70"/>
                  </a:lnTo>
                  <a:lnTo>
                    <a:pt x="75" y="73"/>
                  </a:lnTo>
                  <a:lnTo>
                    <a:pt x="82" y="77"/>
                  </a:lnTo>
                  <a:lnTo>
                    <a:pt x="87" y="80"/>
                  </a:lnTo>
                  <a:lnTo>
                    <a:pt x="87" y="107"/>
                  </a:lnTo>
                  <a:lnTo>
                    <a:pt x="85" y="138"/>
                  </a:lnTo>
                  <a:lnTo>
                    <a:pt x="87" y="167"/>
                  </a:lnTo>
                  <a:lnTo>
                    <a:pt x="90" y="188"/>
                  </a:lnTo>
                  <a:lnTo>
                    <a:pt x="95" y="197"/>
                  </a:lnTo>
                  <a:lnTo>
                    <a:pt x="97" y="197"/>
                  </a:lnTo>
                  <a:lnTo>
                    <a:pt x="97" y="190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8" y="128"/>
                  </a:lnTo>
                  <a:lnTo>
                    <a:pt x="102" y="98"/>
                  </a:lnTo>
                  <a:lnTo>
                    <a:pt x="105" y="82"/>
                  </a:lnTo>
                  <a:lnTo>
                    <a:pt x="112" y="87"/>
                  </a:lnTo>
                  <a:lnTo>
                    <a:pt x="120" y="93"/>
                  </a:lnTo>
                  <a:lnTo>
                    <a:pt x="130" y="103"/>
                  </a:lnTo>
                  <a:lnTo>
                    <a:pt x="140" y="113"/>
                  </a:lnTo>
                  <a:lnTo>
                    <a:pt x="150" y="122"/>
                  </a:lnTo>
                  <a:lnTo>
                    <a:pt x="160" y="130"/>
                  </a:lnTo>
                  <a:lnTo>
                    <a:pt x="168" y="137"/>
                  </a:lnTo>
                  <a:lnTo>
                    <a:pt x="175" y="140"/>
                  </a:lnTo>
                  <a:lnTo>
                    <a:pt x="178" y="173"/>
                  </a:lnTo>
                  <a:lnTo>
                    <a:pt x="187" y="222"/>
                  </a:lnTo>
                  <a:lnTo>
                    <a:pt x="198" y="267"/>
                  </a:lnTo>
                  <a:lnTo>
                    <a:pt x="208" y="294"/>
                  </a:lnTo>
                  <a:lnTo>
                    <a:pt x="215" y="300"/>
                  </a:lnTo>
                  <a:lnTo>
                    <a:pt x="217" y="295"/>
                  </a:lnTo>
                  <a:lnTo>
                    <a:pt x="213" y="283"/>
                  </a:lnTo>
                  <a:lnTo>
                    <a:pt x="210" y="270"/>
                  </a:lnTo>
                  <a:lnTo>
                    <a:pt x="205" y="247"/>
                  </a:lnTo>
                  <a:lnTo>
                    <a:pt x="198" y="212"/>
                  </a:lnTo>
                  <a:lnTo>
                    <a:pt x="193" y="175"/>
                  </a:lnTo>
                  <a:lnTo>
                    <a:pt x="193" y="152"/>
                  </a:lnTo>
                  <a:lnTo>
                    <a:pt x="210" y="162"/>
                  </a:lnTo>
                  <a:lnTo>
                    <a:pt x="235" y="175"/>
                  </a:lnTo>
                  <a:lnTo>
                    <a:pt x="264" y="190"/>
                  </a:lnTo>
                  <a:lnTo>
                    <a:pt x="294" y="207"/>
                  </a:lnTo>
                  <a:lnTo>
                    <a:pt x="322" y="223"/>
                  </a:lnTo>
                  <a:lnTo>
                    <a:pt x="347" y="238"/>
                  </a:lnTo>
                  <a:lnTo>
                    <a:pt x="365" y="248"/>
                  </a:lnTo>
                  <a:lnTo>
                    <a:pt x="375" y="255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77" y="250"/>
                  </a:lnTo>
                  <a:lnTo>
                    <a:pt x="367" y="240"/>
                  </a:lnTo>
                  <a:lnTo>
                    <a:pt x="355" y="232"/>
                  </a:lnTo>
                  <a:lnTo>
                    <a:pt x="335" y="218"/>
                  </a:lnTo>
                  <a:lnTo>
                    <a:pt x="312" y="203"/>
                  </a:lnTo>
                  <a:lnTo>
                    <a:pt x="285" y="187"/>
                  </a:lnTo>
                  <a:lnTo>
                    <a:pt x="259" y="170"/>
                  </a:lnTo>
                  <a:lnTo>
                    <a:pt x="235" y="155"/>
                  </a:lnTo>
                  <a:lnTo>
                    <a:pt x="215" y="145"/>
                  </a:lnTo>
                  <a:lnTo>
                    <a:pt x="203" y="138"/>
                  </a:lnTo>
                  <a:lnTo>
                    <a:pt x="193" y="135"/>
                  </a:lnTo>
                  <a:lnTo>
                    <a:pt x="197" y="133"/>
                  </a:lnTo>
                  <a:lnTo>
                    <a:pt x="207" y="132"/>
                  </a:lnTo>
                  <a:lnTo>
                    <a:pt x="220" y="128"/>
                  </a:lnTo>
                  <a:lnTo>
                    <a:pt x="234" y="123"/>
                  </a:lnTo>
                  <a:lnTo>
                    <a:pt x="252" y="120"/>
                  </a:lnTo>
                  <a:lnTo>
                    <a:pt x="274" y="117"/>
                  </a:lnTo>
                  <a:lnTo>
                    <a:pt x="295" y="115"/>
                  </a:lnTo>
                  <a:lnTo>
                    <a:pt x="319" y="115"/>
                  </a:lnTo>
                  <a:lnTo>
                    <a:pt x="340" y="117"/>
                  </a:lnTo>
                  <a:lnTo>
                    <a:pt x="357" y="118"/>
                  </a:lnTo>
                  <a:lnTo>
                    <a:pt x="370" y="123"/>
                  </a:lnTo>
                  <a:lnTo>
                    <a:pt x="382" y="128"/>
                  </a:lnTo>
                  <a:lnTo>
                    <a:pt x="382" y="125"/>
                  </a:lnTo>
                  <a:lnTo>
                    <a:pt x="375" y="118"/>
                  </a:lnTo>
                  <a:lnTo>
                    <a:pt x="364" y="110"/>
                  </a:lnTo>
                  <a:lnTo>
                    <a:pt x="354" y="108"/>
                  </a:lnTo>
                  <a:lnTo>
                    <a:pt x="334" y="107"/>
                  </a:lnTo>
                  <a:lnTo>
                    <a:pt x="309" y="107"/>
                  </a:lnTo>
                  <a:lnTo>
                    <a:pt x="282" y="107"/>
                  </a:lnTo>
                  <a:lnTo>
                    <a:pt x="254" y="108"/>
                  </a:lnTo>
                  <a:lnTo>
                    <a:pt x="228" y="108"/>
                  </a:lnTo>
                  <a:lnTo>
                    <a:pt x="210" y="110"/>
                  </a:lnTo>
                  <a:lnTo>
                    <a:pt x="198" y="110"/>
                  </a:lnTo>
                  <a:lnTo>
                    <a:pt x="192" y="110"/>
                  </a:lnTo>
                  <a:lnTo>
                    <a:pt x="182" y="105"/>
                  </a:lnTo>
                  <a:lnTo>
                    <a:pt x="172" y="98"/>
                  </a:lnTo>
                  <a:lnTo>
                    <a:pt x="162" y="90"/>
                  </a:lnTo>
                  <a:lnTo>
                    <a:pt x="150" y="82"/>
                  </a:lnTo>
                  <a:lnTo>
                    <a:pt x="140" y="75"/>
                  </a:lnTo>
                  <a:lnTo>
                    <a:pt x="133" y="68"/>
                  </a:lnTo>
                  <a:lnTo>
                    <a:pt x="128" y="65"/>
                  </a:lnTo>
                  <a:lnTo>
                    <a:pt x="140" y="58"/>
                  </a:lnTo>
                  <a:lnTo>
                    <a:pt x="153" y="50"/>
                  </a:lnTo>
                  <a:lnTo>
                    <a:pt x="168" y="42"/>
                  </a:lnTo>
                  <a:lnTo>
                    <a:pt x="185" y="32"/>
                  </a:lnTo>
                  <a:lnTo>
                    <a:pt x="200" y="23"/>
                  </a:lnTo>
                  <a:lnTo>
                    <a:pt x="215" y="15"/>
                  </a:lnTo>
                  <a:lnTo>
                    <a:pt x="227" y="10"/>
                  </a:lnTo>
                  <a:lnTo>
                    <a:pt x="237" y="8"/>
                  </a:lnTo>
                  <a:lnTo>
                    <a:pt x="247" y="5"/>
                  </a:lnTo>
                  <a:lnTo>
                    <a:pt x="245" y="2"/>
                  </a:lnTo>
                  <a:lnTo>
                    <a:pt x="234" y="0"/>
                  </a:lnTo>
                  <a:lnTo>
                    <a:pt x="218" y="3"/>
                  </a:lnTo>
                  <a:lnTo>
                    <a:pt x="208" y="8"/>
                  </a:lnTo>
                  <a:lnTo>
                    <a:pt x="193" y="13"/>
                  </a:lnTo>
                  <a:lnTo>
                    <a:pt x="177" y="20"/>
                  </a:lnTo>
                  <a:lnTo>
                    <a:pt x="160" y="28"/>
                  </a:lnTo>
                  <a:lnTo>
                    <a:pt x="145" y="37"/>
                  </a:lnTo>
                  <a:lnTo>
                    <a:pt x="130" y="43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3" y="57"/>
                  </a:lnTo>
                  <a:lnTo>
                    <a:pt x="93" y="57"/>
                  </a:lnTo>
                  <a:lnTo>
                    <a:pt x="83" y="55"/>
                  </a:lnTo>
                  <a:lnTo>
                    <a:pt x="70" y="48"/>
                  </a:lnTo>
                  <a:lnTo>
                    <a:pt x="62" y="43"/>
                  </a:lnTo>
                  <a:lnTo>
                    <a:pt x="53" y="40"/>
                  </a:lnTo>
                  <a:lnTo>
                    <a:pt x="42" y="35"/>
                  </a:lnTo>
                  <a:lnTo>
                    <a:pt x="32" y="30"/>
                  </a:lnTo>
                  <a:lnTo>
                    <a:pt x="22" y="27"/>
                  </a:lnTo>
                  <a:lnTo>
                    <a:pt x="12" y="25"/>
                  </a:lnTo>
                  <a:lnTo>
                    <a:pt x="5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1" name="Freeform 637"/>
            <p:cNvSpPr>
              <a:spLocks/>
            </p:cNvSpPr>
            <p:nvPr/>
          </p:nvSpPr>
          <p:spPr bwMode="auto">
            <a:xfrm>
              <a:off x="4496" y="3812"/>
              <a:ext cx="484" cy="480"/>
            </a:xfrm>
            <a:custGeom>
              <a:avLst/>
              <a:gdLst/>
              <a:ahLst/>
              <a:cxnLst>
                <a:cxn ang="0">
                  <a:pos x="384" y="223"/>
                </a:cxn>
                <a:cxn ang="0">
                  <a:pos x="267" y="143"/>
                </a:cxn>
                <a:cxn ang="0">
                  <a:pos x="112" y="110"/>
                </a:cxn>
                <a:cxn ang="0">
                  <a:pos x="57" y="92"/>
                </a:cxn>
                <a:cxn ang="0">
                  <a:pos x="95" y="222"/>
                </a:cxn>
                <a:cxn ang="0">
                  <a:pos x="155" y="335"/>
                </a:cxn>
                <a:cxn ang="0">
                  <a:pos x="272" y="405"/>
                </a:cxn>
                <a:cxn ang="0">
                  <a:pos x="360" y="457"/>
                </a:cxn>
                <a:cxn ang="0">
                  <a:pos x="322" y="475"/>
                </a:cxn>
                <a:cxn ang="0">
                  <a:pos x="247" y="460"/>
                </a:cxn>
                <a:cxn ang="0">
                  <a:pos x="148" y="505"/>
                </a:cxn>
                <a:cxn ang="0">
                  <a:pos x="82" y="591"/>
                </a:cxn>
                <a:cxn ang="0">
                  <a:pos x="15" y="639"/>
                </a:cxn>
                <a:cxn ang="0">
                  <a:pos x="25" y="671"/>
                </a:cxn>
                <a:cxn ang="0">
                  <a:pos x="82" y="694"/>
                </a:cxn>
                <a:cxn ang="0">
                  <a:pos x="200" y="711"/>
                </a:cxn>
                <a:cxn ang="0">
                  <a:pos x="334" y="629"/>
                </a:cxn>
                <a:cxn ang="0">
                  <a:pos x="364" y="562"/>
                </a:cxn>
                <a:cxn ang="0">
                  <a:pos x="405" y="504"/>
                </a:cxn>
                <a:cxn ang="0">
                  <a:pos x="430" y="532"/>
                </a:cxn>
                <a:cxn ang="0">
                  <a:pos x="389" y="612"/>
                </a:cxn>
                <a:cxn ang="0">
                  <a:pos x="354" y="632"/>
                </a:cxn>
                <a:cxn ang="0">
                  <a:pos x="307" y="682"/>
                </a:cxn>
                <a:cxn ang="0">
                  <a:pos x="273" y="789"/>
                </a:cxn>
                <a:cxn ang="0">
                  <a:pos x="282" y="864"/>
                </a:cxn>
                <a:cxn ang="0">
                  <a:pos x="265" y="956"/>
                </a:cxn>
                <a:cxn ang="0">
                  <a:pos x="359" y="946"/>
                </a:cxn>
                <a:cxn ang="0">
                  <a:pos x="477" y="866"/>
                </a:cxn>
                <a:cxn ang="0">
                  <a:pos x="525" y="741"/>
                </a:cxn>
                <a:cxn ang="0">
                  <a:pos x="495" y="609"/>
                </a:cxn>
                <a:cxn ang="0">
                  <a:pos x="494" y="554"/>
                </a:cxn>
                <a:cxn ang="0">
                  <a:pos x="537" y="617"/>
                </a:cxn>
                <a:cxn ang="0">
                  <a:pos x="564" y="731"/>
                </a:cxn>
                <a:cxn ang="0">
                  <a:pos x="674" y="807"/>
                </a:cxn>
                <a:cxn ang="0">
                  <a:pos x="796" y="868"/>
                </a:cxn>
                <a:cxn ang="0">
                  <a:pos x="837" y="786"/>
                </a:cxn>
                <a:cxn ang="0">
                  <a:pos x="722" y="592"/>
                </a:cxn>
                <a:cxn ang="0">
                  <a:pos x="649" y="574"/>
                </a:cxn>
                <a:cxn ang="0">
                  <a:pos x="634" y="552"/>
                </a:cxn>
                <a:cxn ang="0">
                  <a:pos x="736" y="574"/>
                </a:cxn>
                <a:cxn ang="0">
                  <a:pos x="867" y="569"/>
                </a:cxn>
                <a:cxn ang="0">
                  <a:pos x="941" y="539"/>
                </a:cxn>
                <a:cxn ang="0">
                  <a:pos x="931" y="517"/>
                </a:cxn>
                <a:cxn ang="0">
                  <a:pos x="859" y="445"/>
                </a:cxn>
                <a:cxn ang="0">
                  <a:pos x="761" y="367"/>
                </a:cxn>
                <a:cxn ang="0">
                  <a:pos x="640" y="380"/>
                </a:cxn>
                <a:cxn ang="0">
                  <a:pos x="592" y="407"/>
                </a:cxn>
                <a:cxn ang="0">
                  <a:pos x="580" y="380"/>
                </a:cxn>
                <a:cxn ang="0">
                  <a:pos x="609" y="360"/>
                </a:cxn>
                <a:cxn ang="0">
                  <a:pos x="665" y="335"/>
                </a:cxn>
                <a:cxn ang="0">
                  <a:pos x="719" y="183"/>
                </a:cxn>
                <a:cxn ang="0">
                  <a:pos x="685" y="28"/>
                </a:cxn>
                <a:cxn ang="0">
                  <a:pos x="627" y="72"/>
                </a:cxn>
                <a:cxn ang="0">
                  <a:pos x="537" y="118"/>
                </a:cxn>
                <a:cxn ang="0">
                  <a:pos x="447" y="269"/>
                </a:cxn>
                <a:cxn ang="0">
                  <a:pos x="430" y="349"/>
                </a:cxn>
              </a:cxnLst>
              <a:rect l="0" t="0" r="r" b="b"/>
              <a:pathLst>
                <a:path w="967" h="959">
                  <a:moveTo>
                    <a:pt x="422" y="350"/>
                  </a:moveTo>
                  <a:lnTo>
                    <a:pt x="419" y="319"/>
                  </a:lnTo>
                  <a:lnTo>
                    <a:pt x="412" y="285"/>
                  </a:lnTo>
                  <a:lnTo>
                    <a:pt x="399" y="253"/>
                  </a:lnTo>
                  <a:lnTo>
                    <a:pt x="384" y="223"/>
                  </a:lnTo>
                  <a:lnTo>
                    <a:pt x="364" y="197"/>
                  </a:lnTo>
                  <a:lnTo>
                    <a:pt x="342" y="175"/>
                  </a:lnTo>
                  <a:lnTo>
                    <a:pt x="319" y="160"/>
                  </a:lnTo>
                  <a:lnTo>
                    <a:pt x="293" y="150"/>
                  </a:lnTo>
                  <a:lnTo>
                    <a:pt x="267" y="143"/>
                  </a:lnTo>
                  <a:lnTo>
                    <a:pt x="235" y="138"/>
                  </a:lnTo>
                  <a:lnTo>
                    <a:pt x="202" y="132"/>
                  </a:lnTo>
                  <a:lnTo>
                    <a:pt x="168" y="123"/>
                  </a:lnTo>
                  <a:lnTo>
                    <a:pt x="138" y="117"/>
                  </a:lnTo>
                  <a:lnTo>
                    <a:pt x="112" y="110"/>
                  </a:lnTo>
                  <a:lnTo>
                    <a:pt x="90" y="103"/>
                  </a:lnTo>
                  <a:lnTo>
                    <a:pt x="77" y="97"/>
                  </a:lnTo>
                  <a:lnTo>
                    <a:pt x="63" y="87"/>
                  </a:lnTo>
                  <a:lnTo>
                    <a:pt x="57" y="87"/>
                  </a:lnTo>
                  <a:lnTo>
                    <a:pt x="57" y="92"/>
                  </a:lnTo>
                  <a:lnTo>
                    <a:pt x="65" y="103"/>
                  </a:lnTo>
                  <a:lnTo>
                    <a:pt x="75" y="123"/>
                  </a:lnTo>
                  <a:lnTo>
                    <a:pt x="83" y="152"/>
                  </a:lnTo>
                  <a:lnTo>
                    <a:pt x="90" y="187"/>
                  </a:lnTo>
                  <a:lnTo>
                    <a:pt x="95" y="222"/>
                  </a:lnTo>
                  <a:lnTo>
                    <a:pt x="100" y="242"/>
                  </a:lnTo>
                  <a:lnTo>
                    <a:pt x="108" y="264"/>
                  </a:lnTo>
                  <a:lnTo>
                    <a:pt x="122" y="287"/>
                  </a:lnTo>
                  <a:lnTo>
                    <a:pt x="137" y="312"/>
                  </a:lnTo>
                  <a:lnTo>
                    <a:pt x="155" y="335"/>
                  </a:lnTo>
                  <a:lnTo>
                    <a:pt x="175" y="357"/>
                  </a:lnTo>
                  <a:lnTo>
                    <a:pt x="198" y="375"/>
                  </a:lnTo>
                  <a:lnTo>
                    <a:pt x="223" y="389"/>
                  </a:lnTo>
                  <a:lnTo>
                    <a:pt x="248" y="399"/>
                  </a:lnTo>
                  <a:lnTo>
                    <a:pt x="272" y="405"/>
                  </a:lnTo>
                  <a:lnTo>
                    <a:pt x="293" y="414"/>
                  </a:lnTo>
                  <a:lnTo>
                    <a:pt x="312" y="420"/>
                  </a:lnTo>
                  <a:lnTo>
                    <a:pt x="330" y="430"/>
                  </a:lnTo>
                  <a:lnTo>
                    <a:pt x="345" y="442"/>
                  </a:lnTo>
                  <a:lnTo>
                    <a:pt x="360" y="457"/>
                  </a:lnTo>
                  <a:lnTo>
                    <a:pt x="374" y="477"/>
                  </a:lnTo>
                  <a:lnTo>
                    <a:pt x="360" y="480"/>
                  </a:lnTo>
                  <a:lnTo>
                    <a:pt x="347" y="480"/>
                  </a:lnTo>
                  <a:lnTo>
                    <a:pt x="334" y="479"/>
                  </a:lnTo>
                  <a:lnTo>
                    <a:pt x="322" y="475"/>
                  </a:lnTo>
                  <a:lnTo>
                    <a:pt x="309" y="472"/>
                  </a:lnTo>
                  <a:lnTo>
                    <a:pt x="295" y="467"/>
                  </a:lnTo>
                  <a:lnTo>
                    <a:pt x="282" y="464"/>
                  </a:lnTo>
                  <a:lnTo>
                    <a:pt x="267" y="460"/>
                  </a:lnTo>
                  <a:lnTo>
                    <a:pt x="247" y="460"/>
                  </a:lnTo>
                  <a:lnTo>
                    <a:pt x="225" y="462"/>
                  </a:lnTo>
                  <a:lnTo>
                    <a:pt x="205" y="469"/>
                  </a:lnTo>
                  <a:lnTo>
                    <a:pt x="185" y="479"/>
                  </a:lnTo>
                  <a:lnTo>
                    <a:pt x="167" y="490"/>
                  </a:lnTo>
                  <a:lnTo>
                    <a:pt x="148" y="505"/>
                  </a:lnTo>
                  <a:lnTo>
                    <a:pt x="133" y="522"/>
                  </a:lnTo>
                  <a:lnTo>
                    <a:pt x="122" y="540"/>
                  </a:lnTo>
                  <a:lnTo>
                    <a:pt x="110" y="559"/>
                  </a:lnTo>
                  <a:lnTo>
                    <a:pt x="97" y="576"/>
                  </a:lnTo>
                  <a:lnTo>
                    <a:pt x="82" y="591"/>
                  </a:lnTo>
                  <a:lnTo>
                    <a:pt x="67" y="604"/>
                  </a:lnTo>
                  <a:lnTo>
                    <a:pt x="52" y="616"/>
                  </a:lnTo>
                  <a:lnTo>
                    <a:pt x="38" y="626"/>
                  </a:lnTo>
                  <a:lnTo>
                    <a:pt x="25" y="632"/>
                  </a:lnTo>
                  <a:lnTo>
                    <a:pt x="15" y="639"/>
                  </a:lnTo>
                  <a:lnTo>
                    <a:pt x="3" y="646"/>
                  </a:lnTo>
                  <a:lnTo>
                    <a:pt x="0" y="651"/>
                  </a:lnTo>
                  <a:lnTo>
                    <a:pt x="5" y="657"/>
                  </a:lnTo>
                  <a:lnTo>
                    <a:pt x="20" y="667"/>
                  </a:lnTo>
                  <a:lnTo>
                    <a:pt x="25" y="671"/>
                  </a:lnTo>
                  <a:lnTo>
                    <a:pt x="32" y="674"/>
                  </a:lnTo>
                  <a:lnTo>
                    <a:pt x="42" y="679"/>
                  </a:lnTo>
                  <a:lnTo>
                    <a:pt x="53" y="684"/>
                  </a:lnTo>
                  <a:lnTo>
                    <a:pt x="67" y="689"/>
                  </a:lnTo>
                  <a:lnTo>
                    <a:pt x="82" y="694"/>
                  </a:lnTo>
                  <a:lnTo>
                    <a:pt x="97" y="699"/>
                  </a:lnTo>
                  <a:lnTo>
                    <a:pt x="115" y="704"/>
                  </a:lnTo>
                  <a:lnTo>
                    <a:pt x="142" y="709"/>
                  </a:lnTo>
                  <a:lnTo>
                    <a:pt x="170" y="712"/>
                  </a:lnTo>
                  <a:lnTo>
                    <a:pt x="200" y="711"/>
                  </a:lnTo>
                  <a:lnTo>
                    <a:pt x="230" y="706"/>
                  </a:lnTo>
                  <a:lnTo>
                    <a:pt x="258" y="696"/>
                  </a:lnTo>
                  <a:lnTo>
                    <a:pt x="285" y="681"/>
                  </a:lnTo>
                  <a:lnTo>
                    <a:pt x="310" y="659"/>
                  </a:lnTo>
                  <a:lnTo>
                    <a:pt x="334" y="629"/>
                  </a:lnTo>
                  <a:lnTo>
                    <a:pt x="340" y="617"/>
                  </a:lnTo>
                  <a:lnTo>
                    <a:pt x="345" y="606"/>
                  </a:lnTo>
                  <a:lnTo>
                    <a:pt x="352" y="592"/>
                  </a:lnTo>
                  <a:lnTo>
                    <a:pt x="357" y="579"/>
                  </a:lnTo>
                  <a:lnTo>
                    <a:pt x="364" y="562"/>
                  </a:lnTo>
                  <a:lnTo>
                    <a:pt x="370" y="545"/>
                  </a:lnTo>
                  <a:lnTo>
                    <a:pt x="379" y="532"/>
                  </a:lnTo>
                  <a:lnTo>
                    <a:pt x="387" y="520"/>
                  </a:lnTo>
                  <a:lnTo>
                    <a:pt x="395" y="512"/>
                  </a:lnTo>
                  <a:lnTo>
                    <a:pt x="405" y="504"/>
                  </a:lnTo>
                  <a:lnTo>
                    <a:pt x="415" y="499"/>
                  </a:lnTo>
                  <a:lnTo>
                    <a:pt x="427" y="497"/>
                  </a:lnTo>
                  <a:lnTo>
                    <a:pt x="427" y="510"/>
                  </a:lnTo>
                  <a:lnTo>
                    <a:pt x="427" y="522"/>
                  </a:lnTo>
                  <a:lnTo>
                    <a:pt x="430" y="532"/>
                  </a:lnTo>
                  <a:lnTo>
                    <a:pt x="435" y="539"/>
                  </a:lnTo>
                  <a:lnTo>
                    <a:pt x="434" y="564"/>
                  </a:lnTo>
                  <a:lnTo>
                    <a:pt x="427" y="584"/>
                  </a:lnTo>
                  <a:lnTo>
                    <a:pt x="412" y="601"/>
                  </a:lnTo>
                  <a:lnTo>
                    <a:pt x="389" y="612"/>
                  </a:lnTo>
                  <a:lnTo>
                    <a:pt x="382" y="616"/>
                  </a:lnTo>
                  <a:lnTo>
                    <a:pt x="374" y="619"/>
                  </a:lnTo>
                  <a:lnTo>
                    <a:pt x="367" y="622"/>
                  </a:lnTo>
                  <a:lnTo>
                    <a:pt x="360" y="627"/>
                  </a:lnTo>
                  <a:lnTo>
                    <a:pt x="354" y="632"/>
                  </a:lnTo>
                  <a:lnTo>
                    <a:pt x="347" y="637"/>
                  </a:lnTo>
                  <a:lnTo>
                    <a:pt x="340" y="642"/>
                  </a:lnTo>
                  <a:lnTo>
                    <a:pt x="335" y="647"/>
                  </a:lnTo>
                  <a:lnTo>
                    <a:pt x="320" y="664"/>
                  </a:lnTo>
                  <a:lnTo>
                    <a:pt x="307" y="682"/>
                  </a:lnTo>
                  <a:lnTo>
                    <a:pt x="295" y="702"/>
                  </a:lnTo>
                  <a:lnTo>
                    <a:pt x="285" y="722"/>
                  </a:lnTo>
                  <a:lnTo>
                    <a:pt x="278" y="744"/>
                  </a:lnTo>
                  <a:lnTo>
                    <a:pt x="273" y="766"/>
                  </a:lnTo>
                  <a:lnTo>
                    <a:pt x="273" y="789"/>
                  </a:lnTo>
                  <a:lnTo>
                    <a:pt x="275" y="811"/>
                  </a:lnTo>
                  <a:lnTo>
                    <a:pt x="277" y="826"/>
                  </a:lnTo>
                  <a:lnTo>
                    <a:pt x="280" y="839"/>
                  </a:lnTo>
                  <a:lnTo>
                    <a:pt x="282" y="852"/>
                  </a:lnTo>
                  <a:lnTo>
                    <a:pt x="282" y="864"/>
                  </a:lnTo>
                  <a:lnTo>
                    <a:pt x="283" y="893"/>
                  </a:lnTo>
                  <a:lnTo>
                    <a:pt x="282" y="914"/>
                  </a:lnTo>
                  <a:lnTo>
                    <a:pt x="277" y="931"/>
                  </a:lnTo>
                  <a:lnTo>
                    <a:pt x="270" y="944"/>
                  </a:lnTo>
                  <a:lnTo>
                    <a:pt x="265" y="956"/>
                  </a:lnTo>
                  <a:lnTo>
                    <a:pt x="268" y="959"/>
                  </a:lnTo>
                  <a:lnTo>
                    <a:pt x="278" y="959"/>
                  </a:lnTo>
                  <a:lnTo>
                    <a:pt x="293" y="958"/>
                  </a:lnTo>
                  <a:lnTo>
                    <a:pt x="327" y="954"/>
                  </a:lnTo>
                  <a:lnTo>
                    <a:pt x="359" y="946"/>
                  </a:lnTo>
                  <a:lnTo>
                    <a:pt x="387" y="936"/>
                  </a:lnTo>
                  <a:lnTo>
                    <a:pt x="414" y="923"/>
                  </a:lnTo>
                  <a:lnTo>
                    <a:pt x="437" y="906"/>
                  </a:lnTo>
                  <a:lnTo>
                    <a:pt x="459" y="886"/>
                  </a:lnTo>
                  <a:lnTo>
                    <a:pt x="477" y="866"/>
                  </a:lnTo>
                  <a:lnTo>
                    <a:pt x="492" y="842"/>
                  </a:lnTo>
                  <a:lnTo>
                    <a:pt x="505" y="819"/>
                  </a:lnTo>
                  <a:lnTo>
                    <a:pt x="515" y="792"/>
                  </a:lnTo>
                  <a:lnTo>
                    <a:pt x="522" y="767"/>
                  </a:lnTo>
                  <a:lnTo>
                    <a:pt x="525" y="741"/>
                  </a:lnTo>
                  <a:lnTo>
                    <a:pt x="525" y="712"/>
                  </a:lnTo>
                  <a:lnTo>
                    <a:pt x="522" y="686"/>
                  </a:lnTo>
                  <a:lnTo>
                    <a:pt x="517" y="659"/>
                  </a:lnTo>
                  <a:lnTo>
                    <a:pt x="507" y="634"/>
                  </a:lnTo>
                  <a:lnTo>
                    <a:pt x="495" y="609"/>
                  </a:lnTo>
                  <a:lnTo>
                    <a:pt x="485" y="591"/>
                  </a:lnTo>
                  <a:lnTo>
                    <a:pt x="477" y="576"/>
                  </a:lnTo>
                  <a:lnTo>
                    <a:pt x="474" y="562"/>
                  </a:lnTo>
                  <a:lnTo>
                    <a:pt x="484" y="559"/>
                  </a:lnTo>
                  <a:lnTo>
                    <a:pt x="494" y="554"/>
                  </a:lnTo>
                  <a:lnTo>
                    <a:pt x="502" y="550"/>
                  </a:lnTo>
                  <a:lnTo>
                    <a:pt x="507" y="545"/>
                  </a:lnTo>
                  <a:lnTo>
                    <a:pt x="522" y="562"/>
                  </a:lnTo>
                  <a:lnTo>
                    <a:pt x="532" y="587"/>
                  </a:lnTo>
                  <a:lnTo>
                    <a:pt x="537" y="617"/>
                  </a:lnTo>
                  <a:lnTo>
                    <a:pt x="542" y="647"/>
                  </a:lnTo>
                  <a:lnTo>
                    <a:pt x="545" y="669"/>
                  </a:lnTo>
                  <a:lnTo>
                    <a:pt x="549" y="689"/>
                  </a:lnTo>
                  <a:lnTo>
                    <a:pt x="555" y="711"/>
                  </a:lnTo>
                  <a:lnTo>
                    <a:pt x="564" y="731"/>
                  </a:lnTo>
                  <a:lnTo>
                    <a:pt x="577" y="749"/>
                  </a:lnTo>
                  <a:lnTo>
                    <a:pt x="594" y="767"/>
                  </a:lnTo>
                  <a:lnTo>
                    <a:pt x="615" y="782"/>
                  </a:lnTo>
                  <a:lnTo>
                    <a:pt x="644" y="796"/>
                  </a:lnTo>
                  <a:lnTo>
                    <a:pt x="674" y="807"/>
                  </a:lnTo>
                  <a:lnTo>
                    <a:pt x="702" y="817"/>
                  </a:lnTo>
                  <a:lnTo>
                    <a:pt x="729" y="829"/>
                  </a:lnTo>
                  <a:lnTo>
                    <a:pt x="754" y="839"/>
                  </a:lnTo>
                  <a:lnTo>
                    <a:pt x="776" y="852"/>
                  </a:lnTo>
                  <a:lnTo>
                    <a:pt x="796" y="868"/>
                  </a:lnTo>
                  <a:lnTo>
                    <a:pt x="811" y="884"/>
                  </a:lnTo>
                  <a:lnTo>
                    <a:pt x="824" y="904"/>
                  </a:lnTo>
                  <a:lnTo>
                    <a:pt x="831" y="874"/>
                  </a:lnTo>
                  <a:lnTo>
                    <a:pt x="836" y="832"/>
                  </a:lnTo>
                  <a:lnTo>
                    <a:pt x="837" y="786"/>
                  </a:lnTo>
                  <a:lnTo>
                    <a:pt x="834" y="736"/>
                  </a:lnTo>
                  <a:lnTo>
                    <a:pt x="822" y="689"/>
                  </a:lnTo>
                  <a:lnTo>
                    <a:pt x="801" y="646"/>
                  </a:lnTo>
                  <a:lnTo>
                    <a:pt x="769" y="612"/>
                  </a:lnTo>
                  <a:lnTo>
                    <a:pt x="722" y="592"/>
                  </a:lnTo>
                  <a:lnTo>
                    <a:pt x="706" y="589"/>
                  </a:lnTo>
                  <a:lnTo>
                    <a:pt x="690" y="586"/>
                  </a:lnTo>
                  <a:lnTo>
                    <a:pt x="675" y="581"/>
                  </a:lnTo>
                  <a:lnTo>
                    <a:pt x="662" y="577"/>
                  </a:lnTo>
                  <a:lnTo>
                    <a:pt x="649" y="574"/>
                  </a:lnTo>
                  <a:lnTo>
                    <a:pt x="639" y="572"/>
                  </a:lnTo>
                  <a:lnTo>
                    <a:pt x="629" y="569"/>
                  </a:lnTo>
                  <a:lnTo>
                    <a:pt x="622" y="567"/>
                  </a:lnTo>
                  <a:lnTo>
                    <a:pt x="629" y="561"/>
                  </a:lnTo>
                  <a:lnTo>
                    <a:pt x="634" y="552"/>
                  </a:lnTo>
                  <a:lnTo>
                    <a:pt x="639" y="544"/>
                  </a:lnTo>
                  <a:lnTo>
                    <a:pt x="640" y="537"/>
                  </a:lnTo>
                  <a:lnTo>
                    <a:pt x="672" y="552"/>
                  </a:lnTo>
                  <a:lnTo>
                    <a:pt x="706" y="566"/>
                  </a:lnTo>
                  <a:lnTo>
                    <a:pt x="736" y="574"/>
                  </a:lnTo>
                  <a:lnTo>
                    <a:pt x="767" y="579"/>
                  </a:lnTo>
                  <a:lnTo>
                    <a:pt x="796" y="582"/>
                  </a:lnTo>
                  <a:lnTo>
                    <a:pt x="822" y="581"/>
                  </a:lnTo>
                  <a:lnTo>
                    <a:pt x="846" y="576"/>
                  </a:lnTo>
                  <a:lnTo>
                    <a:pt x="867" y="569"/>
                  </a:lnTo>
                  <a:lnTo>
                    <a:pt x="887" y="561"/>
                  </a:lnTo>
                  <a:lnTo>
                    <a:pt x="904" y="554"/>
                  </a:lnTo>
                  <a:lnTo>
                    <a:pt x="917" y="547"/>
                  </a:lnTo>
                  <a:lnTo>
                    <a:pt x="931" y="542"/>
                  </a:lnTo>
                  <a:lnTo>
                    <a:pt x="941" y="539"/>
                  </a:lnTo>
                  <a:lnTo>
                    <a:pt x="951" y="537"/>
                  </a:lnTo>
                  <a:lnTo>
                    <a:pt x="959" y="535"/>
                  </a:lnTo>
                  <a:lnTo>
                    <a:pt x="967" y="535"/>
                  </a:lnTo>
                  <a:lnTo>
                    <a:pt x="947" y="527"/>
                  </a:lnTo>
                  <a:lnTo>
                    <a:pt x="931" y="517"/>
                  </a:lnTo>
                  <a:lnTo>
                    <a:pt x="914" y="507"/>
                  </a:lnTo>
                  <a:lnTo>
                    <a:pt x="897" y="494"/>
                  </a:lnTo>
                  <a:lnTo>
                    <a:pt x="884" y="479"/>
                  </a:lnTo>
                  <a:lnTo>
                    <a:pt x="871" y="462"/>
                  </a:lnTo>
                  <a:lnTo>
                    <a:pt x="859" y="445"/>
                  </a:lnTo>
                  <a:lnTo>
                    <a:pt x="847" y="427"/>
                  </a:lnTo>
                  <a:lnTo>
                    <a:pt x="832" y="409"/>
                  </a:lnTo>
                  <a:lnTo>
                    <a:pt x="812" y="392"/>
                  </a:lnTo>
                  <a:lnTo>
                    <a:pt x="787" y="379"/>
                  </a:lnTo>
                  <a:lnTo>
                    <a:pt x="761" y="367"/>
                  </a:lnTo>
                  <a:lnTo>
                    <a:pt x="731" y="360"/>
                  </a:lnTo>
                  <a:lnTo>
                    <a:pt x="702" y="357"/>
                  </a:lnTo>
                  <a:lnTo>
                    <a:pt x="675" y="360"/>
                  </a:lnTo>
                  <a:lnTo>
                    <a:pt x="654" y="370"/>
                  </a:lnTo>
                  <a:lnTo>
                    <a:pt x="640" y="380"/>
                  </a:lnTo>
                  <a:lnTo>
                    <a:pt x="627" y="387"/>
                  </a:lnTo>
                  <a:lnTo>
                    <a:pt x="617" y="394"/>
                  </a:lnTo>
                  <a:lnTo>
                    <a:pt x="607" y="399"/>
                  </a:lnTo>
                  <a:lnTo>
                    <a:pt x="599" y="404"/>
                  </a:lnTo>
                  <a:lnTo>
                    <a:pt x="592" y="407"/>
                  </a:lnTo>
                  <a:lnTo>
                    <a:pt x="587" y="409"/>
                  </a:lnTo>
                  <a:lnTo>
                    <a:pt x="582" y="410"/>
                  </a:lnTo>
                  <a:lnTo>
                    <a:pt x="582" y="402"/>
                  </a:lnTo>
                  <a:lnTo>
                    <a:pt x="582" y="392"/>
                  </a:lnTo>
                  <a:lnTo>
                    <a:pt x="580" y="380"/>
                  </a:lnTo>
                  <a:lnTo>
                    <a:pt x="577" y="374"/>
                  </a:lnTo>
                  <a:lnTo>
                    <a:pt x="585" y="369"/>
                  </a:lnTo>
                  <a:lnTo>
                    <a:pt x="594" y="364"/>
                  </a:lnTo>
                  <a:lnTo>
                    <a:pt x="600" y="362"/>
                  </a:lnTo>
                  <a:lnTo>
                    <a:pt x="609" y="360"/>
                  </a:lnTo>
                  <a:lnTo>
                    <a:pt x="617" y="360"/>
                  </a:lnTo>
                  <a:lnTo>
                    <a:pt x="625" y="359"/>
                  </a:lnTo>
                  <a:lnTo>
                    <a:pt x="635" y="355"/>
                  </a:lnTo>
                  <a:lnTo>
                    <a:pt x="644" y="352"/>
                  </a:lnTo>
                  <a:lnTo>
                    <a:pt x="665" y="335"/>
                  </a:lnTo>
                  <a:lnTo>
                    <a:pt x="684" y="310"/>
                  </a:lnTo>
                  <a:lnTo>
                    <a:pt x="699" y="280"/>
                  </a:lnTo>
                  <a:lnTo>
                    <a:pt x="709" y="248"/>
                  </a:lnTo>
                  <a:lnTo>
                    <a:pt x="717" y="215"/>
                  </a:lnTo>
                  <a:lnTo>
                    <a:pt x="719" y="183"/>
                  </a:lnTo>
                  <a:lnTo>
                    <a:pt x="717" y="157"/>
                  </a:lnTo>
                  <a:lnTo>
                    <a:pt x="709" y="135"/>
                  </a:lnTo>
                  <a:lnTo>
                    <a:pt x="695" y="102"/>
                  </a:lnTo>
                  <a:lnTo>
                    <a:pt x="687" y="63"/>
                  </a:lnTo>
                  <a:lnTo>
                    <a:pt x="685" y="28"/>
                  </a:lnTo>
                  <a:lnTo>
                    <a:pt x="689" y="0"/>
                  </a:lnTo>
                  <a:lnTo>
                    <a:pt x="674" y="22"/>
                  </a:lnTo>
                  <a:lnTo>
                    <a:pt x="659" y="40"/>
                  </a:lnTo>
                  <a:lnTo>
                    <a:pt x="644" y="57"/>
                  </a:lnTo>
                  <a:lnTo>
                    <a:pt x="627" y="72"/>
                  </a:lnTo>
                  <a:lnTo>
                    <a:pt x="610" y="85"/>
                  </a:lnTo>
                  <a:lnTo>
                    <a:pt x="595" y="95"/>
                  </a:lnTo>
                  <a:lnTo>
                    <a:pt x="580" y="102"/>
                  </a:lnTo>
                  <a:lnTo>
                    <a:pt x="565" y="107"/>
                  </a:lnTo>
                  <a:lnTo>
                    <a:pt x="537" y="118"/>
                  </a:lnTo>
                  <a:lnTo>
                    <a:pt x="512" y="138"/>
                  </a:lnTo>
                  <a:lnTo>
                    <a:pt x="487" y="163"/>
                  </a:lnTo>
                  <a:lnTo>
                    <a:pt x="469" y="195"/>
                  </a:lnTo>
                  <a:lnTo>
                    <a:pt x="454" y="230"/>
                  </a:lnTo>
                  <a:lnTo>
                    <a:pt x="447" y="269"/>
                  </a:lnTo>
                  <a:lnTo>
                    <a:pt x="449" y="309"/>
                  </a:lnTo>
                  <a:lnTo>
                    <a:pt x="459" y="350"/>
                  </a:lnTo>
                  <a:lnTo>
                    <a:pt x="450" y="349"/>
                  </a:lnTo>
                  <a:lnTo>
                    <a:pt x="440" y="347"/>
                  </a:lnTo>
                  <a:lnTo>
                    <a:pt x="430" y="349"/>
                  </a:lnTo>
                  <a:lnTo>
                    <a:pt x="422" y="35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2" name="Freeform 638"/>
            <p:cNvSpPr>
              <a:spLocks/>
            </p:cNvSpPr>
            <p:nvPr/>
          </p:nvSpPr>
          <p:spPr bwMode="auto">
            <a:xfrm>
              <a:off x="4632" y="3779"/>
              <a:ext cx="147" cy="208"/>
            </a:xfrm>
            <a:custGeom>
              <a:avLst/>
              <a:gdLst/>
              <a:ahLst/>
              <a:cxnLst>
                <a:cxn ang="0">
                  <a:pos x="295" y="172"/>
                </a:cxn>
                <a:cxn ang="0">
                  <a:pos x="277" y="178"/>
                </a:cxn>
                <a:cxn ang="0">
                  <a:pos x="259" y="190"/>
                </a:cxn>
                <a:cxn ang="0">
                  <a:pos x="242" y="203"/>
                </a:cxn>
                <a:cxn ang="0">
                  <a:pos x="225" y="218"/>
                </a:cxn>
                <a:cxn ang="0">
                  <a:pos x="212" y="237"/>
                </a:cxn>
                <a:cxn ang="0">
                  <a:pos x="199" y="258"/>
                </a:cxn>
                <a:cxn ang="0">
                  <a:pos x="189" y="280"/>
                </a:cxn>
                <a:cxn ang="0">
                  <a:pos x="182" y="305"/>
                </a:cxn>
                <a:cxn ang="0">
                  <a:pos x="180" y="313"/>
                </a:cxn>
                <a:cxn ang="0">
                  <a:pos x="179" y="320"/>
                </a:cxn>
                <a:cxn ang="0">
                  <a:pos x="177" y="329"/>
                </a:cxn>
                <a:cxn ang="0">
                  <a:pos x="177" y="337"/>
                </a:cxn>
                <a:cxn ang="0">
                  <a:pos x="177" y="355"/>
                </a:cxn>
                <a:cxn ang="0">
                  <a:pos x="179" y="375"/>
                </a:cxn>
                <a:cxn ang="0">
                  <a:pos x="182" y="395"/>
                </a:cxn>
                <a:cxn ang="0">
                  <a:pos x="189" y="415"/>
                </a:cxn>
                <a:cxn ang="0">
                  <a:pos x="180" y="414"/>
                </a:cxn>
                <a:cxn ang="0">
                  <a:pos x="170" y="412"/>
                </a:cxn>
                <a:cxn ang="0">
                  <a:pos x="160" y="414"/>
                </a:cxn>
                <a:cxn ang="0">
                  <a:pos x="152" y="415"/>
                </a:cxn>
                <a:cxn ang="0">
                  <a:pos x="149" y="384"/>
                </a:cxn>
                <a:cxn ang="0">
                  <a:pos x="142" y="350"/>
                </a:cxn>
                <a:cxn ang="0">
                  <a:pos x="129" y="318"/>
                </a:cxn>
                <a:cxn ang="0">
                  <a:pos x="114" y="288"/>
                </a:cxn>
                <a:cxn ang="0">
                  <a:pos x="94" y="262"/>
                </a:cxn>
                <a:cxn ang="0">
                  <a:pos x="72" y="240"/>
                </a:cxn>
                <a:cxn ang="0">
                  <a:pos x="49" y="225"/>
                </a:cxn>
                <a:cxn ang="0">
                  <a:pos x="23" y="215"/>
                </a:cxn>
                <a:cxn ang="0">
                  <a:pos x="27" y="195"/>
                </a:cxn>
                <a:cxn ang="0">
                  <a:pos x="25" y="175"/>
                </a:cxn>
                <a:cxn ang="0">
                  <a:pos x="17" y="158"/>
                </a:cxn>
                <a:cxn ang="0">
                  <a:pos x="0" y="148"/>
                </a:cxn>
                <a:cxn ang="0">
                  <a:pos x="8" y="137"/>
                </a:cxn>
                <a:cxn ang="0">
                  <a:pos x="18" y="120"/>
                </a:cxn>
                <a:cxn ang="0">
                  <a:pos x="27" y="100"/>
                </a:cxn>
                <a:cxn ang="0">
                  <a:pos x="34" y="78"/>
                </a:cxn>
                <a:cxn ang="0">
                  <a:pos x="39" y="57"/>
                </a:cxn>
                <a:cxn ang="0">
                  <a:pos x="39" y="37"/>
                </a:cxn>
                <a:cxn ang="0">
                  <a:pos x="35" y="16"/>
                </a:cxn>
                <a:cxn ang="0">
                  <a:pos x="27" y="0"/>
                </a:cxn>
                <a:cxn ang="0">
                  <a:pos x="40" y="11"/>
                </a:cxn>
                <a:cxn ang="0">
                  <a:pos x="55" y="25"/>
                </a:cxn>
                <a:cxn ang="0">
                  <a:pos x="70" y="38"/>
                </a:cxn>
                <a:cxn ang="0">
                  <a:pos x="89" y="48"/>
                </a:cxn>
                <a:cxn ang="0">
                  <a:pos x="107" y="58"/>
                </a:cxn>
                <a:cxn ang="0">
                  <a:pos x="130" y="65"/>
                </a:cxn>
                <a:cxn ang="0">
                  <a:pos x="154" y="67"/>
                </a:cxn>
                <a:cxn ang="0">
                  <a:pos x="182" y="65"/>
                </a:cxn>
                <a:cxn ang="0">
                  <a:pos x="182" y="85"/>
                </a:cxn>
                <a:cxn ang="0">
                  <a:pos x="184" y="107"/>
                </a:cxn>
                <a:cxn ang="0">
                  <a:pos x="189" y="128"/>
                </a:cxn>
                <a:cxn ang="0">
                  <a:pos x="197" y="148"/>
                </a:cxn>
                <a:cxn ang="0">
                  <a:pos x="212" y="165"/>
                </a:cxn>
                <a:cxn ang="0">
                  <a:pos x="232" y="175"/>
                </a:cxn>
                <a:cxn ang="0">
                  <a:pos x="260" y="178"/>
                </a:cxn>
                <a:cxn ang="0">
                  <a:pos x="295" y="172"/>
                </a:cxn>
              </a:cxnLst>
              <a:rect l="0" t="0" r="r" b="b"/>
              <a:pathLst>
                <a:path w="295" h="415">
                  <a:moveTo>
                    <a:pt x="295" y="172"/>
                  </a:moveTo>
                  <a:lnTo>
                    <a:pt x="277" y="178"/>
                  </a:lnTo>
                  <a:lnTo>
                    <a:pt x="259" y="190"/>
                  </a:lnTo>
                  <a:lnTo>
                    <a:pt x="242" y="203"/>
                  </a:lnTo>
                  <a:lnTo>
                    <a:pt x="225" y="218"/>
                  </a:lnTo>
                  <a:lnTo>
                    <a:pt x="212" y="237"/>
                  </a:lnTo>
                  <a:lnTo>
                    <a:pt x="199" y="258"/>
                  </a:lnTo>
                  <a:lnTo>
                    <a:pt x="189" y="280"/>
                  </a:lnTo>
                  <a:lnTo>
                    <a:pt x="182" y="305"/>
                  </a:lnTo>
                  <a:lnTo>
                    <a:pt x="180" y="313"/>
                  </a:lnTo>
                  <a:lnTo>
                    <a:pt x="179" y="320"/>
                  </a:lnTo>
                  <a:lnTo>
                    <a:pt x="177" y="329"/>
                  </a:lnTo>
                  <a:lnTo>
                    <a:pt x="177" y="337"/>
                  </a:lnTo>
                  <a:lnTo>
                    <a:pt x="177" y="355"/>
                  </a:lnTo>
                  <a:lnTo>
                    <a:pt x="179" y="375"/>
                  </a:lnTo>
                  <a:lnTo>
                    <a:pt x="182" y="395"/>
                  </a:lnTo>
                  <a:lnTo>
                    <a:pt x="189" y="415"/>
                  </a:lnTo>
                  <a:lnTo>
                    <a:pt x="180" y="414"/>
                  </a:lnTo>
                  <a:lnTo>
                    <a:pt x="170" y="412"/>
                  </a:lnTo>
                  <a:lnTo>
                    <a:pt x="160" y="414"/>
                  </a:lnTo>
                  <a:lnTo>
                    <a:pt x="152" y="415"/>
                  </a:lnTo>
                  <a:lnTo>
                    <a:pt x="149" y="384"/>
                  </a:lnTo>
                  <a:lnTo>
                    <a:pt x="142" y="350"/>
                  </a:lnTo>
                  <a:lnTo>
                    <a:pt x="129" y="318"/>
                  </a:lnTo>
                  <a:lnTo>
                    <a:pt x="114" y="288"/>
                  </a:lnTo>
                  <a:lnTo>
                    <a:pt x="94" y="262"/>
                  </a:lnTo>
                  <a:lnTo>
                    <a:pt x="72" y="240"/>
                  </a:lnTo>
                  <a:lnTo>
                    <a:pt x="49" y="225"/>
                  </a:lnTo>
                  <a:lnTo>
                    <a:pt x="23" y="215"/>
                  </a:lnTo>
                  <a:lnTo>
                    <a:pt x="27" y="195"/>
                  </a:lnTo>
                  <a:lnTo>
                    <a:pt x="25" y="175"/>
                  </a:lnTo>
                  <a:lnTo>
                    <a:pt x="17" y="158"/>
                  </a:lnTo>
                  <a:lnTo>
                    <a:pt x="0" y="148"/>
                  </a:lnTo>
                  <a:lnTo>
                    <a:pt x="8" y="137"/>
                  </a:lnTo>
                  <a:lnTo>
                    <a:pt x="18" y="120"/>
                  </a:lnTo>
                  <a:lnTo>
                    <a:pt x="27" y="100"/>
                  </a:lnTo>
                  <a:lnTo>
                    <a:pt x="34" y="78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5" y="16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5" y="25"/>
                  </a:lnTo>
                  <a:lnTo>
                    <a:pt x="70" y="38"/>
                  </a:lnTo>
                  <a:lnTo>
                    <a:pt x="89" y="48"/>
                  </a:lnTo>
                  <a:lnTo>
                    <a:pt x="107" y="58"/>
                  </a:lnTo>
                  <a:lnTo>
                    <a:pt x="130" y="65"/>
                  </a:lnTo>
                  <a:lnTo>
                    <a:pt x="154" y="67"/>
                  </a:lnTo>
                  <a:lnTo>
                    <a:pt x="182" y="65"/>
                  </a:lnTo>
                  <a:lnTo>
                    <a:pt x="182" y="85"/>
                  </a:lnTo>
                  <a:lnTo>
                    <a:pt x="184" y="107"/>
                  </a:lnTo>
                  <a:lnTo>
                    <a:pt x="189" y="128"/>
                  </a:lnTo>
                  <a:lnTo>
                    <a:pt x="197" y="148"/>
                  </a:lnTo>
                  <a:lnTo>
                    <a:pt x="212" y="165"/>
                  </a:lnTo>
                  <a:lnTo>
                    <a:pt x="232" y="175"/>
                  </a:lnTo>
                  <a:lnTo>
                    <a:pt x="260" y="178"/>
                  </a:lnTo>
                  <a:lnTo>
                    <a:pt x="295" y="17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Freeform 639"/>
            <p:cNvSpPr>
              <a:spLocks/>
            </p:cNvSpPr>
            <p:nvPr/>
          </p:nvSpPr>
          <p:spPr bwMode="auto">
            <a:xfrm>
              <a:off x="4499" y="4126"/>
              <a:ext cx="165" cy="194"/>
            </a:xfrm>
            <a:custGeom>
              <a:avLst/>
              <a:gdLst/>
              <a:ahLst/>
              <a:cxnLst>
                <a:cxn ang="0">
                  <a:pos x="120" y="77"/>
                </a:cxn>
                <a:cxn ang="0">
                  <a:pos x="138" y="80"/>
                </a:cxn>
                <a:cxn ang="0">
                  <a:pos x="158" y="82"/>
                </a:cxn>
                <a:cxn ang="0">
                  <a:pos x="180" y="82"/>
                </a:cxn>
                <a:cxn ang="0">
                  <a:pos x="202" y="82"/>
                </a:cxn>
                <a:cxn ang="0">
                  <a:pos x="222" y="77"/>
                </a:cxn>
                <a:cxn ang="0">
                  <a:pos x="247" y="70"/>
                </a:cxn>
                <a:cxn ang="0">
                  <a:pos x="272" y="57"/>
                </a:cxn>
                <a:cxn ang="0">
                  <a:pos x="295" y="38"/>
                </a:cxn>
                <a:cxn ang="0">
                  <a:pos x="319" y="15"/>
                </a:cxn>
                <a:cxn ang="0">
                  <a:pos x="330" y="5"/>
                </a:cxn>
                <a:cxn ang="0">
                  <a:pos x="330" y="13"/>
                </a:cxn>
                <a:cxn ang="0">
                  <a:pos x="315" y="35"/>
                </a:cxn>
                <a:cxn ang="0">
                  <a:pos x="290" y="73"/>
                </a:cxn>
                <a:cxn ang="0">
                  <a:pos x="273" y="115"/>
                </a:cxn>
                <a:cxn ang="0">
                  <a:pos x="268" y="160"/>
                </a:cxn>
                <a:cxn ang="0">
                  <a:pos x="272" y="197"/>
                </a:cxn>
                <a:cxn ang="0">
                  <a:pos x="277" y="223"/>
                </a:cxn>
                <a:cxn ang="0">
                  <a:pos x="267" y="233"/>
                </a:cxn>
                <a:cxn ang="0">
                  <a:pos x="242" y="245"/>
                </a:cxn>
                <a:cxn ang="0">
                  <a:pos x="217" y="277"/>
                </a:cxn>
                <a:cxn ang="0">
                  <a:pos x="203" y="327"/>
                </a:cxn>
                <a:cxn ang="0">
                  <a:pos x="192" y="347"/>
                </a:cxn>
                <a:cxn ang="0">
                  <a:pos x="150" y="335"/>
                </a:cxn>
                <a:cxn ang="0">
                  <a:pos x="105" y="340"/>
                </a:cxn>
                <a:cxn ang="0">
                  <a:pos x="68" y="365"/>
                </a:cxn>
                <a:cxn ang="0">
                  <a:pos x="58" y="367"/>
                </a:cxn>
                <a:cxn ang="0">
                  <a:pos x="53" y="324"/>
                </a:cxn>
                <a:cxn ang="0">
                  <a:pos x="40" y="282"/>
                </a:cxn>
                <a:cxn ang="0">
                  <a:pos x="17" y="252"/>
                </a:cxn>
                <a:cxn ang="0">
                  <a:pos x="18" y="220"/>
                </a:cxn>
                <a:cxn ang="0">
                  <a:pos x="33" y="158"/>
                </a:cxn>
                <a:cxn ang="0">
                  <a:pos x="40" y="135"/>
                </a:cxn>
                <a:cxn ang="0">
                  <a:pos x="65" y="123"/>
                </a:cxn>
                <a:cxn ang="0">
                  <a:pos x="88" y="108"/>
                </a:cxn>
                <a:cxn ang="0">
                  <a:pos x="105" y="88"/>
                </a:cxn>
              </a:cxnLst>
              <a:rect l="0" t="0" r="r" b="b"/>
              <a:pathLst>
                <a:path w="330" h="387">
                  <a:moveTo>
                    <a:pt x="110" y="75"/>
                  </a:moveTo>
                  <a:lnTo>
                    <a:pt x="120" y="77"/>
                  </a:lnTo>
                  <a:lnTo>
                    <a:pt x="128" y="78"/>
                  </a:lnTo>
                  <a:lnTo>
                    <a:pt x="138" y="80"/>
                  </a:lnTo>
                  <a:lnTo>
                    <a:pt x="148" y="80"/>
                  </a:lnTo>
                  <a:lnTo>
                    <a:pt x="158" y="82"/>
                  </a:lnTo>
                  <a:lnTo>
                    <a:pt x="168" y="82"/>
                  </a:lnTo>
                  <a:lnTo>
                    <a:pt x="180" y="82"/>
                  </a:lnTo>
                  <a:lnTo>
                    <a:pt x="190" y="82"/>
                  </a:lnTo>
                  <a:lnTo>
                    <a:pt x="202" y="82"/>
                  </a:lnTo>
                  <a:lnTo>
                    <a:pt x="212" y="80"/>
                  </a:lnTo>
                  <a:lnTo>
                    <a:pt x="222" y="77"/>
                  </a:lnTo>
                  <a:lnTo>
                    <a:pt x="233" y="75"/>
                  </a:lnTo>
                  <a:lnTo>
                    <a:pt x="247" y="70"/>
                  </a:lnTo>
                  <a:lnTo>
                    <a:pt x="260" y="65"/>
                  </a:lnTo>
                  <a:lnTo>
                    <a:pt x="272" y="57"/>
                  </a:lnTo>
                  <a:lnTo>
                    <a:pt x="283" y="48"/>
                  </a:lnTo>
                  <a:lnTo>
                    <a:pt x="295" y="38"/>
                  </a:lnTo>
                  <a:lnTo>
                    <a:pt x="307" y="28"/>
                  </a:lnTo>
                  <a:lnTo>
                    <a:pt x="319" y="15"/>
                  </a:lnTo>
                  <a:lnTo>
                    <a:pt x="329" y="0"/>
                  </a:lnTo>
                  <a:lnTo>
                    <a:pt x="330" y="5"/>
                  </a:lnTo>
                  <a:lnTo>
                    <a:pt x="330" y="8"/>
                  </a:lnTo>
                  <a:lnTo>
                    <a:pt x="330" y="13"/>
                  </a:lnTo>
                  <a:lnTo>
                    <a:pt x="330" y="18"/>
                  </a:lnTo>
                  <a:lnTo>
                    <a:pt x="315" y="35"/>
                  </a:lnTo>
                  <a:lnTo>
                    <a:pt x="302" y="53"/>
                  </a:lnTo>
                  <a:lnTo>
                    <a:pt x="290" y="73"/>
                  </a:lnTo>
                  <a:lnTo>
                    <a:pt x="280" y="93"/>
                  </a:lnTo>
                  <a:lnTo>
                    <a:pt x="273" y="115"/>
                  </a:lnTo>
                  <a:lnTo>
                    <a:pt x="268" y="137"/>
                  </a:lnTo>
                  <a:lnTo>
                    <a:pt x="268" y="160"/>
                  </a:lnTo>
                  <a:lnTo>
                    <a:pt x="270" y="182"/>
                  </a:lnTo>
                  <a:lnTo>
                    <a:pt x="272" y="197"/>
                  </a:lnTo>
                  <a:lnTo>
                    <a:pt x="275" y="210"/>
                  </a:lnTo>
                  <a:lnTo>
                    <a:pt x="277" y="223"/>
                  </a:lnTo>
                  <a:lnTo>
                    <a:pt x="277" y="235"/>
                  </a:lnTo>
                  <a:lnTo>
                    <a:pt x="267" y="233"/>
                  </a:lnTo>
                  <a:lnTo>
                    <a:pt x="255" y="239"/>
                  </a:lnTo>
                  <a:lnTo>
                    <a:pt x="242" y="245"/>
                  </a:lnTo>
                  <a:lnTo>
                    <a:pt x="228" y="259"/>
                  </a:lnTo>
                  <a:lnTo>
                    <a:pt x="217" y="277"/>
                  </a:lnTo>
                  <a:lnTo>
                    <a:pt x="208" y="299"/>
                  </a:lnTo>
                  <a:lnTo>
                    <a:pt x="203" y="327"/>
                  </a:lnTo>
                  <a:lnTo>
                    <a:pt x="205" y="359"/>
                  </a:lnTo>
                  <a:lnTo>
                    <a:pt x="192" y="347"/>
                  </a:lnTo>
                  <a:lnTo>
                    <a:pt x="172" y="340"/>
                  </a:lnTo>
                  <a:lnTo>
                    <a:pt x="150" y="335"/>
                  </a:lnTo>
                  <a:lnTo>
                    <a:pt x="127" y="335"/>
                  </a:lnTo>
                  <a:lnTo>
                    <a:pt x="105" y="340"/>
                  </a:lnTo>
                  <a:lnTo>
                    <a:pt x="85" y="350"/>
                  </a:lnTo>
                  <a:lnTo>
                    <a:pt x="68" y="365"/>
                  </a:lnTo>
                  <a:lnTo>
                    <a:pt x="58" y="387"/>
                  </a:lnTo>
                  <a:lnTo>
                    <a:pt x="58" y="367"/>
                  </a:lnTo>
                  <a:lnTo>
                    <a:pt x="57" y="345"/>
                  </a:lnTo>
                  <a:lnTo>
                    <a:pt x="53" y="324"/>
                  </a:lnTo>
                  <a:lnTo>
                    <a:pt x="47" y="302"/>
                  </a:lnTo>
                  <a:lnTo>
                    <a:pt x="40" y="282"/>
                  </a:lnTo>
                  <a:lnTo>
                    <a:pt x="28" y="264"/>
                  </a:lnTo>
                  <a:lnTo>
                    <a:pt x="17" y="252"/>
                  </a:lnTo>
                  <a:lnTo>
                    <a:pt x="0" y="247"/>
                  </a:lnTo>
                  <a:lnTo>
                    <a:pt x="18" y="220"/>
                  </a:lnTo>
                  <a:lnTo>
                    <a:pt x="30" y="188"/>
                  </a:lnTo>
                  <a:lnTo>
                    <a:pt x="33" y="158"/>
                  </a:lnTo>
                  <a:lnTo>
                    <a:pt x="27" y="138"/>
                  </a:lnTo>
                  <a:lnTo>
                    <a:pt x="40" y="135"/>
                  </a:lnTo>
                  <a:lnTo>
                    <a:pt x="52" y="130"/>
                  </a:lnTo>
                  <a:lnTo>
                    <a:pt x="65" y="123"/>
                  </a:lnTo>
                  <a:lnTo>
                    <a:pt x="77" y="117"/>
                  </a:lnTo>
                  <a:lnTo>
                    <a:pt x="88" y="108"/>
                  </a:lnTo>
                  <a:lnTo>
                    <a:pt x="97" y="98"/>
                  </a:lnTo>
                  <a:lnTo>
                    <a:pt x="105" y="88"/>
                  </a:lnTo>
                  <a:lnTo>
                    <a:pt x="110" y="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4" name="Freeform 640"/>
            <p:cNvSpPr>
              <a:spLocks/>
            </p:cNvSpPr>
            <p:nvPr/>
          </p:nvSpPr>
          <p:spPr bwMode="auto">
            <a:xfrm>
              <a:off x="4639" y="3803"/>
              <a:ext cx="103" cy="145"/>
            </a:xfrm>
            <a:custGeom>
              <a:avLst/>
              <a:gdLst/>
              <a:ahLst/>
              <a:cxnLst>
                <a:cxn ang="0">
                  <a:pos x="165" y="266"/>
                </a:cxn>
                <a:cxn ang="0">
                  <a:pos x="162" y="282"/>
                </a:cxn>
                <a:cxn ang="0">
                  <a:pos x="152" y="273"/>
                </a:cxn>
                <a:cxn ang="0">
                  <a:pos x="135" y="235"/>
                </a:cxn>
                <a:cxn ang="0">
                  <a:pos x="125" y="220"/>
                </a:cxn>
                <a:cxn ang="0">
                  <a:pos x="107" y="211"/>
                </a:cxn>
                <a:cxn ang="0">
                  <a:pos x="87" y="205"/>
                </a:cxn>
                <a:cxn ang="0">
                  <a:pos x="69" y="198"/>
                </a:cxn>
                <a:cxn ang="0">
                  <a:pos x="59" y="196"/>
                </a:cxn>
                <a:cxn ang="0">
                  <a:pos x="54" y="191"/>
                </a:cxn>
                <a:cxn ang="0">
                  <a:pos x="59" y="190"/>
                </a:cxn>
                <a:cxn ang="0">
                  <a:pos x="80" y="193"/>
                </a:cxn>
                <a:cxn ang="0">
                  <a:pos x="105" y="195"/>
                </a:cxn>
                <a:cxn ang="0">
                  <a:pos x="124" y="198"/>
                </a:cxn>
                <a:cxn ang="0">
                  <a:pos x="124" y="183"/>
                </a:cxn>
                <a:cxn ang="0">
                  <a:pos x="114" y="160"/>
                </a:cxn>
                <a:cxn ang="0">
                  <a:pos x="92" y="145"/>
                </a:cxn>
                <a:cxn ang="0">
                  <a:pos x="62" y="131"/>
                </a:cxn>
                <a:cxn ang="0">
                  <a:pos x="37" y="115"/>
                </a:cxn>
                <a:cxn ang="0">
                  <a:pos x="15" y="105"/>
                </a:cxn>
                <a:cxn ang="0">
                  <a:pos x="3" y="98"/>
                </a:cxn>
                <a:cxn ang="0">
                  <a:pos x="2" y="93"/>
                </a:cxn>
                <a:cxn ang="0">
                  <a:pos x="19" y="98"/>
                </a:cxn>
                <a:cxn ang="0">
                  <a:pos x="40" y="110"/>
                </a:cxn>
                <a:cxn ang="0">
                  <a:pos x="69" y="121"/>
                </a:cxn>
                <a:cxn ang="0">
                  <a:pos x="94" y="131"/>
                </a:cxn>
                <a:cxn ang="0">
                  <a:pos x="104" y="121"/>
                </a:cxn>
                <a:cxn ang="0">
                  <a:pos x="90" y="85"/>
                </a:cxn>
                <a:cxn ang="0">
                  <a:pos x="72" y="46"/>
                </a:cxn>
                <a:cxn ang="0">
                  <a:pos x="54" y="18"/>
                </a:cxn>
                <a:cxn ang="0">
                  <a:pos x="44" y="3"/>
                </a:cxn>
                <a:cxn ang="0">
                  <a:pos x="54" y="3"/>
                </a:cxn>
                <a:cxn ang="0">
                  <a:pos x="70" y="21"/>
                </a:cxn>
                <a:cxn ang="0">
                  <a:pos x="87" y="50"/>
                </a:cxn>
                <a:cxn ang="0">
                  <a:pos x="105" y="81"/>
                </a:cxn>
                <a:cxn ang="0">
                  <a:pos x="117" y="111"/>
                </a:cxn>
                <a:cxn ang="0">
                  <a:pos x="134" y="106"/>
                </a:cxn>
                <a:cxn ang="0">
                  <a:pos x="152" y="56"/>
                </a:cxn>
                <a:cxn ang="0">
                  <a:pos x="155" y="30"/>
                </a:cxn>
                <a:cxn ang="0">
                  <a:pos x="159" y="35"/>
                </a:cxn>
                <a:cxn ang="0">
                  <a:pos x="160" y="63"/>
                </a:cxn>
                <a:cxn ang="0">
                  <a:pos x="149" y="120"/>
                </a:cxn>
                <a:cxn ang="0">
                  <a:pos x="137" y="161"/>
                </a:cxn>
                <a:cxn ang="0">
                  <a:pos x="144" y="190"/>
                </a:cxn>
                <a:cxn ang="0">
                  <a:pos x="154" y="196"/>
                </a:cxn>
                <a:cxn ang="0">
                  <a:pos x="169" y="186"/>
                </a:cxn>
                <a:cxn ang="0">
                  <a:pos x="182" y="176"/>
                </a:cxn>
                <a:cxn ang="0">
                  <a:pos x="192" y="163"/>
                </a:cxn>
                <a:cxn ang="0">
                  <a:pos x="200" y="146"/>
                </a:cxn>
                <a:cxn ang="0">
                  <a:pos x="207" y="150"/>
                </a:cxn>
                <a:cxn ang="0">
                  <a:pos x="204" y="166"/>
                </a:cxn>
                <a:cxn ang="0">
                  <a:pos x="192" y="185"/>
                </a:cxn>
                <a:cxn ang="0">
                  <a:pos x="177" y="203"/>
                </a:cxn>
                <a:cxn ang="0">
                  <a:pos x="160" y="218"/>
                </a:cxn>
                <a:cxn ang="0">
                  <a:pos x="157" y="233"/>
                </a:cxn>
                <a:cxn ang="0">
                  <a:pos x="164" y="251"/>
                </a:cxn>
              </a:cxnLst>
              <a:rect l="0" t="0" r="r" b="b"/>
              <a:pathLst>
                <a:path w="207" h="290">
                  <a:moveTo>
                    <a:pt x="167" y="258"/>
                  </a:moveTo>
                  <a:lnTo>
                    <a:pt x="165" y="266"/>
                  </a:lnTo>
                  <a:lnTo>
                    <a:pt x="164" y="273"/>
                  </a:lnTo>
                  <a:lnTo>
                    <a:pt x="162" y="282"/>
                  </a:lnTo>
                  <a:lnTo>
                    <a:pt x="162" y="290"/>
                  </a:lnTo>
                  <a:lnTo>
                    <a:pt x="152" y="273"/>
                  </a:lnTo>
                  <a:lnTo>
                    <a:pt x="144" y="253"/>
                  </a:lnTo>
                  <a:lnTo>
                    <a:pt x="135" y="235"/>
                  </a:lnTo>
                  <a:lnTo>
                    <a:pt x="132" y="223"/>
                  </a:lnTo>
                  <a:lnTo>
                    <a:pt x="125" y="220"/>
                  </a:lnTo>
                  <a:lnTo>
                    <a:pt x="117" y="216"/>
                  </a:lnTo>
                  <a:lnTo>
                    <a:pt x="107" y="211"/>
                  </a:lnTo>
                  <a:lnTo>
                    <a:pt x="97" y="208"/>
                  </a:lnTo>
                  <a:lnTo>
                    <a:pt x="87" y="205"/>
                  </a:lnTo>
                  <a:lnTo>
                    <a:pt x="77" y="201"/>
                  </a:lnTo>
                  <a:lnTo>
                    <a:pt x="69" y="198"/>
                  </a:lnTo>
                  <a:lnTo>
                    <a:pt x="60" y="198"/>
                  </a:lnTo>
                  <a:lnTo>
                    <a:pt x="59" y="196"/>
                  </a:lnTo>
                  <a:lnTo>
                    <a:pt x="57" y="193"/>
                  </a:lnTo>
                  <a:lnTo>
                    <a:pt x="54" y="191"/>
                  </a:lnTo>
                  <a:lnTo>
                    <a:pt x="52" y="190"/>
                  </a:lnTo>
                  <a:lnTo>
                    <a:pt x="59" y="190"/>
                  </a:lnTo>
                  <a:lnTo>
                    <a:pt x="69" y="191"/>
                  </a:lnTo>
                  <a:lnTo>
                    <a:pt x="80" y="193"/>
                  </a:lnTo>
                  <a:lnTo>
                    <a:pt x="94" y="193"/>
                  </a:lnTo>
                  <a:lnTo>
                    <a:pt x="105" y="195"/>
                  </a:lnTo>
                  <a:lnTo>
                    <a:pt x="115" y="196"/>
                  </a:lnTo>
                  <a:lnTo>
                    <a:pt x="124" y="198"/>
                  </a:lnTo>
                  <a:lnTo>
                    <a:pt x="129" y="200"/>
                  </a:lnTo>
                  <a:lnTo>
                    <a:pt x="124" y="183"/>
                  </a:lnTo>
                  <a:lnTo>
                    <a:pt x="119" y="170"/>
                  </a:lnTo>
                  <a:lnTo>
                    <a:pt x="114" y="160"/>
                  </a:lnTo>
                  <a:lnTo>
                    <a:pt x="109" y="151"/>
                  </a:lnTo>
                  <a:lnTo>
                    <a:pt x="92" y="145"/>
                  </a:lnTo>
                  <a:lnTo>
                    <a:pt x="77" y="138"/>
                  </a:lnTo>
                  <a:lnTo>
                    <a:pt x="62" y="131"/>
                  </a:lnTo>
                  <a:lnTo>
                    <a:pt x="49" y="123"/>
                  </a:lnTo>
                  <a:lnTo>
                    <a:pt x="37" y="115"/>
                  </a:lnTo>
                  <a:lnTo>
                    <a:pt x="25" y="108"/>
                  </a:lnTo>
                  <a:lnTo>
                    <a:pt x="15" y="105"/>
                  </a:lnTo>
                  <a:lnTo>
                    <a:pt x="8" y="101"/>
                  </a:lnTo>
                  <a:lnTo>
                    <a:pt x="3" y="98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10" y="95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40" y="110"/>
                  </a:lnTo>
                  <a:lnTo>
                    <a:pt x="54" y="115"/>
                  </a:lnTo>
                  <a:lnTo>
                    <a:pt x="69" y="121"/>
                  </a:lnTo>
                  <a:lnTo>
                    <a:pt x="82" y="126"/>
                  </a:lnTo>
                  <a:lnTo>
                    <a:pt x="94" y="131"/>
                  </a:lnTo>
                  <a:lnTo>
                    <a:pt x="105" y="133"/>
                  </a:lnTo>
                  <a:lnTo>
                    <a:pt x="104" y="121"/>
                  </a:lnTo>
                  <a:lnTo>
                    <a:pt x="99" y="105"/>
                  </a:lnTo>
                  <a:lnTo>
                    <a:pt x="90" y="85"/>
                  </a:lnTo>
                  <a:lnTo>
                    <a:pt x="82" y="66"/>
                  </a:lnTo>
                  <a:lnTo>
                    <a:pt x="72" y="46"/>
                  </a:lnTo>
                  <a:lnTo>
                    <a:pt x="62" y="30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54" y="3"/>
                  </a:lnTo>
                  <a:lnTo>
                    <a:pt x="64" y="13"/>
                  </a:lnTo>
                  <a:lnTo>
                    <a:pt x="70" y="21"/>
                  </a:lnTo>
                  <a:lnTo>
                    <a:pt x="79" y="35"/>
                  </a:lnTo>
                  <a:lnTo>
                    <a:pt x="87" y="50"/>
                  </a:lnTo>
                  <a:lnTo>
                    <a:pt x="97" y="65"/>
                  </a:lnTo>
                  <a:lnTo>
                    <a:pt x="105" y="81"/>
                  </a:lnTo>
                  <a:lnTo>
                    <a:pt x="112" y="96"/>
                  </a:lnTo>
                  <a:lnTo>
                    <a:pt x="117" y="111"/>
                  </a:lnTo>
                  <a:lnTo>
                    <a:pt x="120" y="121"/>
                  </a:lnTo>
                  <a:lnTo>
                    <a:pt x="134" y="106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5" y="38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59" y="35"/>
                  </a:lnTo>
                  <a:lnTo>
                    <a:pt x="160" y="45"/>
                  </a:lnTo>
                  <a:lnTo>
                    <a:pt x="160" y="63"/>
                  </a:lnTo>
                  <a:lnTo>
                    <a:pt x="157" y="91"/>
                  </a:lnTo>
                  <a:lnTo>
                    <a:pt x="149" y="120"/>
                  </a:lnTo>
                  <a:lnTo>
                    <a:pt x="129" y="145"/>
                  </a:lnTo>
                  <a:lnTo>
                    <a:pt x="137" y="161"/>
                  </a:lnTo>
                  <a:lnTo>
                    <a:pt x="142" y="176"/>
                  </a:lnTo>
                  <a:lnTo>
                    <a:pt x="144" y="190"/>
                  </a:lnTo>
                  <a:lnTo>
                    <a:pt x="145" y="200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69" y="186"/>
                  </a:lnTo>
                  <a:lnTo>
                    <a:pt x="175" y="181"/>
                  </a:lnTo>
                  <a:lnTo>
                    <a:pt x="182" y="176"/>
                  </a:lnTo>
                  <a:lnTo>
                    <a:pt x="187" y="170"/>
                  </a:lnTo>
                  <a:lnTo>
                    <a:pt x="192" y="163"/>
                  </a:lnTo>
                  <a:lnTo>
                    <a:pt x="195" y="155"/>
                  </a:lnTo>
                  <a:lnTo>
                    <a:pt x="200" y="146"/>
                  </a:lnTo>
                  <a:lnTo>
                    <a:pt x="205" y="145"/>
                  </a:lnTo>
                  <a:lnTo>
                    <a:pt x="207" y="150"/>
                  </a:lnTo>
                  <a:lnTo>
                    <a:pt x="207" y="160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2" y="185"/>
                  </a:lnTo>
                  <a:lnTo>
                    <a:pt x="185" y="195"/>
                  </a:lnTo>
                  <a:lnTo>
                    <a:pt x="177" y="203"/>
                  </a:lnTo>
                  <a:lnTo>
                    <a:pt x="169" y="211"/>
                  </a:lnTo>
                  <a:lnTo>
                    <a:pt x="160" y="218"/>
                  </a:lnTo>
                  <a:lnTo>
                    <a:pt x="154" y="221"/>
                  </a:lnTo>
                  <a:lnTo>
                    <a:pt x="157" y="233"/>
                  </a:lnTo>
                  <a:lnTo>
                    <a:pt x="160" y="241"/>
                  </a:lnTo>
                  <a:lnTo>
                    <a:pt x="164" y="251"/>
                  </a:lnTo>
                  <a:lnTo>
                    <a:pt x="167" y="25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5" name="Freeform 641"/>
            <p:cNvSpPr>
              <a:spLocks/>
            </p:cNvSpPr>
            <p:nvPr/>
          </p:nvSpPr>
          <p:spPr bwMode="auto">
            <a:xfrm>
              <a:off x="4514" y="4164"/>
              <a:ext cx="102" cy="131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72" y="7"/>
                </a:cxn>
                <a:cxn ang="0">
                  <a:pos x="158" y="18"/>
                </a:cxn>
                <a:cxn ang="0">
                  <a:pos x="143" y="42"/>
                </a:cxn>
                <a:cxn ang="0">
                  <a:pos x="122" y="48"/>
                </a:cxn>
                <a:cxn ang="0">
                  <a:pos x="93" y="52"/>
                </a:cxn>
                <a:cxn ang="0">
                  <a:pos x="63" y="60"/>
                </a:cxn>
                <a:cxn ang="0">
                  <a:pos x="40" y="70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45" y="75"/>
                </a:cxn>
                <a:cxn ang="0">
                  <a:pos x="63" y="68"/>
                </a:cxn>
                <a:cxn ang="0">
                  <a:pos x="87" y="63"/>
                </a:cxn>
                <a:cxn ang="0">
                  <a:pos x="113" y="63"/>
                </a:cxn>
                <a:cxn ang="0">
                  <a:pos x="117" y="83"/>
                </a:cxn>
                <a:cxn ang="0">
                  <a:pos x="100" y="118"/>
                </a:cxn>
                <a:cxn ang="0">
                  <a:pos x="83" y="132"/>
                </a:cxn>
                <a:cxn ang="0">
                  <a:pos x="62" y="138"/>
                </a:cxn>
                <a:cxn ang="0">
                  <a:pos x="37" y="145"/>
                </a:cxn>
                <a:cxn ang="0">
                  <a:pos x="15" y="150"/>
                </a:cxn>
                <a:cxn ang="0">
                  <a:pos x="2" y="153"/>
                </a:cxn>
                <a:cxn ang="0">
                  <a:pos x="2" y="155"/>
                </a:cxn>
                <a:cxn ang="0">
                  <a:pos x="17" y="155"/>
                </a:cxn>
                <a:cxn ang="0">
                  <a:pos x="35" y="153"/>
                </a:cxn>
                <a:cxn ang="0">
                  <a:pos x="55" y="150"/>
                </a:cxn>
                <a:cxn ang="0">
                  <a:pos x="77" y="147"/>
                </a:cxn>
                <a:cxn ang="0">
                  <a:pos x="72" y="162"/>
                </a:cxn>
                <a:cxn ang="0">
                  <a:pos x="48" y="210"/>
                </a:cxn>
                <a:cxn ang="0">
                  <a:pos x="50" y="250"/>
                </a:cxn>
                <a:cxn ang="0">
                  <a:pos x="63" y="220"/>
                </a:cxn>
                <a:cxn ang="0">
                  <a:pos x="78" y="189"/>
                </a:cxn>
                <a:cxn ang="0">
                  <a:pos x="93" y="162"/>
                </a:cxn>
                <a:cxn ang="0">
                  <a:pos x="107" y="175"/>
                </a:cxn>
                <a:cxn ang="0">
                  <a:pos x="125" y="220"/>
                </a:cxn>
                <a:cxn ang="0">
                  <a:pos x="142" y="242"/>
                </a:cxn>
                <a:cxn ang="0">
                  <a:pos x="142" y="235"/>
                </a:cxn>
                <a:cxn ang="0">
                  <a:pos x="128" y="205"/>
                </a:cxn>
                <a:cxn ang="0">
                  <a:pos x="117" y="158"/>
                </a:cxn>
                <a:cxn ang="0">
                  <a:pos x="122" y="122"/>
                </a:cxn>
                <a:cxn ang="0">
                  <a:pos x="142" y="82"/>
                </a:cxn>
                <a:cxn ang="0">
                  <a:pos x="163" y="85"/>
                </a:cxn>
                <a:cxn ang="0">
                  <a:pos x="190" y="127"/>
                </a:cxn>
                <a:cxn ang="0">
                  <a:pos x="197" y="167"/>
                </a:cxn>
                <a:cxn ang="0">
                  <a:pos x="202" y="160"/>
                </a:cxn>
                <a:cxn ang="0">
                  <a:pos x="198" y="122"/>
                </a:cxn>
                <a:cxn ang="0">
                  <a:pos x="180" y="68"/>
                </a:cxn>
                <a:cxn ang="0">
                  <a:pos x="180" y="43"/>
                </a:cxn>
                <a:cxn ang="0">
                  <a:pos x="197" y="13"/>
                </a:cxn>
                <a:cxn ang="0">
                  <a:pos x="203" y="0"/>
                </a:cxn>
              </a:cxnLst>
              <a:rect l="0" t="0" r="r" b="b"/>
              <a:pathLst>
                <a:path w="203" h="262">
                  <a:moveTo>
                    <a:pt x="203" y="0"/>
                  </a:moveTo>
                  <a:lnTo>
                    <a:pt x="192" y="2"/>
                  </a:lnTo>
                  <a:lnTo>
                    <a:pt x="182" y="5"/>
                  </a:lnTo>
                  <a:lnTo>
                    <a:pt x="172" y="7"/>
                  </a:lnTo>
                  <a:lnTo>
                    <a:pt x="160" y="7"/>
                  </a:lnTo>
                  <a:lnTo>
                    <a:pt x="158" y="18"/>
                  </a:lnTo>
                  <a:lnTo>
                    <a:pt x="152" y="32"/>
                  </a:lnTo>
                  <a:lnTo>
                    <a:pt x="143" y="42"/>
                  </a:lnTo>
                  <a:lnTo>
                    <a:pt x="133" y="47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3" y="52"/>
                  </a:lnTo>
                  <a:lnTo>
                    <a:pt x="78" y="57"/>
                  </a:lnTo>
                  <a:lnTo>
                    <a:pt x="63" y="60"/>
                  </a:lnTo>
                  <a:lnTo>
                    <a:pt x="50" y="65"/>
                  </a:lnTo>
                  <a:lnTo>
                    <a:pt x="40" y="70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8" y="78"/>
                  </a:lnTo>
                  <a:lnTo>
                    <a:pt x="45" y="75"/>
                  </a:lnTo>
                  <a:lnTo>
                    <a:pt x="53" y="72"/>
                  </a:lnTo>
                  <a:lnTo>
                    <a:pt x="63" y="68"/>
                  </a:lnTo>
                  <a:lnTo>
                    <a:pt x="75" y="67"/>
                  </a:lnTo>
                  <a:lnTo>
                    <a:pt x="87" y="63"/>
                  </a:lnTo>
                  <a:lnTo>
                    <a:pt x="100" y="63"/>
                  </a:lnTo>
                  <a:lnTo>
                    <a:pt x="113" y="63"/>
                  </a:lnTo>
                  <a:lnTo>
                    <a:pt x="125" y="65"/>
                  </a:lnTo>
                  <a:lnTo>
                    <a:pt x="117" y="83"/>
                  </a:lnTo>
                  <a:lnTo>
                    <a:pt x="108" y="103"/>
                  </a:lnTo>
                  <a:lnTo>
                    <a:pt x="100" y="118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3" y="135"/>
                  </a:lnTo>
                  <a:lnTo>
                    <a:pt x="62" y="138"/>
                  </a:lnTo>
                  <a:lnTo>
                    <a:pt x="48" y="142"/>
                  </a:lnTo>
                  <a:lnTo>
                    <a:pt x="37" y="145"/>
                  </a:lnTo>
                  <a:lnTo>
                    <a:pt x="25" y="148"/>
                  </a:lnTo>
                  <a:lnTo>
                    <a:pt x="15" y="150"/>
                  </a:lnTo>
                  <a:lnTo>
                    <a:pt x="7" y="152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2" y="155"/>
                  </a:lnTo>
                  <a:lnTo>
                    <a:pt x="10" y="155"/>
                  </a:lnTo>
                  <a:lnTo>
                    <a:pt x="17" y="155"/>
                  </a:lnTo>
                  <a:lnTo>
                    <a:pt x="25" y="153"/>
                  </a:lnTo>
                  <a:lnTo>
                    <a:pt x="35" y="153"/>
                  </a:lnTo>
                  <a:lnTo>
                    <a:pt x="45" y="152"/>
                  </a:lnTo>
                  <a:lnTo>
                    <a:pt x="55" y="150"/>
                  </a:lnTo>
                  <a:lnTo>
                    <a:pt x="67" y="148"/>
                  </a:lnTo>
                  <a:lnTo>
                    <a:pt x="77" y="147"/>
                  </a:lnTo>
                  <a:lnTo>
                    <a:pt x="87" y="145"/>
                  </a:lnTo>
                  <a:lnTo>
                    <a:pt x="72" y="162"/>
                  </a:lnTo>
                  <a:lnTo>
                    <a:pt x="58" y="180"/>
                  </a:lnTo>
                  <a:lnTo>
                    <a:pt x="48" y="210"/>
                  </a:lnTo>
                  <a:lnTo>
                    <a:pt x="45" y="262"/>
                  </a:lnTo>
                  <a:lnTo>
                    <a:pt x="50" y="250"/>
                  </a:lnTo>
                  <a:lnTo>
                    <a:pt x="57" y="237"/>
                  </a:lnTo>
                  <a:lnTo>
                    <a:pt x="63" y="220"/>
                  </a:lnTo>
                  <a:lnTo>
                    <a:pt x="70" y="205"/>
                  </a:lnTo>
                  <a:lnTo>
                    <a:pt x="78" y="189"/>
                  </a:lnTo>
                  <a:lnTo>
                    <a:pt x="87" y="174"/>
                  </a:lnTo>
                  <a:lnTo>
                    <a:pt x="93" y="162"/>
                  </a:lnTo>
                  <a:lnTo>
                    <a:pt x="102" y="153"/>
                  </a:lnTo>
                  <a:lnTo>
                    <a:pt x="107" y="175"/>
                  </a:lnTo>
                  <a:lnTo>
                    <a:pt x="115" y="199"/>
                  </a:lnTo>
                  <a:lnTo>
                    <a:pt x="125" y="220"/>
                  </a:lnTo>
                  <a:lnTo>
                    <a:pt x="135" y="235"/>
                  </a:lnTo>
                  <a:lnTo>
                    <a:pt x="142" y="242"/>
                  </a:lnTo>
                  <a:lnTo>
                    <a:pt x="143" y="240"/>
                  </a:lnTo>
                  <a:lnTo>
                    <a:pt x="142" y="235"/>
                  </a:lnTo>
                  <a:lnTo>
                    <a:pt x="137" y="229"/>
                  </a:lnTo>
                  <a:lnTo>
                    <a:pt x="128" y="205"/>
                  </a:lnTo>
                  <a:lnTo>
                    <a:pt x="122" y="180"/>
                  </a:lnTo>
                  <a:lnTo>
                    <a:pt x="117" y="158"/>
                  </a:lnTo>
                  <a:lnTo>
                    <a:pt x="117" y="140"/>
                  </a:lnTo>
                  <a:lnTo>
                    <a:pt x="122" y="122"/>
                  </a:lnTo>
                  <a:lnTo>
                    <a:pt x="132" y="102"/>
                  </a:lnTo>
                  <a:lnTo>
                    <a:pt x="142" y="82"/>
                  </a:lnTo>
                  <a:lnTo>
                    <a:pt x="148" y="70"/>
                  </a:lnTo>
                  <a:lnTo>
                    <a:pt x="163" y="85"/>
                  </a:lnTo>
                  <a:lnTo>
                    <a:pt x="178" y="103"/>
                  </a:lnTo>
                  <a:lnTo>
                    <a:pt x="190" y="127"/>
                  </a:lnTo>
                  <a:lnTo>
                    <a:pt x="195" y="157"/>
                  </a:lnTo>
                  <a:lnTo>
                    <a:pt x="197" y="167"/>
                  </a:lnTo>
                  <a:lnTo>
                    <a:pt x="198" y="167"/>
                  </a:lnTo>
                  <a:lnTo>
                    <a:pt x="202" y="160"/>
                  </a:lnTo>
                  <a:lnTo>
                    <a:pt x="202" y="152"/>
                  </a:lnTo>
                  <a:lnTo>
                    <a:pt x="198" y="122"/>
                  </a:lnTo>
                  <a:lnTo>
                    <a:pt x="190" y="92"/>
                  </a:lnTo>
                  <a:lnTo>
                    <a:pt x="180" y="68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8" y="28"/>
                  </a:lnTo>
                  <a:lnTo>
                    <a:pt x="197" y="13"/>
                  </a:lnTo>
                  <a:lnTo>
                    <a:pt x="202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6" name="Freeform 642"/>
            <p:cNvSpPr>
              <a:spLocks/>
            </p:cNvSpPr>
            <p:nvPr/>
          </p:nvSpPr>
          <p:spPr bwMode="auto">
            <a:xfrm>
              <a:off x="4672" y="3985"/>
              <a:ext cx="145" cy="112"/>
            </a:xfrm>
            <a:custGeom>
              <a:avLst/>
              <a:gdLst/>
              <a:ahLst/>
              <a:cxnLst>
                <a:cxn ang="0">
                  <a:pos x="172" y="15"/>
                </a:cxn>
                <a:cxn ang="0">
                  <a:pos x="200" y="13"/>
                </a:cxn>
                <a:cxn ang="0">
                  <a:pos x="227" y="28"/>
                </a:cxn>
                <a:cxn ang="0">
                  <a:pos x="230" y="45"/>
                </a:cxn>
                <a:cxn ang="0">
                  <a:pos x="227" y="70"/>
                </a:cxn>
                <a:cxn ang="0">
                  <a:pos x="185" y="78"/>
                </a:cxn>
                <a:cxn ang="0">
                  <a:pos x="167" y="93"/>
                </a:cxn>
                <a:cxn ang="0">
                  <a:pos x="167" y="102"/>
                </a:cxn>
                <a:cxn ang="0">
                  <a:pos x="172" y="98"/>
                </a:cxn>
                <a:cxn ang="0">
                  <a:pos x="202" y="92"/>
                </a:cxn>
                <a:cxn ang="0">
                  <a:pos x="217" y="102"/>
                </a:cxn>
                <a:cxn ang="0">
                  <a:pos x="222" y="112"/>
                </a:cxn>
                <a:cxn ang="0">
                  <a:pos x="222" y="122"/>
                </a:cxn>
                <a:cxn ang="0">
                  <a:pos x="213" y="138"/>
                </a:cxn>
                <a:cxn ang="0">
                  <a:pos x="222" y="145"/>
                </a:cxn>
                <a:cxn ang="0">
                  <a:pos x="238" y="140"/>
                </a:cxn>
                <a:cxn ang="0">
                  <a:pos x="260" y="142"/>
                </a:cxn>
                <a:cxn ang="0">
                  <a:pos x="278" y="155"/>
                </a:cxn>
                <a:cxn ang="0">
                  <a:pos x="285" y="198"/>
                </a:cxn>
                <a:cxn ang="0">
                  <a:pos x="265" y="219"/>
                </a:cxn>
                <a:cxn ang="0">
                  <a:pos x="242" y="224"/>
                </a:cxn>
                <a:cxn ang="0">
                  <a:pos x="222" y="215"/>
                </a:cxn>
                <a:cxn ang="0">
                  <a:pos x="208" y="183"/>
                </a:cxn>
                <a:cxn ang="0">
                  <a:pos x="188" y="155"/>
                </a:cxn>
                <a:cxn ang="0">
                  <a:pos x="163" y="137"/>
                </a:cxn>
                <a:cxn ang="0">
                  <a:pos x="162" y="142"/>
                </a:cxn>
                <a:cxn ang="0">
                  <a:pos x="162" y="187"/>
                </a:cxn>
                <a:cxn ang="0">
                  <a:pos x="142" y="207"/>
                </a:cxn>
                <a:cxn ang="0">
                  <a:pos x="110" y="212"/>
                </a:cxn>
                <a:cxn ang="0">
                  <a:pos x="83" y="192"/>
                </a:cxn>
                <a:cxn ang="0">
                  <a:pos x="75" y="163"/>
                </a:cxn>
                <a:cxn ang="0">
                  <a:pos x="83" y="138"/>
                </a:cxn>
                <a:cxn ang="0">
                  <a:pos x="83" y="128"/>
                </a:cxn>
                <a:cxn ang="0">
                  <a:pos x="62" y="105"/>
                </a:cxn>
                <a:cxn ang="0">
                  <a:pos x="45" y="132"/>
                </a:cxn>
                <a:cxn ang="0">
                  <a:pos x="7" y="113"/>
                </a:cxn>
                <a:cxn ang="0">
                  <a:pos x="2" y="88"/>
                </a:cxn>
                <a:cxn ang="0">
                  <a:pos x="17" y="60"/>
                </a:cxn>
                <a:cxn ang="0">
                  <a:pos x="28" y="53"/>
                </a:cxn>
                <a:cxn ang="0">
                  <a:pos x="43" y="50"/>
                </a:cxn>
                <a:cxn ang="0">
                  <a:pos x="48" y="38"/>
                </a:cxn>
                <a:cxn ang="0">
                  <a:pos x="70" y="3"/>
                </a:cxn>
                <a:cxn ang="0">
                  <a:pos x="98" y="2"/>
                </a:cxn>
                <a:cxn ang="0">
                  <a:pos x="127" y="23"/>
                </a:cxn>
                <a:cxn ang="0">
                  <a:pos x="125" y="55"/>
                </a:cxn>
                <a:cxn ang="0">
                  <a:pos x="143" y="80"/>
                </a:cxn>
                <a:cxn ang="0">
                  <a:pos x="142" y="90"/>
                </a:cxn>
                <a:cxn ang="0">
                  <a:pos x="155" y="78"/>
                </a:cxn>
                <a:cxn ang="0">
                  <a:pos x="158" y="57"/>
                </a:cxn>
                <a:cxn ang="0">
                  <a:pos x="158" y="23"/>
                </a:cxn>
              </a:cxnLst>
              <a:rect l="0" t="0" r="r" b="b"/>
              <a:pathLst>
                <a:path w="288" h="224">
                  <a:moveTo>
                    <a:pt x="158" y="23"/>
                  </a:moveTo>
                  <a:lnTo>
                    <a:pt x="163" y="18"/>
                  </a:lnTo>
                  <a:lnTo>
                    <a:pt x="172" y="15"/>
                  </a:lnTo>
                  <a:lnTo>
                    <a:pt x="182" y="13"/>
                  </a:lnTo>
                  <a:lnTo>
                    <a:pt x="192" y="13"/>
                  </a:lnTo>
                  <a:lnTo>
                    <a:pt x="200" y="13"/>
                  </a:lnTo>
                  <a:lnTo>
                    <a:pt x="210" y="15"/>
                  </a:lnTo>
                  <a:lnTo>
                    <a:pt x="218" y="20"/>
                  </a:lnTo>
                  <a:lnTo>
                    <a:pt x="227" y="28"/>
                  </a:lnTo>
                  <a:lnTo>
                    <a:pt x="225" y="27"/>
                  </a:lnTo>
                  <a:lnTo>
                    <a:pt x="228" y="33"/>
                  </a:lnTo>
                  <a:lnTo>
                    <a:pt x="230" y="45"/>
                  </a:lnTo>
                  <a:lnTo>
                    <a:pt x="230" y="55"/>
                  </a:lnTo>
                  <a:lnTo>
                    <a:pt x="230" y="63"/>
                  </a:lnTo>
                  <a:lnTo>
                    <a:pt x="227" y="70"/>
                  </a:lnTo>
                  <a:lnTo>
                    <a:pt x="220" y="77"/>
                  </a:lnTo>
                  <a:lnTo>
                    <a:pt x="207" y="80"/>
                  </a:lnTo>
                  <a:lnTo>
                    <a:pt x="185" y="78"/>
                  </a:lnTo>
                  <a:lnTo>
                    <a:pt x="180" y="83"/>
                  </a:lnTo>
                  <a:lnTo>
                    <a:pt x="173" y="88"/>
                  </a:lnTo>
                  <a:lnTo>
                    <a:pt x="167" y="93"/>
                  </a:lnTo>
                  <a:lnTo>
                    <a:pt x="163" y="97"/>
                  </a:lnTo>
                  <a:lnTo>
                    <a:pt x="165" y="98"/>
                  </a:lnTo>
                  <a:lnTo>
                    <a:pt x="167" y="102"/>
                  </a:lnTo>
                  <a:lnTo>
                    <a:pt x="168" y="103"/>
                  </a:lnTo>
                  <a:lnTo>
                    <a:pt x="168" y="105"/>
                  </a:lnTo>
                  <a:lnTo>
                    <a:pt x="172" y="98"/>
                  </a:lnTo>
                  <a:lnTo>
                    <a:pt x="180" y="92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08" y="95"/>
                  </a:lnTo>
                  <a:lnTo>
                    <a:pt x="213" y="98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2" y="108"/>
                  </a:lnTo>
                  <a:lnTo>
                    <a:pt x="222" y="112"/>
                  </a:lnTo>
                  <a:lnTo>
                    <a:pt x="222" y="113"/>
                  </a:lnTo>
                  <a:lnTo>
                    <a:pt x="222" y="117"/>
                  </a:lnTo>
                  <a:lnTo>
                    <a:pt x="222" y="122"/>
                  </a:lnTo>
                  <a:lnTo>
                    <a:pt x="220" y="128"/>
                  </a:lnTo>
                  <a:lnTo>
                    <a:pt x="217" y="135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8" y="142"/>
                  </a:lnTo>
                  <a:lnTo>
                    <a:pt x="222" y="145"/>
                  </a:lnTo>
                  <a:lnTo>
                    <a:pt x="225" y="147"/>
                  </a:lnTo>
                  <a:lnTo>
                    <a:pt x="232" y="143"/>
                  </a:lnTo>
                  <a:lnTo>
                    <a:pt x="238" y="140"/>
                  </a:lnTo>
                  <a:lnTo>
                    <a:pt x="245" y="140"/>
                  </a:lnTo>
                  <a:lnTo>
                    <a:pt x="252" y="140"/>
                  </a:lnTo>
                  <a:lnTo>
                    <a:pt x="260" y="142"/>
                  </a:lnTo>
                  <a:lnTo>
                    <a:pt x="267" y="145"/>
                  </a:lnTo>
                  <a:lnTo>
                    <a:pt x="273" y="150"/>
                  </a:lnTo>
                  <a:lnTo>
                    <a:pt x="278" y="155"/>
                  </a:lnTo>
                  <a:lnTo>
                    <a:pt x="285" y="168"/>
                  </a:lnTo>
                  <a:lnTo>
                    <a:pt x="288" y="183"/>
                  </a:lnTo>
                  <a:lnTo>
                    <a:pt x="285" y="198"/>
                  </a:lnTo>
                  <a:lnTo>
                    <a:pt x="277" y="210"/>
                  </a:lnTo>
                  <a:lnTo>
                    <a:pt x="272" y="215"/>
                  </a:lnTo>
                  <a:lnTo>
                    <a:pt x="265" y="219"/>
                  </a:lnTo>
                  <a:lnTo>
                    <a:pt x="257" y="222"/>
                  </a:lnTo>
                  <a:lnTo>
                    <a:pt x="250" y="222"/>
                  </a:lnTo>
                  <a:lnTo>
                    <a:pt x="242" y="224"/>
                  </a:lnTo>
                  <a:lnTo>
                    <a:pt x="235" y="222"/>
                  </a:lnTo>
                  <a:lnTo>
                    <a:pt x="228" y="219"/>
                  </a:lnTo>
                  <a:lnTo>
                    <a:pt x="222" y="215"/>
                  </a:lnTo>
                  <a:lnTo>
                    <a:pt x="213" y="205"/>
                  </a:lnTo>
                  <a:lnTo>
                    <a:pt x="210" y="193"/>
                  </a:lnTo>
                  <a:lnTo>
                    <a:pt x="208" y="183"/>
                  </a:lnTo>
                  <a:lnTo>
                    <a:pt x="212" y="173"/>
                  </a:lnTo>
                  <a:lnTo>
                    <a:pt x="203" y="167"/>
                  </a:lnTo>
                  <a:lnTo>
                    <a:pt x="188" y="155"/>
                  </a:lnTo>
                  <a:lnTo>
                    <a:pt x="173" y="145"/>
                  </a:lnTo>
                  <a:lnTo>
                    <a:pt x="165" y="138"/>
                  </a:lnTo>
                  <a:lnTo>
                    <a:pt x="163" y="137"/>
                  </a:lnTo>
                  <a:lnTo>
                    <a:pt x="162" y="137"/>
                  </a:lnTo>
                  <a:lnTo>
                    <a:pt x="160" y="138"/>
                  </a:lnTo>
                  <a:lnTo>
                    <a:pt x="162" y="142"/>
                  </a:lnTo>
                  <a:lnTo>
                    <a:pt x="167" y="157"/>
                  </a:lnTo>
                  <a:lnTo>
                    <a:pt x="167" y="173"/>
                  </a:lnTo>
                  <a:lnTo>
                    <a:pt x="162" y="187"/>
                  </a:lnTo>
                  <a:lnTo>
                    <a:pt x="155" y="198"/>
                  </a:lnTo>
                  <a:lnTo>
                    <a:pt x="150" y="203"/>
                  </a:lnTo>
                  <a:lnTo>
                    <a:pt x="142" y="207"/>
                  </a:lnTo>
                  <a:lnTo>
                    <a:pt x="132" y="212"/>
                  </a:lnTo>
                  <a:lnTo>
                    <a:pt x="122" y="215"/>
                  </a:lnTo>
                  <a:lnTo>
                    <a:pt x="110" y="212"/>
                  </a:lnTo>
                  <a:lnTo>
                    <a:pt x="98" y="207"/>
                  </a:lnTo>
                  <a:lnTo>
                    <a:pt x="90" y="200"/>
                  </a:lnTo>
                  <a:lnTo>
                    <a:pt x="83" y="192"/>
                  </a:lnTo>
                  <a:lnTo>
                    <a:pt x="78" y="185"/>
                  </a:lnTo>
                  <a:lnTo>
                    <a:pt x="75" y="175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78" y="145"/>
                  </a:lnTo>
                  <a:lnTo>
                    <a:pt x="83" y="138"/>
                  </a:lnTo>
                  <a:lnTo>
                    <a:pt x="88" y="133"/>
                  </a:lnTo>
                  <a:lnTo>
                    <a:pt x="93" y="130"/>
                  </a:lnTo>
                  <a:lnTo>
                    <a:pt x="83" y="128"/>
                  </a:lnTo>
                  <a:lnTo>
                    <a:pt x="75" y="122"/>
                  </a:lnTo>
                  <a:lnTo>
                    <a:pt x="67" y="113"/>
                  </a:lnTo>
                  <a:lnTo>
                    <a:pt x="62" y="105"/>
                  </a:lnTo>
                  <a:lnTo>
                    <a:pt x="60" y="117"/>
                  </a:lnTo>
                  <a:lnTo>
                    <a:pt x="55" y="127"/>
                  </a:lnTo>
                  <a:lnTo>
                    <a:pt x="45" y="132"/>
                  </a:lnTo>
                  <a:lnTo>
                    <a:pt x="27" y="128"/>
                  </a:lnTo>
                  <a:lnTo>
                    <a:pt x="15" y="122"/>
                  </a:lnTo>
                  <a:lnTo>
                    <a:pt x="7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7" y="77"/>
                  </a:lnTo>
                  <a:lnTo>
                    <a:pt x="13" y="67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5" y="55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7" y="48"/>
                  </a:lnTo>
                  <a:lnTo>
                    <a:pt x="50" y="48"/>
                  </a:lnTo>
                  <a:lnTo>
                    <a:pt x="48" y="38"/>
                  </a:lnTo>
                  <a:lnTo>
                    <a:pt x="50" y="25"/>
                  </a:lnTo>
                  <a:lnTo>
                    <a:pt x="57" y="13"/>
                  </a:lnTo>
                  <a:lnTo>
                    <a:pt x="70" y="3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8" y="10"/>
                  </a:lnTo>
                  <a:lnTo>
                    <a:pt x="127" y="23"/>
                  </a:lnTo>
                  <a:lnTo>
                    <a:pt x="125" y="40"/>
                  </a:lnTo>
                  <a:lnTo>
                    <a:pt x="115" y="53"/>
                  </a:lnTo>
                  <a:lnTo>
                    <a:pt x="125" y="55"/>
                  </a:lnTo>
                  <a:lnTo>
                    <a:pt x="135" y="62"/>
                  </a:lnTo>
                  <a:lnTo>
                    <a:pt x="142" y="70"/>
                  </a:lnTo>
                  <a:lnTo>
                    <a:pt x="143" y="80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5" y="88"/>
                  </a:lnTo>
                  <a:lnTo>
                    <a:pt x="150" y="83"/>
                  </a:lnTo>
                  <a:lnTo>
                    <a:pt x="155" y="78"/>
                  </a:lnTo>
                  <a:lnTo>
                    <a:pt x="158" y="73"/>
                  </a:lnTo>
                  <a:lnTo>
                    <a:pt x="162" y="67"/>
                  </a:lnTo>
                  <a:lnTo>
                    <a:pt x="158" y="57"/>
                  </a:lnTo>
                  <a:lnTo>
                    <a:pt x="155" y="47"/>
                  </a:lnTo>
                  <a:lnTo>
                    <a:pt x="153" y="35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7" name="Freeform 643"/>
            <p:cNvSpPr>
              <a:spLocks/>
            </p:cNvSpPr>
            <p:nvPr/>
          </p:nvSpPr>
          <p:spPr bwMode="auto">
            <a:xfrm>
              <a:off x="4555" y="3885"/>
              <a:ext cx="134" cy="130"/>
            </a:xfrm>
            <a:custGeom>
              <a:avLst/>
              <a:gdLst/>
              <a:ahLst/>
              <a:cxnLst>
                <a:cxn ang="0">
                  <a:pos x="260" y="255"/>
                </a:cxn>
                <a:cxn ang="0">
                  <a:pos x="243" y="248"/>
                </a:cxn>
                <a:cxn ang="0">
                  <a:pos x="218" y="242"/>
                </a:cxn>
                <a:cxn ang="0">
                  <a:pos x="190" y="245"/>
                </a:cxn>
                <a:cxn ang="0">
                  <a:pos x="160" y="243"/>
                </a:cxn>
                <a:cxn ang="0">
                  <a:pos x="140" y="235"/>
                </a:cxn>
                <a:cxn ang="0">
                  <a:pos x="151" y="230"/>
                </a:cxn>
                <a:cxn ang="0">
                  <a:pos x="176" y="230"/>
                </a:cxn>
                <a:cxn ang="0">
                  <a:pos x="200" y="225"/>
                </a:cxn>
                <a:cxn ang="0">
                  <a:pos x="200" y="207"/>
                </a:cxn>
                <a:cxn ang="0">
                  <a:pos x="168" y="175"/>
                </a:cxn>
                <a:cxn ang="0">
                  <a:pos x="126" y="182"/>
                </a:cxn>
                <a:cxn ang="0">
                  <a:pos x="80" y="183"/>
                </a:cxn>
                <a:cxn ang="0">
                  <a:pos x="51" y="170"/>
                </a:cxn>
                <a:cxn ang="0">
                  <a:pos x="66" y="167"/>
                </a:cxn>
                <a:cxn ang="0">
                  <a:pos x="95" y="168"/>
                </a:cxn>
                <a:cxn ang="0">
                  <a:pos x="128" y="163"/>
                </a:cxn>
                <a:cxn ang="0">
                  <a:pos x="138" y="145"/>
                </a:cxn>
                <a:cxn ang="0">
                  <a:pos x="108" y="118"/>
                </a:cxn>
                <a:cxn ang="0">
                  <a:pos x="63" y="127"/>
                </a:cxn>
                <a:cxn ang="0">
                  <a:pos x="20" y="117"/>
                </a:cxn>
                <a:cxn ang="0">
                  <a:pos x="1" y="96"/>
                </a:cxn>
                <a:cxn ang="0">
                  <a:pos x="10" y="100"/>
                </a:cxn>
                <a:cxn ang="0">
                  <a:pos x="35" y="106"/>
                </a:cxn>
                <a:cxn ang="0">
                  <a:pos x="70" y="106"/>
                </a:cxn>
                <a:cxn ang="0">
                  <a:pos x="78" y="93"/>
                </a:cxn>
                <a:cxn ang="0">
                  <a:pos x="41" y="56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0" y="13"/>
                </a:cxn>
                <a:cxn ang="0">
                  <a:pos x="51" y="46"/>
                </a:cxn>
                <a:cxn ang="0">
                  <a:pos x="86" y="80"/>
                </a:cxn>
                <a:cxn ang="0">
                  <a:pos x="103" y="56"/>
                </a:cxn>
                <a:cxn ang="0">
                  <a:pos x="101" y="20"/>
                </a:cxn>
                <a:cxn ang="0">
                  <a:pos x="110" y="20"/>
                </a:cxn>
                <a:cxn ang="0">
                  <a:pos x="121" y="88"/>
                </a:cxn>
                <a:cxn ang="0">
                  <a:pos x="143" y="122"/>
                </a:cxn>
                <a:cxn ang="0">
                  <a:pos x="173" y="135"/>
                </a:cxn>
                <a:cxn ang="0">
                  <a:pos x="190" y="83"/>
                </a:cxn>
                <a:cxn ang="0">
                  <a:pos x="193" y="63"/>
                </a:cxn>
                <a:cxn ang="0">
                  <a:pos x="203" y="120"/>
                </a:cxn>
                <a:cxn ang="0">
                  <a:pos x="208" y="173"/>
                </a:cxn>
                <a:cxn ang="0">
                  <a:pos x="233" y="205"/>
                </a:cxn>
                <a:cxn ang="0">
                  <a:pos x="252" y="182"/>
                </a:cxn>
                <a:cxn ang="0">
                  <a:pos x="260" y="168"/>
                </a:cxn>
                <a:cxn ang="0">
                  <a:pos x="263" y="192"/>
                </a:cxn>
                <a:cxn ang="0">
                  <a:pos x="252" y="222"/>
                </a:cxn>
                <a:cxn ang="0">
                  <a:pos x="263" y="243"/>
                </a:cxn>
              </a:cxnLst>
              <a:rect l="0" t="0" r="r" b="b"/>
              <a:pathLst>
                <a:path w="268" h="260">
                  <a:moveTo>
                    <a:pt x="268" y="252"/>
                  </a:moveTo>
                  <a:lnTo>
                    <a:pt x="263" y="253"/>
                  </a:lnTo>
                  <a:lnTo>
                    <a:pt x="260" y="255"/>
                  </a:lnTo>
                  <a:lnTo>
                    <a:pt x="255" y="257"/>
                  </a:lnTo>
                  <a:lnTo>
                    <a:pt x="252" y="260"/>
                  </a:lnTo>
                  <a:lnTo>
                    <a:pt x="243" y="248"/>
                  </a:lnTo>
                  <a:lnTo>
                    <a:pt x="238" y="242"/>
                  </a:lnTo>
                  <a:lnTo>
                    <a:pt x="230" y="240"/>
                  </a:lnTo>
                  <a:lnTo>
                    <a:pt x="218" y="242"/>
                  </a:lnTo>
                  <a:lnTo>
                    <a:pt x="210" y="243"/>
                  </a:lnTo>
                  <a:lnTo>
                    <a:pt x="200" y="245"/>
                  </a:lnTo>
                  <a:lnTo>
                    <a:pt x="190" y="245"/>
                  </a:lnTo>
                  <a:lnTo>
                    <a:pt x="180" y="245"/>
                  </a:lnTo>
                  <a:lnTo>
                    <a:pt x="170" y="245"/>
                  </a:lnTo>
                  <a:lnTo>
                    <a:pt x="160" y="243"/>
                  </a:lnTo>
                  <a:lnTo>
                    <a:pt x="153" y="242"/>
                  </a:lnTo>
                  <a:lnTo>
                    <a:pt x="146" y="240"/>
                  </a:lnTo>
                  <a:lnTo>
                    <a:pt x="140" y="235"/>
                  </a:lnTo>
                  <a:lnTo>
                    <a:pt x="136" y="232"/>
                  </a:lnTo>
                  <a:lnTo>
                    <a:pt x="141" y="228"/>
                  </a:lnTo>
                  <a:lnTo>
                    <a:pt x="151" y="230"/>
                  </a:lnTo>
                  <a:lnTo>
                    <a:pt x="158" y="232"/>
                  </a:lnTo>
                  <a:lnTo>
                    <a:pt x="166" y="232"/>
                  </a:lnTo>
                  <a:lnTo>
                    <a:pt x="176" y="230"/>
                  </a:lnTo>
                  <a:lnTo>
                    <a:pt x="185" y="228"/>
                  </a:lnTo>
                  <a:lnTo>
                    <a:pt x="193" y="227"/>
                  </a:lnTo>
                  <a:lnTo>
                    <a:pt x="200" y="225"/>
                  </a:lnTo>
                  <a:lnTo>
                    <a:pt x="207" y="222"/>
                  </a:lnTo>
                  <a:lnTo>
                    <a:pt x="210" y="220"/>
                  </a:lnTo>
                  <a:lnTo>
                    <a:pt x="200" y="207"/>
                  </a:lnTo>
                  <a:lnTo>
                    <a:pt x="187" y="192"/>
                  </a:lnTo>
                  <a:lnTo>
                    <a:pt x="175" y="182"/>
                  </a:lnTo>
                  <a:lnTo>
                    <a:pt x="168" y="175"/>
                  </a:lnTo>
                  <a:lnTo>
                    <a:pt x="156" y="178"/>
                  </a:lnTo>
                  <a:lnTo>
                    <a:pt x="143" y="180"/>
                  </a:lnTo>
                  <a:lnTo>
                    <a:pt x="126" y="182"/>
                  </a:lnTo>
                  <a:lnTo>
                    <a:pt x="111" y="183"/>
                  </a:lnTo>
                  <a:lnTo>
                    <a:pt x="95" y="185"/>
                  </a:lnTo>
                  <a:lnTo>
                    <a:pt x="80" y="183"/>
                  </a:lnTo>
                  <a:lnTo>
                    <a:pt x="66" y="182"/>
                  </a:lnTo>
                  <a:lnTo>
                    <a:pt x="58" y="177"/>
                  </a:lnTo>
                  <a:lnTo>
                    <a:pt x="51" y="170"/>
                  </a:lnTo>
                  <a:lnTo>
                    <a:pt x="51" y="165"/>
                  </a:lnTo>
                  <a:lnTo>
                    <a:pt x="56" y="163"/>
                  </a:lnTo>
                  <a:lnTo>
                    <a:pt x="66" y="167"/>
                  </a:lnTo>
                  <a:lnTo>
                    <a:pt x="73" y="168"/>
                  </a:lnTo>
                  <a:lnTo>
                    <a:pt x="83" y="170"/>
                  </a:lnTo>
                  <a:lnTo>
                    <a:pt x="95" y="168"/>
                  </a:lnTo>
                  <a:lnTo>
                    <a:pt x="106" y="168"/>
                  </a:lnTo>
                  <a:lnTo>
                    <a:pt x="116" y="167"/>
                  </a:lnTo>
                  <a:lnTo>
                    <a:pt x="128" y="163"/>
                  </a:lnTo>
                  <a:lnTo>
                    <a:pt x="138" y="160"/>
                  </a:lnTo>
                  <a:lnTo>
                    <a:pt x="145" y="157"/>
                  </a:lnTo>
                  <a:lnTo>
                    <a:pt x="138" y="145"/>
                  </a:lnTo>
                  <a:lnTo>
                    <a:pt x="130" y="135"/>
                  </a:lnTo>
                  <a:lnTo>
                    <a:pt x="118" y="127"/>
                  </a:lnTo>
                  <a:lnTo>
                    <a:pt x="108" y="118"/>
                  </a:lnTo>
                  <a:lnTo>
                    <a:pt x="93" y="123"/>
                  </a:lnTo>
                  <a:lnTo>
                    <a:pt x="78" y="125"/>
                  </a:lnTo>
                  <a:lnTo>
                    <a:pt x="63" y="127"/>
                  </a:lnTo>
                  <a:lnTo>
                    <a:pt x="46" y="125"/>
                  </a:lnTo>
                  <a:lnTo>
                    <a:pt x="33" y="122"/>
                  </a:lnTo>
                  <a:lnTo>
                    <a:pt x="20" y="117"/>
                  </a:lnTo>
                  <a:lnTo>
                    <a:pt x="10" y="110"/>
                  </a:lnTo>
                  <a:lnTo>
                    <a:pt x="3" y="101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6"/>
                  </a:lnTo>
                  <a:lnTo>
                    <a:pt x="10" y="100"/>
                  </a:lnTo>
                  <a:lnTo>
                    <a:pt x="16" y="103"/>
                  </a:lnTo>
                  <a:lnTo>
                    <a:pt x="25" y="105"/>
                  </a:lnTo>
                  <a:lnTo>
                    <a:pt x="35" y="106"/>
                  </a:lnTo>
                  <a:lnTo>
                    <a:pt x="46" y="108"/>
                  </a:lnTo>
                  <a:lnTo>
                    <a:pt x="58" y="108"/>
                  </a:lnTo>
                  <a:lnTo>
                    <a:pt x="70" y="106"/>
                  </a:lnTo>
                  <a:lnTo>
                    <a:pt x="80" y="106"/>
                  </a:lnTo>
                  <a:lnTo>
                    <a:pt x="88" y="103"/>
                  </a:lnTo>
                  <a:lnTo>
                    <a:pt x="78" y="93"/>
                  </a:lnTo>
                  <a:lnTo>
                    <a:pt x="66" y="81"/>
                  </a:lnTo>
                  <a:lnTo>
                    <a:pt x="55" y="70"/>
                  </a:lnTo>
                  <a:lnTo>
                    <a:pt x="41" y="56"/>
                  </a:lnTo>
                  <a:lnTo>
                    <a:pt x="30" y="45"/>
                  </a:lnTo>
                  <a:lnTo>
                    <a:pt x="20" y="33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8" y="33"/>
                  </a:lnTo>
                  <a:lnTo>
                    <a:pt x="51" y="46"/>
                  </a:lnTo>
                  <a:lnTo>
                    <a:pt x="63" y="60"/>
                  </a:lnTo>
                  <a:lnTo>
                    <a:pt x="75" y="71"/>
                  </a:lnTo>
                  <a:lnTo>
                    <a:pt x="86" y="80"/>
                  </a:lnTo>
                  <a:lnTo>
                    <a:pt x="93" y="86"/>
                  </a:lnTo>
                  <a:lnTo>
                    <a:pt x="100" y="73"/>
                  </a:lnTo>
                  <a:lnTo>
                    <a:pt x="103" y="56"/>
                  </a:lnTo>
                  <a:lnTo>
                    <a:pt x="105" y="41"/>
                  </a:lnTo>
                  <a:lnTo>
                    <a:pt x="103" y="28"/>
                  </a:lnTo>
                  <a:lnTo>
                    <a:pt x="101" y="2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6" y="45"/>
                  </a:lnTo>
                  <a:lnTo>
                    <a:pt x="120" y="68"/>
                  </a:lnTo>
                  <a:lnTo>
                    <a:pt x="121" y="88"/>
                  </a:lnTo>
                  <a:lnTo>
                    <a:pt x="120" y="98"/>
                  </a:lnTo>
                  <a:lnTo>
                    <a:pt x="131" y="110"/>
                  </a:lnTo>
                  <a:lnTo>
                    <a:pt x="143" y="122"/>
                  </a:lnTo>
                  <a:lnTo>
                    <a:pt x="153" y="132"/>
                  </a:lnTo>
                  <a:lnTo>
                    <a:pt x="160" y="140"/>
                  </a:lnTo>
                  <a:lnTo>
                    <a:pt x="173" y="135"/>
                  </a:lnTo>
                  <a:lnTo>
                    <a:pt x="183" y="122"/>
                  </a:lnTo>
                  <a:lnTo>
                    <a:pt x="190" y="103"/>
                  </a:lnTo>
                  <a:lnTo>
                    <a:pt x="190" y="83"/>
                  </a:lnTo>
                  <a:lnTo>
                    <a:pt x="188" y="68"/>
                  </a:lnTo>
                  <a:lnTo>
                    <a:pt x="190" y="61"/>
                  </a:lnTo>
                  <a:lnTo>
                    <a:pt x="193" y="63"/>
                  </a:lnTo>
                  <a:lnTo>
                    <a:pt x="197" y="73"/>
                  </a:lnTo>
                  <a:lnTo>
                    <a:pt x="202" y="95"/>
                  </a:lnTo>
                  <a:lnTo>
                    <a:pt x="203" y="120"/>
                  </a:lnTo>
                  <a:lnTo>
                    <a:pt x="203" y="143"/>
                  </a:lnTo>
                  <a:lnTo>
                    <a:pt x="195" y="160"/>
                  </a:lnTo>
                  <a:lnTo>
                    <a:pt x="208" y="173"/>
                  </a:lnTo>
                  <a:lnTo>
                    <a:pt x="220" y="185"/>
                  </a:lnTo>
                  <a:lnTo>
                    <a:pt x="227" y="197"/>
                  </a:lnTo>
                  <a:lnTo>
                    <a:pt x="233" y="205"/>
                  </a:lnTo>
                  <a:lnTo>
                    <a:pt x="240" y="198"/>
                  </a:lnTo>
                  <a:lnTo>
                    <a:pt x="247" y="190"/>
                  </a:lnTo>
                  <a:lnTo>
                    <a:pt x="252" y="182"/>
                  </a:lnTo>
                  <a:lnTo>
                    <a:pt x="253" y="173"/>
                  </a:lnTo>
                  <a:lnTo>
                    <a:pt x="257" y="170"/>
                  </a:lnTo>
                  <a:lnTo>
                    <a:pt x="260" y="168"/>
                  </a:lnTo>
                  <a:lnTo>
                    <a:pt x="263" y="172"/>
                  </a:lnTo>
                  <a:lnTo>
                    <a:pt x="265" y="180"/>
                  </a:lnTo>
                  <a:lnTo>
                    <a:pt x="263" y="192"/>
                  </a:lnTo>
                  <a:lnTo>
                    <a:pt x="258" y="205"/>
                  </a:lnTo>
                  <a:lnTo>
                    <a:pt x="255" y="215"/>
                  </a:lnTo>
                  <a:lnTo>
                    <a:pt x="252" y="222"/>
                  </a:lnTo>
                  <a:lnTo>
                    <a:pt x="255" y="228"/>
                  </a:lnTo>
                  <a:lnTo>
                    <a:pt x="260" y="237"/>
                  </a:lnTo>
                  <a:lnTo>
                    <a:pt x="263" y="243"/>
                  </a:lnTo>
                  <a:lnTo>
                    <a:pt x="268" y="25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8" name="Freeform 644"/>
            <p:cNvSpPr>
              <a:spLocks/>
            </p:cNvSpPr>
            <p:nvPr/>
          </p:nvSpPr>
          <p:spPr bwMode="auto">
            <a:xfrm>
              <a:off x="4729" y="3852"/>
              <a:ext cx="109" cy="14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22" y="264"/>
                </a:cxn>
                <a:cxn ang="0">
                  <a:pos x="7" y="235"/>
                </a:cxn>
                <a:cxn ang="0">
                  <a:pos x="0" y="202"/>
                </a:cxn>
                <a:cxn ang="0">
                  <a:pos x="5" y="175"/>
                </a:cxn>
                <a:cxn ang="0">
                  <a:pos x="10" y="177"/>
                </a:cxn>
                <a:cxn ang="0">
                  <a:pos x="15" y="209"/>
                </a:cxn>
                <a:cxn ang="0">
                  <a:pos x="34" y="257"/>
                </a:cxn>
                <a:cxn ang="0">
                  <a:pos x="57" y="265"/>
                </a:cxn>
                <a:cxn ang="0">
                  <a:pos x="64" y="249"/>
                </a:cxn>
                <a:cxn ang="0">
                  <a:pos x="57" y="219"/>
                </a:cxn>
                <a:cxn ang="0">
                  <a:pos x="49" y="158"/>
                </a:cxn>
                <a:cxn ang="0">
                  <a:pos x="52" y="127"/>
                </a:cxn>
                <a:cxn ang="0">
                  <a:pos x="59" y="125"/>
                </a:cxn>
                <a:cxn ang="0">
                  <a:pos x="59" y="157"/>
                </a:cxn>
                <a:cxn ang="0">
                  <a:pos x="67" y="207"/>
                </a:cxn>
                <a:cxn ang="0">
                  <a:pos x="87" y="207"/>
                </a:cxn>
                <a:cxn ang="0">
                  <a:pos x="102" y="172"/>
                </a:cxn>
                <a:cxn ang="0">
                  <a:pos x="94" y="127"/>
                </a:cxn>
                <a:cxn ang="0">
                  <a:pos x="95" y="62"/>
                </a:cxn>
                <a:cxn ang="0">
                  <a:pos x="114" y="33"/>
                </a:cxn>
                <a:cxn ang="0">
                  <a:pos x="117" y="37"/>
                </a:cxn>
                <a:cxn ang="0">
                  <a:pos x="110" y="68"/>
                </a:cxn>
                <a:cxn ang="0">
                  <a:pos x="110" y="117"/>
                </a:cxn>
                <a:cxn ang="0">
                  <a:pos x="132" y="115"/>
                </a:cxn>
                <a:cxn ang="0">
                  <a:pos x="145" y="80"/>
                </a:cxn>
                <a:cxn ang="0">
                  <a:pos x="154" y="52"/>
                </a:cxn>
                <a:cxn ang="0">
                  <a:pos x="172" y="18"/>
                </a:cxn>
                <a:cxn ang="0">
                  <a:pos x="187" y="2"/>
                </a:cxn>
                <a:cxn ang="0">
                  <a:pos x="197" y="3"/>
                </a:cxn>
                <a:cxn ang="0">
                  <a:pos x="180" y="28"/>
                </a:cxn>
                <a:cxn ang="0">
                  <a:pos x="159" y="63"/>
                </a:cxn>
                <a:cxn ang="0">
                  <a:pos x="154" y="93"/>
                </a:cxn>
                <a:cxn ang="0">
                  <a:pos x="142" y="127"/>
                </a:cxn>
                <a:cxn ang="0">
                  <a:pos x="147" y="135"/>
                </a:cxn>
                <a:cxn ang="0">
                  <a:pos x="169" y="127"/>
                </a:cxn>
                <a:cxn ang="0">
                  <a:pos x="189" y="115"/>
                </a:cxn>
                <a:cxn ang="0">
                  <a:pos x="204" y="105"/>
                </a:cxn>
                <a:cxn ang="0">
                  <a:pos x="212" y="95"/>
                </a:cxn>
                <a:cxn ang="0">
                  <a:pos x="217" y="97"/>
                </a:cxn>
                <a:cxn ang="0">
                  <a:pos x="207" y="117"/>
                </a:cxn>
                <a:cxn ang="0">
                  <a:pos x="185" y="135"/>
                </a:cxn>
                <a:cxn ang="0">
                  <a:pos x="162" y="148"/>
                </a:cxn>
                <a:cxn ang="0">
                  <a:pos x="140" y="155"/>
                </a:cxn>
                <a:cxn ang="0">
                  <a:pos x="124" y="172"/>
                </a:cxn>
                <a:cxn ang="0">
                  <a:pos x="102" y="219"/>
                </a:cxn>
                <a:cxn ang="0">
                  <a:pos x="107" y="235"/>
                </a:cxn>
                <a:cxn ang="0">
                  <a:pos x="129" y="237"/>
                </a:cxn>
                <a:cxn ang="0">
                  <a:pos x="150" y="232"/>
                </a:cxn>
                <a:cxn ang="0">
                  <a:pos x="170" y="220"/>
                </a:cxn>
                <a:cxn ang="0">
                  <a:pos x="184" y="204"/>
                </a:cxn>
                <a:cxn ang="0">
                  <a:pos x="190" y="204"/>
                </a:cxn>
                <a:cxn ang="0">
                  <a:pos x="180" y="224"/>
                </a:cxn>
                <a:cxn ang="0">
                  <a:pos x="159" y="244"/>
                </a:cxn>
                <a:cxn ang="0">
                  <a:pos x="134" y="254"/>
                </a:cxn>
                <a:cxn ang="0">
                  <a:pos x="107" y="255"/>
                </a:cxn>
                <a:cxn ang="0">
                  <a:pos x="89" y="260"/>
                </a:cxn>
                <a:cxn ang="0">
                  <a:pos x="80" y="272"/>
                </a:cxn>
                <a:cxn ang="0">
                  <a:pos x="69" y="280"/>
                </a:cxn>
                <a:cxn ang="0">
                  <a:pos x="50" y="285"/>
                </a:cxn>
              </a:cxnLst>
              <a:rect l="0" t="0" r="r" b="b"/>
              <a:pathLst>
                <a:path w="217" h="290">
                  <a:moveTo>
                    <a:pt x="45" y="290"/>
                  </a:moveTo>
                  <a:lnTo>
                    <a:pt x="39" y="285"/>
                  </a:lnTo>
                  <a:lnTo>
                    <a:pt x="30" y="277"/>
                  </a:lnTo>
                  <a:lnTo>
                    <a:pt x="22" y="264"/>
                  </a:lnTo>
                  <a:lnTo>
                    <a:pt x="14" y="250"/>
                  </a:lnTo>
                  <a:lnTo>
                    <a:pt x="7" y="235"/>
                  </a:lnTo>
                  <a:lnTo>
                    <a:pt x="2" y="219"/>
                  </a:lnTo>
                  <a:lnTo>
                    <a:pt x="0" y="202"/>
                  </a:lnTo>
                  <a:lnTo>
                    <a:pt x="2" y="185"/>
                  </a:lnTo>
                  <a:lnTo>
                    <a:pt x="5" y="175"/>
                  </a:lnTo>
                  <a:lnTo>
                    <a:pt x="9" y="173"/>
                  </a:lnTo>
                  <a:lnTo>
                    <a:pt x="10" y="177"/>
                  </a:lnTo>
                  <a:lnTo>
                    <a:pt x="12" y="185"/>
                  </a:lnTo>
                  <a:lnTo>
                    <a:pt x="15" y="209"/>
                  </a:lnTo>
                  <a:lnTo>
                    <a:pt x="22" y="234"/>
                  </a:lnTo>
                  <a:lnTo>
                    <a:pt x="34" y="257"/>
                  </a:lnTo>
                  <a:lnTo>
                    <a:pt x="50" y="272"/>
                  </a:lnTo>
                  <a:lnTo>
                    <a:pt x="57" y="265"/>
                  </a:lnTo>
                  <a:lnTo>
                    <a:pt x="62" y="255"/>
                  </a:lnTo>
                  <a:lnTo>
                    <a:pt x="64" y="249"/>
                  </a:lnTo>
                  <a:lnTo>
                    <a:pt x="67" y="245"/>
                  </a:lnTo>
                  <a:lnTo>
                    <a:pt x="57" y="219"/>
                  </a:lnTo>
                  <a:lnTo>
                    <a:pt x="50" y="187"/>
                  </a:lnTo>
                  <a:lnTo>
                    <a:pt x="49" y="158"/>
                  </a:lnTo>
                  <a:lnTo>
                    <a:pt x="49" y="138"/>
                  </a:lnTo>
                  <a:lnTo>
                    <a:pt x="52" y="127"/>
                  </a:lnTo>
                  <a:lnTo>
                    <a:pt x="55" y="122"/>
                  </a:lnTo>
                  <a:lnTo>
                    <a:pt x="59" y="125"/>
                  </a:lnTo>
                  <a:lnTo>
                    <a:pt x="59" y="137"/>
                  </a:lnTo>
                  <a:lnTo>
                    <a:pt x="59" y="157"/>
                  </a:lnTo>
                  <a:lnTo>
                    <a:pt x="62" y="182"/>
                  </a:lnTo>
                  <a:lnTo>
                    <a:pt x="67" y="207"/>
                  </a:lnTo>
                  <a:lnTo>
                    <a:pt x="77" y="222"/>
                  </a:lnTo>
                  <a:lnTo>
                    <a:pt x="87" y="207"/>
                  </a:lnTo>
                  <a:lnTo>
                    <a:pt x="97" y="190"/>
                  </a:lnTo>
                  <a:lnTo>
                    <a:pt x="102" y="172"/>
                  </a:lnTo>
                  <a:lnTo>
                    <a:pt x="105" y="158"/>
                  </a:lnTo>
                  <a:lnTo>
                    <a:pt x="94" y="127"/>
                  </a:lnTo>
                  <a:lnTo>
                    <a:pt x="92" y="93"/>
                  </a:lnTo>
                  <a:lnTo>
                    <a:pt x="95" y="62"/>
                  </a:lnTo>
                  <a:lnTo>
                    <a:pt x="107" y="38"/>
                  </a:lnTo>
                  <a:lnTo>
                    <a:pt x="114" y="33"/>
                  </a:lnTo>
                  <a:lnTo>
                    <a:pt x="117" y="33"/>
                  </a:lnTo>
                  <a:lnTo>
                    <a:pt x="117" y="37"/>
                  </a:lnTo>
                  <a:lnTo>
                    <a:pt x="117" y="43"/>
                  </a:lnTo>
                  <a:lnTo>
                    <a:pt x="110" y="68"/>
                  </a:lnTo>
                  <a:lnTo>
                    <a:pt x="109" y="95"/>
                  </a:lnTo>
                  <a:lnTo>
                    <a:pt x="110" y="117"/>
                  </a:lnTo>
                  <a:lnTo>
                    <a:pt x="119" y="133"/>
                  </a:lnTo>
                  <a:lnTo>
                    <a:pt x="132" y="115"/>
                  </a:lnTo>
                  <a:lnTo>
                    <a:pt x="140" y="97"/>
                  </a:lnTo>
                  <a:lnTo>
                    <a:pt x="145" y="80"/>
                  </a:lnTo>
                  <a:lnTo>
                    <a:pt x="149" y="67"/>
                  </a:lnTo>
                  <a:lnTo>
                    <a:pt x="154" y="52"/>
                  </a:lnTo>
                  <a:lnTo>
                    <a:pt x="162" y="33"/>
                  </a:lnTo>
                  <a:lnTo>
                    <a:pt x="172" y="18"/>
                  </a:lnTo>
                  <a:lnTo>
                    <a:pt x="180" y="7"/>
                  </a:lnTo>
                  <a:lnTo>
                    <a:pt x="187" y="2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5" y="10"/>
                  </a:lnTo>
                  <a:lnTo>
                    <a:pt x="180" y="28"/>
                  </a:lnTo>
                  <a:lnTo>
                    <a:pt x="167" y="47"/>
                  </a:lnTo>
                  <a:lnTo>
                    <a:pt x="159" y="63"/>
                  </a:lnTo>
                  <a:lnTo>
                    <a:pt x="155" y="78"/>
                  </a:lnTo>
                  <a:lnTo>
                    <a:pt x="154" y="93"/>
                  </a:lnTo>
                  <a:lnTo>
                    <a:pt x="149" y="110"/>
                  </a:lnTo>
                  <a:lnTo>
                    <a:pt x="142" y="127"/>
                  </a:lnTo>
                  <a:lnTo>
                    <a:pt x="135" y="138"/>
                  </a:lnTo>
                  <a:lnTo>
                    <a:pt x="147" y="135"/>
                  </a:lnTo>
                  <a:lnTo>
                    <a:pt x="157" y="132"/>
                  </a:lnTo>
                  <a:lnTo>
                    <a:pt x="169" y="127"/>
                  </a:lnTo>
                  <a:lnTo>
                    <a:pt x="179" y="122"/>
                  </a:lnTo>
                  <a:lnTo>
                    <a:pt x="189" y="115"/>
                  </a:lnTo>
                  <a:lnTo>
                    <a:pt x="197" y="110"/>
                  </a:lnTo>
                  <a:lnTo>
                    <a:pt x="204" y="105"/>
                  </a:lnTo>
                  <a:lnTo>
                    <a:pt x="207" y="100"/>
                  </a:lnTo>
                  <a:lnTo>
                    <a:pt x="212" y="95"/>
                  </a:lnTo>
                  <a:lnTo>
                    <a:pt x="217" y="93"/>
                  </a:lnTo>
                  <a:lnTo>
                    <a:pt x="217" y="97"/>
                  </a:lnTo>
                  <a:lnTo>
                    <a:pt x="215" y="103"/>
                  </a:lnTo>
                  <a:lnTo>
                    <a:pt x="207" y="117"/>
                  </a:lnTo>
                  <a:lnTo>
                    <a:pt x="197" y="127"/>
                  </a:lnTo>
                  <a:lnTo>
                    <a:pt x="185" y="135"/>
                  </a:lnTo>
                  <a:lnTo>
                    <a:pt x="174" y="143"/>
                  </a:lnTo>
                  <a:lnTo>
                    <a:pt x="162" y="148"/>
                  </a:lnTo>
                  <a:lnTo>
                    <a:pt x="150" y="152"/>
                  </a:lnTo>
                  <a:lnTo>
                    <a:pt x="140" y="155"/>
                  </a:lnTo>
                  <a:lnTo>
                    <a:pt x="134" y="155"/>
                  </a:lnTo>
                  <a:lnTo>
                    <a:pt x="124" y="172"/>
                  </a:lnTo>
                  <a:lnTo>
                    <a:pt x="112" y="195"/>
                  </a:lnTo>
                  <a:lnTo>
                    <a:pt x="102" y="219"/>
                  </a:lnTo>
                  <a:lnTo>
                    <a:pt x="99" y="232"/>
                  </a:lnTo>
                  <a:lnTo>
                    <a:pt x="107" y="235"/>
                  </a:lnTo>
                  <a:lnTo>
                    <a:pt x="117" y="237"/>
                  </a:lnTo>
                  <a:lnTo>
                    <a:pt x="129" y="237"/>
                  </a:lnTo>
                  <a:lnTo>
                    <a:pt x="139" y="235"/>
                  </a:lnTo>
                  <a:lnTo>
                    <a:pt x="150" y="232"/>
                  </a:lnTo>
                  <a:lnTo>
                    <a:pt x="160" y="227"/>
                  </a:lnTo>
                  <a:lnTo>
                    <a:pt x="170" y="220"/>
                  </a:lnTo>
                  <a:lnTo>
                    <a:pt x="177" y="212"/>
                  </a:lnTo>
                  <a:lnTo>
                    <a:pt x="184" y="204"/>
                  </a:lnTo>
                  <a:lnTo>
                    <a:pt x="189" y="200"/>
                  </a:lnTo>
                  <a:lnTo>
                    <a:pt x="190" y="204"/>
                  </a:lnTo>
                  <a:lnTo>
                    <a:pt x="187" y="212"/>
                  </a:lnTo>
                  <a:lnTo>
                    <a:pt x="180" y="224"/>
                  </a:lnTo>
                  <a:lnTo>
                    <a:pt x="170" y="235"/>
                  </a:lnTo>
                  <a:lnTo>
                    <a:pt x="159" y="244"/>
                  </a:lnTo>
                  <a:lnTo>
                    <a:pt x="147" y="249"/>
                  </a:lnTo>
                  <a:lnTo>
                    <a:pt x="134" y="254"/>
                  </a:lnTo>
                  <a:lnTo>
                    <a:pt x="120" y="255"/>
                  </a:lnTo>
                  <a:lnTo>
                    <a:pt x="107" y="255"/>
                  </a:lnTo>
                  <a:lnTo>
                    <a:pt x="95" y="252"/>
                  </a:lnTo>
                  <a:lnTo>
                    <a:pt x="89" y="260"/>
                  </a:lnTo>
                  <a:lnTo>
                    <a:pt x="84" y="265"/>
                  </a:lnTo>
                  <a:lnTo>
                    <a:pt x="80" y="272"/>
                  </a:lnTo>
                  <a:lnTo>
                    <a:pt x="79" y="280"/>
                  </a:lnTo>
                  <a:lnTo>
                    <a:pt x="69" y="280"/>
                  </a:lnTo>
                  <a:lnTo>
                    <a:pt x="59" y="282"/>
                  </a:lnTo>
                  <a:lnTo>
                    <a:pt x="50" y="285"/>
                  </a:lnTo>
                  <a:lnTo>
                    <a:pt x="45" y="2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9" name="Freeform 645"/>
            <p:cNvSpPr>
              <a:spLocks/>
            </p:cNvSpPr>
            <p:nvPr/>
          </p:nvSpPr>
          <p:spPr bwMode="auto">
            <a:xfrm>
              <a:off x="4783" y="4015"/>
              <a:ext cx="171" cy="79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55"/>
                </a:cxn>
                <a:cxn ang="0">
                  <a:pos x="15" y="59"/>
                </a:cxn>
                <a:cxn ang="0">
                  <a:pos x="45" y="59"/>
                </a:cxn>
                <a:cxn ang="0">
                  <a:pos x="75" y="64"/>
                </a:cxn>
                <a:cxn ang="0">
                  <a:pos x="97" y="70"/>
                </a:cxn>
                <a:cxn ang="0">
                  <a:pos x="105" y="79"/>
                </a:cxn>
                <a:cxn ang="0">
                  <a:pos x="112" y="95"/>
                </a:cxn>
                <a:cxn ang="0">
                  <a:pos x="123" y="117"/>
                </a:cxn>
                <a:cxn ang="0">
                  <a:pos x="140" y="135"/>
                </a:cxn>
                <a:cxn ang="0">
                  <a:pos x="162" y="145"/>
                </a:cxn>
                <a:cxn ang="0">
                  <a:pos x="162" y="139"/>
                </a:cxn>
                <a:cxn ang="0">
                  <a:pos x="144" y="117"/>
                </a:cxn>
                <a:cxn ang="0">
                  <a:pos x="132" y="87"/>
                </a:cxn>
                <a:cxn ang="0">
                  <a:pos x="139" y="75"/>
                </a:cxn>
                <a:cxn ang="0">
                  <a:pos x="155" y="77"/>
                </a:cxn>
                <a:cxn ang="0">
                  <a:pos x="174" y="80"/>
                </a:cxn>
                <a:cxn ang="0">
                  <a:pos x="187" y="85"/>
                </a:cxn>
                <a:cxn ang="0">
                  <a:pos x="194" y="95"/>
                </a:cxn>
                <a:cxn ang="0">
                  <a:pos x="204" y="114"/>
                </a:cxn>
                <a:cxn ang="0">
                  <a:pos x="219" y="134"/>
                </a:cxn>
                <a:cxn ang="0">
                  <a:pos x="237" y="149"/>
                </a:cxn>
                <a:cxn ang="0">
                  <a:pos x="264" y="159"/>
                </a:cxn>
                <a:cxn ang="0">
                  <a:pos x="277" y="156"/>
                </a:cxn>
                <a:cxn ang="0">
                  <a:pos x="257" y="144"/>
                </a:cxn>
                <a:cxn ang="0">
                  <a:pos x="237" y="129"/>
                </a:cxn>
                <a:cxn ang="0">
                  <a:pos x="224" y="114"/>
                </a:cxn>
                <a:cxn ang="0">
                  <a:pos x="214" y="100"/>
                </a:cxn>
                <a:cxn ang="0">
                  <a:pos x="225" y="102"/>
                </a:cxn>
                <a:cxn ang="0">
                  <a:pos x="260" y="110"/>
                </a:cxn>
                <a:cxn ang="0">
                  <a:pos x="297" y="117"/>
                </a:cxn>
                <a:cxn ang="0">
                  <a:pos x="325" y="120"/>
                </a:cxn>
                <a:cxn ang="0">
                  <a:pos x="342" y="120"/>
                </a:cxn>
                <a:cxn ang="0">
                  <a:pos x="339" y="112"/>
                </a:cxn>
                <a:cxn ang="0">
                  <a:pos x="317" y="109"/>
                </a:cxn>
                <a:cxn ang="0">
                  <a:pos x="285" y="100"/>
                </a:cxn>
                <a:cxn ang="0">
                  <a:pos x="254" y="90"/>
                </a:cxn>
                <a:cxn ang="0">
                  <a:pos x="229" y="82"/>
                </a:cxn>
                <a:cxn ang="0">
                  <a:pos x="234" y="69"/>
                </a:cxn>
                <a:cxn ang="0">
                  <a:pos x="257" y="57"/>
                </a:cxn>
                <a:cxn ang="0">
                  <a:pos x="275" y="54"/>
                </a:cxn>
                <a:cxn ang="0">
                  <a:pos x="274" y="45"/>
                </a:cxn>
                <a:cxn ang="0">
                  <a:pos x="257" y="40"/>
                </a:cxn>
                <a:cxn ang="0">
                  <a:pos x="240" y="44"/>
                </a:cxn>
                <a:cxn ang="0">
                  <a:pos x="224" y="52"/>
                </a:cxn>
                <a:cxn ang="0">
                  <a:pos x="210" y="62"/>
                </a:cxn>
                <a:cxn ang="0">
                  <a:pos x="199" y="67"/>
                </a:cxn>
                <a:cxn ang="0">
                  <a:pos x="179" y="65"/>
                </a:cxn>
                <a:cxn ang="0">
                  <a:pos x="159" y="62"/>
                </a:cxn>
                <a:cxn ang="0">
                  <a:pos x="142" y="62"/>
                </a:cxn>
                <a:cxn ang="0">
                  <a:pos x="137" y="47"/>
                </a:cxn>
                <a:cxn ang="0">
                  <a:pos x="152" y="20"/>
                </a:cxn>
                <a:cxn ang="0">
                  <a:pos x="179" y="5"/>
                </a:cxn>
                <a:cxn ang="0">
                  <a:pos x="175" y="0"/>
                </a:cxn>
                <a:cxn ang="0">
                  <a:pos x="160" y="2"/>
                </a:cxn>
                <a:cxn ang="0">
                  <a:pos x="142" y="12"/>
                </a:cxn>
                <a:cxn ang="0">
                  <a:pos x="120" y="27"/>
                </a:cxn>
                <a:cxn ang="0">
                  <a:pos x="105" y="40"/>
                </a:cxn>
                <a:cxn ang="0">
                  <a:pos x="92" y="45"/>
                </a:cxn>
                <a:cxn ang="0">
                  <a:pos x="65" y="45"/>
                </a:cxn>
                <a:cxn ang="0">
                  <a:pos x="35" y="45"/>
                </a:cxn>
                <a:cxn ang="0">
                  <a:pos x="8" y="47"/>
                </a:cxn>
              </a:cxnLst>
              <a:rect l="0" t="0" r="r" b="b"/>
              <a:pathLst>
                <a:path w="344" h="159">
                  <a:moveTo>
                    <a:pt x="0" y="49"/>
                  </a:moveTo>
                  <a:lnTo>
                    <a:pt x="2" y="50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15" y="59"/>
                  </a:lnTo>
                  <a:lnTo>
                    <a:pt x="28" y="59"/>
                  </a:lnTo>
                  <a:lnTo>
                    <a:pt x="45" y="59"/>
                  </a:lnTo>
                  <a:lnTo>
                    <a:pt x="60" y="60"/>
                  </a:lnTo>
                  <a:lnTo>
                    <a:pt x="75" y="64"/>
                  </a:lnTo>
                  <a:lnTo>
                    <a:pt x="87" y="67"/>
                  </a:lnTo>
                  <a:lnTo>
                    <a:pt x="97" y="70"/>
                  </a:lnTo>
                  <a:lnTo>
                    <a:pt x="102" y="74"/>
                  </a:lnTo>
                  <a:lnTo>
                    <a:pt x="105" y="79"/>
                  </a:lnTo>
                  <a:lnTo>
                    <a:pt x="108" y="87"/>
                  </a:lnTo>
                  <a:lnTo>
                    <a:pt x="112" y="95"/>
                  </a:lnTo>
                  <a:lnTo>
                    <a:pt x="117" y="107"/>
                  </a:lnTo>
                  <a:lnTo>
                    <a:pt x="123" y="117"/>
                  </a:lnTo>
                  <a:lnTo>
                    <a:pt x="132" y="127"/>
                  </a:lnTo>
                  <a:lnTo>
                    <a:pt x="140" y="135"/>
                  </a:lnTo>
                  <a:lnTo>
                    <a:pt x="152" y="142"/>
                  </a:lnTo>
                  <a:lnTo>
                    <a:pt x="162" y="145"/>
                  </a:lnTo>
                  <a:lnTo>
                    <a:pt x="165" y="144"/>
                  </a:lnTo>
                  <a:lnTo>
                    <a:pt x="162" y="139"/>
                  </a:lnTo>
                  <a:lnTo>
                    <a:pt x="154" y="129"/>
                  </a:lnTo>
                  <a:lnTo>
                    <a:pt x="144" y="117"/>
                  </a:lnTo>
                  <a:lnTo>
                    <a:pt x="135" y="102"/>
                  </a:lnTo>
                  <a:lnTo>
                    <a:pt x="132" y="87"/>
                  </a:lnTo>
                  <a:lnTo>
                    <a:pt x="130" y="75"/>
                  </a:lnTo>
                  <a:lnTo>
                    <a:pt x="139" y="75"/>
                  </a:lnTo>
                  <a:lnTo>
                    <a:pt x="147" y="75"/>
                  </a:lnTo>
                  <a:lnTo>
                    <a:pt x="155" y="77"/>
                  </a:lnTo>
                  <a:lnTo>
                    <a:pt x="165" y="79"/>
                  </a:lnTo>
                  <a:lnTo>
                    <a:pt x="174" y="80"/>
                  </a:lnTo>
                  <a:lnTo>
                    <a:pt x="182" y="82"/>
                  </a:lnTo>
                  <a:lnTo>
                    <a:pt x="187" y="85"/>
                  </a:lnTo>
                  <a:lnTo>
                    <a:pt x="192" y="87"/>
                  </a:lnTo>
                  <a:lnTo>
                    <a:pt x="194" y="95"/>
                  </a:lnTo>
                  <a:lnTo>
                    <a:pt x="197" y="104"/>
                  </a:lnTo>
                  <a:lnTo>
                    <a:pt x="204" y="114"/>
                  </a:lnTo>
                  <a:lnTo>
                    <a:pt x="210" y="124"/>
                  </a:lnTo>
                  <a:lnTo>
                    <a:pt x="219" y="134"/>
                  </a:lnTo>
                  <a:lnTo>
                    <a:pt x="229" y="142"/>
                  </a:lnTo>
                  <a:lnTo>
                    <a:pt x="237" y="149"/>
                  </a:lnTo>
                  <a:lnTo>
                    <a:pt x="247" y="154"/>
                  </a:lnTo>
                  <a:lnTo>
                    <a:pt x="264" y="159"/>
                  </a:lnTo>
                  <a:lnTo>
                    <a:pt x="274" y="159"/>
                  </a:lnTo>
                  <a:lnTo>
                    <a:pt x="277" y="156"/>
                  </a:lnTo>
                  <a:lnTo>
                    <a:pt x="269" y="150"/>
                  </a:lnTo>
                  <a:lnTo>
                    <a:pt x="257" y="144"/>
                  </a:lnTo>
                  <a:lnTo>
                    <a:pt x="247" y="137"/>
                  </a:lnTo>
                  <a:lnTo>
                    <a:pt x="237" y="129"/>
                  </a:lnTo>
                  <a:lnTo>
                    <a:pt x="230" y="122"/>
                  </a:lnTo>
                  <a:lnTo>
                    <a:pt x="224" y="114"/>
                  </a:lnTo>
                  <a:lnTo>
                    <a:pt x="217" y="107"/>
                  </a:lnTo>
                  <a:lnTo>
                    <a:pt x="214" y="100"/>
                  </a:lnTo>
                  <a:lnTo>
                    <a:pt x="212" y="95"/>
                  </a:lnTo>
                  <a:lnTo>
                    <a:pt x="225" y="102"/>
                  </a:lnTo>
                  <a:lnTo>
                    <a:pt x="242" y="107"/>
                  </a:lnTo>
                  <a:lnTo>
                    <a:pt x="260" y="110"/>
                  </a:lnTo>
                  <a:lnTo>
                    <a:pt x="279" y="114"/>
                  </a:lnTo>
                  <a:lnTo>
                    <a:pt x="297" y="117"/>
                  </a:lnTo>
                  <a:lnTo>
                    <a:pt x="312" y="119"/>
                  </a:lnTo>
                  <a:lnTo>
                    <a:pt x="325" y="120"/>
                  </a:lnTo>
                  <a:lnTo>
                    <a:pt x="334" y="120"/>
                  </a:lnTo>
                  <a:lnTo>
                    <a:pt x="342" y="120"/>
                  </a:lnTo>
                  <a:lnTo>
                    <a:pt x="344" y="117"/>
                  </a:lnTo>
                  <a:lnTo>
                    <a:pt x="339" y="112"/>
                  </a:lnTo>
                  <a:lnTo>
                    <a:pt x="329" y="110"/>
                  </a:lnTo>
                  <a:lnTo>
                    <a:pt x="317" y="109"/>
                  </a:lnTo>
                  <a:lnTo>
                    <a:pt x="302" y="105"/>
                  </a:lnTo>
                  <a:lnTo>
                    <a:pt x="285" y="100"/>
                  </a:lnTo>
                  <a:lnTo>
                    <a:pt x="269" y="95"/>
                  </a:lnTo>
                  <a:lnTo>
                    <a:pt x="254" y="90"/>
                  </a:lnTo>
                  <a:lnTo>
                    <a:pt x="240" y="85"/>
                  </a:lnTo>
                  <a:lnTo>
                    <a:pt x="229" y="82"/>
                  </a:lnTo>
                  <a:lnTo>
                    <a:pt x="224" y="79"/>
                  </a:lnTo>
                  <a:lnTo>
                    <a:pt x="234" y="69"/>
                  </a:lnTo>
                  <a:lnTo>
                    <a:pt x="245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5" y="54"/>
                  </a:lnTo>
                  <a:lnTo>
                    <a:pt x="277" y="50"/>
                  </a:lnTo>
                  <a:lnTo>
                    <a:pt x="274" y="45"/>
                  </a:lnTo>
                  <a:lnTo>
                    <a:pt x="264" y="42"/>
                  </a:lnTo>
                  <a:lnTo>
                    <a:pt x="257" y="40"/>
                  </a:lnTo>
                  <a:lnTo>
                    <a:pt x="249" y="42"/>
                  </a:lnTo>
                  <a:lnTo>
                    <a:pt x="240" y="44"/>
                  </a:lnTo>
                  <a:lnTo>
                    <a:pt x="232" y="47"/>
                  </a:lnTo>
                  <a:lnTo>
                    <a:pt x="224" y="52"/>
                  </a:lnTo>
                  <a:lnTo>
                    <a:pt x="217" y="55"/>
                  </a:lnTo>
                  <a:lnTo>
                    <a:pt x="210" y="62"/>
                  </a:lnTo>
                  <a:lnTo>
                    <a:pt x="207" y="67"/>
                  </a:lnTo>
                  <a:lnTo>
                    <a:pt x="199" y="67"/>
                  </a:lnTo>
                  <a:lnTo>
                    <a:pt x="189" y="65"/>
                  </a:lnTo>
                  <a:lnTo>
                    <a:pt x="179" y="65"/>
                  </a:lnTo>
                  <a:lnTo>
                    <a:pt x="169" y="64"/>
                  </a:lnTo>
                  <a:lnTo>
                    <a:pt x="159" y="62"/>
                  </a:lnTo>
                  <a:lnTo>
                    <a:pt x="149" y="62"/>
                  </a:lnTo>
                  <a:lnTo>
                    <a:pt x="142" y="62"/>
                  </a:lnTo>
                  <a:lnTo>
                    <a:pt x="139" y="62"/>
                  </a:lnTo>
                  <a:lnTo>
                    <a:pt x="137" y="47"/>
                  </a:lnTo>
                  <a:lnTo>
                    <a:pt x="142" y="34"/>
                  </a:lnTo>
                  <a:lnTo>
                    <a:pt x="152" y="20"/>
                  </a:lnTo>
                  <a:lnTo>
                    <a:pt x="167" y="10"/>
                  </a:lnTo>
                  <a:lnTo>
                    <a:pt x="179" y="5"/>
                  </a:lnTo>
                  <a:lnTo>
                    <a:pt x="180" y="2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60" y="2"/>
                  </a:lnTo>
                  <a:lnTo>
                    <a:pt x="152" y="7"/>
                  </a:lnTo>
                  <a:lnTo>
                    <a:pt x="142" y="12"/>
                  </a:lnTo>
                  <a:lnTo>
                    <a:pt x="132" y="20"/>
                  </a:lnTo>
                  <a:lnTo>
                    <a:pt x="120" y="27"/>
                  </a:lnTo>
                  <a:lnTo>
                    <a:pt x="112" y="35"/>
                  </a:lnTo>
                  <a:lnTo>
                    <a:pt x="105" y="40"/>
                  </a:lnTo>
                  <a:lnTo>
                    <a:pt x="102" y="45"/>
                  </a:lnTo>
                  <a:lnTo>
                    <a:pt x="92" y="45"/>
                  </a:lnTo>
                  <a:lnTo>
                    <a:pt x="80" y="45"/>
                  </a:lnTo>
                  <a:lnTo>
                    <a:pt x="65" y="45"/>
                  </a:lnTo>
                  <a:lnTo>
                    <a:pt x="50" y="45"/>
                  </a:lnTo>
                  <a:lnTo>
                    <a:pt x="35" y="45"/>
                  </a:lnTo>
                  <a:lnTo>
                    <a:pt x="20" y="45"/>
                  </a:lnTo>
                  <a:lnTo>
                    <a:pt x="8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0" name="Freeform 646"/>
            <p:cNvSpPr>
              <a:spLocks/>
            </p:cNvSpPr>
            <p:nvPr/>
          </p:nvSpPr>
          <p:spPr bwMode="auto">
            <a:xfrm>
              <a:off x="4765" y="4084"/>
              <a:ext cx="140" cy="16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38" y="42"/>
                </a:cxn>
                <a:cxn ang="0">
                  <a:pos x="40" y="77"/>
                </a:cxn>
                <a:cxn ang="0">
                  <a:pos x="42" y="147"/>
                </a:cxn>
                <a:cxn ang="0">
                  <a:pos x="50" y="143"/>
                </a:cxn>
                <a:cxn ang="0">
                  <a:pos x="55" y="87"/>
                </a:cxn>
                <a:cxn ang="0">
                  <a:pos x="70" y="68"/>
                </a:cxn>
                <a:cxn ang="0">
                  <a:pos x="77" y="73"/>
                </a:cxn>
                <a:cxn ang="0">
                  <a:pos x="92" y="92"/>
                </a:cxn>
                <a:cxn ang="0">
                  <a:pos x="120" y="123"/>
                </a:cxn>
                <a:cxn ang="0">
                  <a:pos x="123" y="160"/>
                </a:cxn>
                <a:cxn ang="0">
                  <a:pos x="123" y="218"/>
                </a:cxn>
                <a:cxn ang="0">
                  <a:pos x="137" y="215"/>
                </a:cxn>
                <a:cxn ang="0">
                  <a:pos x="140" y="162"/>
                </a:cxn>
                <a:cxn ang="0">
                  <a:pos x="162" y="157"/>
                </a:cxn>
                <a:cxn ang="0">
                  <a:pos x="194" y="197"/>
                </a:cxn>
                <a:cxn ang="0">
                  <a:pos x="230" y="248"/>
                </a:cxn>
                <a:cxn ang="0">
                  <a:pos x="260" y="293"/>
                </a:cxn>
                <a:cxn ang="0">
                  <a:pos x="275" y="320"/>
                </a:cxn>
                <a:cxn ang="0">
                  <a:pos x="280" y="317"/>
                </a:cxn>
                <a:cxn ang="0">
                  <a:pos x="272" y="292"/>
                </a:cxn>
                <a:cxn ang="0">
                  <a:pos x="245" y="247"/>
                </a:cxn>
                <a:cxn ang="0">
                  <a:pos x="212" y="193"/>
                </a:cxn>
                <a:cxn ang="0">
                  <a:pos x="180" y="152"/>
                </a:cxn>
                <a:cxn ang="0">
                  <a:pos x="177" y="135"/>
                </a:cxn>
                <a:cxn ang="0">
                  <a:pos x="194" y="127"/>
                </a:cxn>
                <a:cxn ang="0">
                  <a:pos x="210" y="122"/>
                </a:cxn>
                <a:cxn ang="0">
                  <a:pos x="225" y="125"/>
                </a:cxn>
                <a:cxn ang="0">
                  <a:pos x="247" y="135"/>
                </a:cxn>
                <a:cxn ang="0">
                  <a:pos x="255" y="135"/>
                </a:cxn>
                <a:cxn ang="0">
                  <a:pos x="242" y="120"/>
                </a:cxn>
                <a:cxn ang="0">
                  <a:pos x="219" y="112"/>
                </a:cxn>
                <a:cxn ang="0">
                  <a:pos x="190" y="108"/>
                </a:cxn>
                <a:cxn ang="0">
                  <a:pos x="165" y="115"/>
                </a:cxn>
                <a:cxn ang="0">
                  <a:pos x="147" y="113"/>
                </a:cxn>
                <a:cxn ang="0">
                  <a:pos x="130" y="98"/>
                </a:cxn>
                <a:cxn ang="0">
                  <a:pos x="113" y="83"/>
                </a:cxn>
                <a:cxn ang="0">
                  <a:pos x="102" y="72"/>
                </a:cxn>
                <a:cxn ang="0">
                  <a:pos x="103" y="65"/>
                </a:cxn>
                <a:cxn ang="0">
                  <a:pos x="117" y="60"/>
                </a:cxn>
                <a:cxn ang="0">
                  <a:pos x="132" y="58"/>
                </a:cxn>
                <a:cxn ang="0">
                  <a:pos x="148" y="60"/>
                </a:cxn>
                <a:cxn ang="0">
                  <a:pos x="165" y="62"/>
                </a:cxn>
                <a:cxn ang="0">
                  <a:pos x="162" y="57"/>
                </a:cxn>
                <a:cxn ang="0">
                  <a:pos x="147" y="53"/>
                </a:cxn>
                <a:cxn ang="0">
                  <a:pos x="127" y="50"/>
                </a:cxn>
                <a:cxn ang="0">
                  <a:pos x="105" y="48"/>
                </a:cxn>
                <a:cxn ang="0">
                  <a:pos x="85" y="48"/>
                </a:cxn>
                <a:cxn ang="0">
                  <a:pos x="68" y="47"/>
                </a:cxn>
                <a:cxn ang="0">
                  <a:pos x="48" y="32"/>
                </a:cxn>
                <a:cxn ang="0">
                  <a:pos x="27" y="11"/>
                </a:cxn>
                <a:cxn ang="0">
                  <a:pos x="8" y="0"/>
                </a:cxn>
              </a:cxnLst>
              <a:rect l="0" t="0" r="r" b="b"/>
              <a:pathLst>
                <a:path w="280" h="322">
                  <a:moveTo>
                    <a:pt x="0" y="1"/>
                  </a:moveTo>
                  <a:lnTo>
                    <a:pt x="12" y="11"/>
                  </a:lnTo>
                  <a:lnTo>
                    <a:pt x="25" y="27"/>
                  </a:lnTo>
                  <a:lnTo>
                    <a:pt x="38" y="42"/>
                  </a:lnTo>
                  <a:lnTo>
                    <a:pt x="47" y="52"/>
                  </a:lnTo>
                  <a:lnTo>
                    <a:pt x="40" y="77"/>
                  </a:lnTo>
                  <a:lnTo>
                    <a:pt x="38" y="112"/>
                  </a:lnTo>
                  <a:lnTo>
                    <a:pt x="42" y="147"/>
                  </a:lnTo>
                  <a:lnTo>
                    <a:pt x="52" y="170"/>
                  </a:lnTo>
                  <a:lnTo>
                    <a:pt x="50" y="143"/>
                  </a:lnTo>
                  <a:lnTo>
                    <a:pt x="52" y="113"/>
                  </a:lnTo>
                  <a:lnTo>
                    <a:pt x="55" y="8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80"/>
                  </a:lnTo>
                  <a:lnTo>
                    <a:pt x="92" y="92"/>
                  </a:lnTo>
                  <a:lnTo>
                    <a:pt x="105" y="107"/>
                  </a:lnTo>
                  <a:lnTo>
                    <a:pt x="120" y="123"/>
                  </a:lnTo>
                  <a:lnTo>
                    <a:pt x="128" y="133"/>
                  </a:lnTo>
                  <a:lnTo>
                    <a:pt x="123" y="160"/>
                  </a:lnTo>
                  <a:lnTo>
                    <a:pt x="120" y="190"/>
                  </a:lnTo>
                  <a:lnTo>
                    <a:pt x="123" y="218"/>
                  </a:lnTo>
                  <a:lnTo>
                    <a:pt x="140" y="242"/>
                  </a:lnTo>
                  <a:lnTo>
                    <a:pt x="137" y="215"/>
                  </a:lnTo>
                  <a:lnTo>
                    <a:pt x="135" y="187"/>
                  </a:lnTo>
                  <a:lnTo>
                    <a:pt x="140" y="162"/>
                  </a:lnTo>
                  <a:lnTo>
                    <a:pt x="152" y="147"/>
                  </a:lnTo>
                  <a:lnTo>
                    <a:pt x="162" y="157"/>
                  </a:lnTo>
                  <a:lnTo>
                    <a:pt x="177" y="175"/>
                  </a:lnTo>
                  <a:lnTo>
                    <a:pt x="194" y="197"/>
                  </a:lnTo>
                  <a:lnTo>
                    <a:pt x="212" y="222"/>
                  </a:lnTo>
                  <a:lnTo>
                    <a:pt x="230" y="248"/>
                  </a:lnTo>
                  <a:lnTo>
                    <a:pt x="247" y="273"/>
                  </a:lnTo>
                  <a:lnTo>
                    <a:pt x="260" y="293"/>
                  </a:lnTo>
                  <a:lnTo>
                    <a:pt x="269" y="310"/>
                  </a:lnTo>
                  <a:lnTo>
                    <a:pt x="275" y="320"/>
                  </a:lnTo>
                  <a:lnTo>
                    <a:pt x="279" y="322"/>
                  </a:lnTo>
                  <a:lnTo>
                    <a:pt x="280" y="317"/>
                  </a:lnTo>
                  <a:lnTo>
                    <a:pt x="277" y="303"/>
                  </a:lnTo>
                  <a:lnTo>
                    <a:pt x="272" y="292"/>
                  </a:lnTo>
                  <a:lnTo>
                    <a:pt x="260" y="272"/>
                  </a:lnTo>
                  <a:lnTo>
                    <a:pt x="245" y="247"/>
                  </a:lnTo>
                  <a:lnTo>
                    <a:pt x="229" y="220"/>
                  </a:lnTo>
                  <a:lnTo>
                    <a:pt x="212" y="193"/>
                  </a:lnTo>
                  <a:lnTo>
                    <a:pt x="195" y="168"/>
                  </a:lnTo>
                  <a:lnTo>
                    <a:pt x="180" y="152"/>
                  </a:lnTo>
                  <a:lnTo>
                    <a:pt x="170" y="142"/>
                  </a:lnTo>
                  <a:lnTo>
                    <a:pt x="177" y="135"/>
                  </a:lnTo>
                  <a:lnTo>
                    <a:pt x="185" y="130"/>
                  </a:lnTo>
                  <a:lnTo>
                    <a:pt x="194" y="127"/>
                  </a:lnTo>
                  <a:lnTo>
                    <a:pt x="202" y="123"/>
                  </a:lnTo>
                  <a:lnTo>
                    <a:pt x="210" y="122"/>
                  </a:lnTo>
                  <a:lnTo>
                    <a:pt x="219" y="122"/>
                  </a:lnTo>
                  <a:lnTo>
                    <a:pt x="225" y="125"/>
                  </a:lnTo>
                  <a:lnTo>
                    <a:pt x="234" y="128"/>
                  </a:lnTo>
                  <a:lnTo>
                    <a:pt x="247" y="135"/>
                  </a:lnTo>
                  <a:lnTo>
                    <a:pt x="254" y="138"/>
                  </a:lnTo>
                  <a:lnTo>
                    <a:pt x="255" y="135"/>
                  </a:lnTo>
                  <a:lnTo>
                    <a:pt x="250" y="127"/>
                  </a:lnTo>
                  <a:lnTo>
                    <a:pt x="242" y="120"/>
                  </a:lnTo>
                  <a:lnTo>
                    <a:pt x="232" y="115"/>
                  </a:lnTo>
                  <a:lnTo>
                    <a:pt x="219" y="112"/>
                  </a:lnTo>
                  <a:lnTo>
                    <a:pt x="205" y="108"/>
                  </a:lnTo>
                  <a:lnTo>
                    <a:pt x="190" y="108"/>
                  </a:lnTo>
                  <a:lnTo>
                    <a:pt x="177" y="110"/>
                  </a:lnTo>
                  <a:lnTo>
                    <a:pt x="165" y="115"/>
                  </a:lnTo>
                  <a:lnTo>
                    <a:pt x="155" y="120"/>
                  </a:lnTo>
                  <a:lnTo>
                    <a:pt x="147" y="113"/>
                  </a:lnTo>
                  <a:lnTo>
                    <a:pt x="138" y="107"/>
                  </a:lnTo>
                  <a:lnTo>
                    <a:pt x="130" y="98"/>
                  </a:lnTo>
                  <a:lnTo>
                    <a:pt x="122" y="92"/>
                  </a:lnTo>
                  <a:lnTo>
                    <a:pt x="113" y="83"/>
                  </a:lnTo>
                  <a:lnTo>
                    <a:pt x="107" y="77"/>
                  </a:lnTo>
                  <a:lnTo>
                    <a:pt x="102" y="72"/>
                  </a:lnTo>
                  <a:lnTo>
                    <a:pt x="98" y="68"/>
                  </a:lnTo>
                  <a:lnTo>
                    <a:pt x="103" y="65"/>
                  </a:lnTo>
                  <a:lnTo>
                    <a:pt x="108" y="63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2" y="58"/>
                  </a:lnTo>
                  <a:lnTo>
                    <a:pt x="140" y="58"/>
                  </a:lnTo>
                  <a:lnTo>
                    <a:pt x="148" y="60"/>
                  </a:lnTo>
                  <a:lnTo>
                    <a:pt x="157" y="62"/>
                  </a:lnTo>
                  <a:lnTo>
                    <a:pt x="165" y="62"/>
                  </a:lnTo>
                  <a:lnTo>
                    <a:pt x="167" y="60"/>
                  </a:lnTo>
                  <a:lnTo>
                    <a:pt x="162" y="57"/>
                  </a:lnTo>
                  <a:lnTo>
                    <a:pt x="153" y="53"/>
                  </a:lnTo>
                  <a:lnTo>
                    <a:pt x="147" y="53"/>
                  </a:lnTo>
                  <a:lnTo>
                    <a:pt x="138" y="52"/>
                  </a:lnTo>
                  <a:lnTo>
                    <a:pt x="127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5" y="47"/>
                  </a:lnTo>
                  <a:lnTo>
                    <a:pt x="85" y="48"/>
                  </a:lnTo>
                  <a:lnTo>
                    <a:pt x="78" y="48"/>
                  </a:lnTo>
                  <a:lnTo>
                    <a:pt x="68" y="47"/>
                  </a:lnTo>
                  <a:lnTo>
                    <a:pt x="58" y="40"/>
                  </a:lnTo>
                  <a:lnTo>
                    <a:pt x="48" y="32"/>
                  </a:lnTo>
                  <a:lnTo>
                    <a:pt x="37" y="22"/>
                  </a:lnTo>
                  <a:lnTo>
                    <a:pt x="27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1" name="Freeform 647"/>
            <p:cNvSpPr>
              <a:spLocks/>
            </p:cNvSpPr>
            <p:nvPr/>
          </p:nvSpPr>
          <p:spPr bwMode="auto">
            <a:xfrm>
              <a:off x="4644" y="4099"/>
              <a:ext cx="106" cy="185"/>
            </a:xfrm>
            <a:custGeom>
              <a:avLst/>
              <a:gdLst/>
              <a:ahLst/>
              <a:cxnLst>
                <a:cxn ang="0">
                  <a:pos x="137" y="45"/>
                </a:cxn>
                <a:cxn ang="0">
                  <a:pos x="117" y="68"/>
                </a:cxn>
                <a:cxn ang="0">
                  <a:pos x="67" y="92"/>
                </a:cxn>
                <a:cxn ang="0">
                  <a:pos x="27" y="120"/>
                </a:cxn>
                <a:cxn ang="0">
                  <a:pos x="24" y="138"/>
                </a:cxn>
                <a:cxn ang="0">
                  <a:pos x="39" y="125"/>
                </a:cxn>
                <a:cxn ang="0">
                  <a:pos x="70" y="105"/>
                </a:cxn>
                <a:cxn ang="0">
                  <a:pos x="107" y="93"/>
                </a:cxn>
                <a:cxn ang="0">
                  <a:pos x="110" y="128"/>
                </a:cxn>
                <a:cxn ang="0">
                  <a:pos x="85" y="157"/>
                </a:cxn>
                <a:cxn ang="0">
                  <a:pos x="40" y="177"/>
                </a:cxn>
                <a:cxn ang="0">
                  <a:pos x="14" y="205"/>
                </a:cxn>
                <a:cxn ang="0">
                  <a:pos x="15" y="223"/>
                </a:cxn>
                <a:cxn ang="0">
                  <a:pos x="25" y="207"/>
                </a:cxn>
                <a:cxn ang="0">
                  <a:pos x="55" y="188"/>
                </a:cxn>
                <a:cxn ang="0">
                  <a:pos x="94" y="173"/>
                </a:cxn>
                <a:cxn ang="0">
                  <a:pos x="99" y="212"/>
                </a:cxn>
                <a:cxn ang="0">
                  <a:pos x="75" y="242"/>
                </a:cxn>
                <a:cxn ang="0">
                  <a:pos x="40" y="260"/>
                </a:cxn>
                <a:cxn ang="0">
                  <a:pos x="19" y="287"/>
                </a:cxn>
                <a:cxn ang="0">
                  <a:pos x="32" y="283"/>
                </a:cxn>
                <a:cxn ang="0">
                  <a:pos x="60" y="263"/>
                </a:cxn>
                <a:cxn ang="0">
                  <a:pos x="82" y="253"/>
                </a:cxn>
                <a:cxn ang="0">
                  <a:pos x="67" y="292"/>
                </a:cxn>
                <a:cxn ang="0">
                  <a:pos x="35" y="342"/>
                </a:cxn>
                <a:cxn ang="0">
                  <a:pos x="2" y="365"/>
                </a:cxn>
                <a:cxn ang="0">
                  <a:pos x="12" y="369"/>
                </a:cxn>
                <a:cxn ang="0">
                  <a:pos x="44" y="347"/>
                </a:cxn>
                <a:cxn ang="0">
                  <a:pos x="84" y="295"/>
                </a:cxn>
                <a:cxn ang="0">
                  <a:pos x="114" y="258"/>
                </a:cxn>
                <a:cxn ang="0">
                  <a:pos x="135" y="297"/>
                </a:cxn>
                <a:cxn ang="0">
                  <a:pos x="134" y="320"/>
                </a:cxn>
                <a:cxn ang="0">
                  <a:pos x="149" y="300"/>
                </a:cxn>
                <a:cxn ang="0">
                  <a:pos x="140" y="270"/>
                </a:cxn>
                <a:cxn ang="0">
                  <a:pos x="117" y="238"/>
                </a:cxn>
                <a:cxn ang="0">
                  <a:pos x="127" y="182"/>
                </a:cxn>
                <a:cxn ang="0">
                  <a:pos x="134" y="160"/>
                </a:cxn>
                <a:cxn ang="0">
                  <a:pos x="162" y="175"/>
                </a:cxn>
                <a:cxn ang="0">
                  <a:pos x="190" y="228"/>
                </a:cxn>
                <a:cxn ang="0">
                  <a:pos x="195" y="237"/>
                </a:cxn>
                <a:cxn ang="0">
                  <a:pos x="194" y="207"/>
                </a:cxn>
                <a:cxn ang="0">
                  <a:pos x="175" y="165"/>
                </a:cxn>
                <a:cxn ang="0">
                  <a:pos x="132" y="140"/>
                </a:cxn>
                <a:cxn ang="0">
                  <a:pos x="145" y="100"/>
                </a:cxn>
                <a:cxn ang="0">
                  <a:pos x="164" y="95"/>
                </a:cxn>
                <a:cxn ang="0">
                  <a:pos x="189" y="108"/>
                </a:cxn>
                <a:cxn ang="0">
                  <a:pos x="204" y="133"/>
                </a:cxn>
                <a:cxn ang="0">
                  <a:pos x="212" y="140"/>
                </a:cxn>
                <a:cxn ang="0">
                  <a:pos x="205" y="112"/>
                </a:cxn>
                <a:cxn ang="0">
                  <a:pos x="184" y="83"/>
                </a:cxn>
                <a:cxn ang="0">
                  <a:pos x="157" y="67"/>
                </a:cxn>
                <a:cxn ang="0">
                  <a:pos x="157" y="22"/>
                </a:cxn>
                <a:cxn ang="0">
                  <a:pos x="147" y="2"/>
                </a:cxn>
              </a:cxnLst>
              <a:rect l="0" t="0" r="r" b="b"/>
              <a:pathLst>
                <a:path w="212" h="370">
                  <a:moveTo>
                    <a:pt x="140" y="18"/>
                  </a:moveTo>
                  <a:lnTo>
                    <a:pt x="139" y="33"/>
                  </a:lnTo>
                  <a:lnTo>
                    <a:pt x="137" y="45"/>
                  </a:lnTo>
                  <a:lnTo>
                    <a:pt x="134" y="55"/>
                  </a:lnTo>
                  <a:lnTo>
                    <a:pt x="129" y="62"/>
                  </a:lnTo>
                  <a:lnTo>
                    <a:pt x="117" y="68"/>
                  </a:lnTo>
                  <a:lnTo>
                    <a:pt x="102" y="75"/>
                  </a:lnTo>
                  <a:lnTo>
                    <a:pt x="85" y="83"/>
                  </a:lnTo>
                  <a:lnTo>
                    <a:pt x="67" y="92"/>
                  </a:lnTo>
                  <a:lnTo>
                    <a:pt x="50" y="102"/>
                  </a:lnTo>
                  <a:lnTo>
                    <a:pt x="37" y="112"/>
                  </a:lnTo>
                  <a:lnTo>
                    <a:pt x="27" y="120"/>
                  </a:lnTo>
                  <a:lnTo>
                    <a:pt x="22" y="130"/>
                  </a:lnTo>
                  <a:lnTo>
                    <a:pt x="22" y="137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2" y="133"/>
                  </a:lnTo>
                  <a:lnTo>
                    <a:pt x="39" y="125"/>
                  </a:lnTo>
                  <a:lnTo>
                    <a:pt x="49" y="118"/>
                  </a:lnTo>
                  <a:lnTo>
                    <a:pt x="59" y="110"/>
                  </a:lnTo>
                  <a:lnTo>
                    <a:pt x="70" y="105"/>
                  </a:lnTo>
                  <a:lnTo>
                    <a:pt x="82" y="98"/>
                  </a:lnTo>
                  <a:lnTo>
                    <a:pt x="95" y="95"/>
                  </a:lnTo>
                  <a:lnTo>
                    <a:pt x="107" y="93"/>
                  </a:lnTo>
                  <a:lnTo>
                    <a:pt x="119" y="92"/>
                  </a:lnTo>
                  <a:lnTo>
                    <a:pt x="115" y="112"/>
                  </a:lnTo>
                  <a:lnTo>
                    <a:pt x="110" y="128"/>
                  </a:lnTo>
                  <a:lnTo>
                    <a:pt x="107" y="143"/>
                  </a:lnTo>
                  <a:lnTo>
                    <a:pt x="102" y="153"/>
                  </a:lnTo>
                  <a:lnTo>
                    <a:pt x="85" y="157"/>
                  </a:lnTo>
                  <a:lnTo>
                    <a:pt x="69" y="162"/>
                  </a:lnTo>
                  <a:lnTo>
                    <a:pt x="54" y="168"/>
                  </a:lnTo>
                  <a:lnTo>
                    <a:pt x="40" y="177"/>
                  </a:lnTo>
                  <a:lnTo>
                    <a:pt x="29" y="185"/>
                  </a:lnTo>
                  <a:lnTo>
                    <a:pt x="20" y="195"/>
                  </a:lnTo>
                  <a:lnTo>
                    <a:pt x="14" y="205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5" y="223"/>
                  </a:lnTo>
                  <a:lnTo>
                    <a:pt x="19" y="220"/>
                  </a:lnTo>
                  <a:lnTo>
                    <a:pt x="22" y="212"/>
                  </a:lnTo>
                  <a:lnTo>
                    <a:pt x="25" y="207"/>
                  </a:lnTo>
                  <a:lnTo>
                    <a:pt x="34" y="202"/>
                  </a:lnTo>
                  <a:lnTo>
                    <a:pt x="44" y="195"/>
                  </a:lnTo>
                  <a:lnTo>
                    <a:pt x="55" y="188"/>
                  </a:lnTo>
                  <a:lnTo>
                    <a:pt x="69" y="182"/>
                  </a:lnTo>
                  <a:lnTo>
                    <a:pt x="80" y="177"/>
                  </a:lnTo>
                  <a:lnTo>
                    <a:pt x="94" y="173"/>
                  </a:lnTo>
                  <a:lnTo>
                    <a:pt x="104" y="173"/>
                  </a:lnTo>
                  <a:lnTo>
                    <a:pt x="102" y="193"/>
                  </a:lnTo>
                  <a:lnTo>
                    <a:pt x="99" y="212"/>
                  </a:lnTo>
                  <a:lnTo>
                    <a:pt x="94" y="227"/>
                  </a:lnTo>
                  <a:lnTo>
                    <a:pt x="89" y="237"/>
                  </a:lnTo>
                  <a:lnTo>
                    <a:pt x="75" y="242"/>
                  </a:lnTo>
                  <a:lnTo>
                    <a:pt x="64" y="247"/>
                  </a:lnTo>
                  <a:lnTo>
                    <a:pt x="50" y="253"/>
                  </a:lnTo>
                  <a:lnTo>
                    <a:pt x="40" y="260"/>
                  </a:lnTo>
                  <a:lnTo>
                    <a:pt x="32" y="267"/>
                  </a:lnTo>
                  <a:lnTo>
                    <a:pt x="24" y="277"/>
                  </a:lnTo>
                  <a:lnTo>
                    <a:pt x="19" y="287"/>
                  </a:lnTo>
                  <a:lnTo>
                    <a:pt x="17" y="299"/>
                  </a:lnTo>
                  <a:lnTo>
                    <a:pt x="24" y="290"/>
                  </a:lnTo>
                  <a:lnTo>
                    <a:pt x="32" y="283"/>
                  </a:lnTo>
                  <a:lnTo>
                    <a:pt x="42" y="275"/>
                  </a:lnTo>
                  <a:lnTo>
                    <a:pt x="50" y="268"/>
                  </a:lnTo>
                  <a:lnTo>
                    <a:pt x="60" y="263"/>
                  </a:lnTo>
                  <a:lnTo>
                    <a:pt x="69" y="258"/>
                  </a:lnTo>
                  <a:lnTo>
                    <a:pt x="75" y="255"/>
                  </a:lnTo>
                  <a:lnTo>
                    <a:pt x="82" y="253"/>
                  </a:lnTo>
                  <a:lnTo>
                    <a:pt x="80" y="263"/>
                  </a:lnTo>
                  <a:lnTo>
                    <a:pt x="75" y="277"/>
                  </a:lnTo>
                  <a:lnTo>
                    <a:pt x="67" y="292"/>
                  </a:lnTo>
                  <a:lnTo>
                    <a:pt x="59" y="310"/>
                  </a:lnTo>
                  <a:lnTo>
                    <a:pt x="47" y="327"/>
                  </a:lnTo>
                  <a:lnTo>
                    <a:pt x="35" y="342"/>
                  </a:lnTo>
                  <a:lnTo>
                    <a:pt x="22" y="354"/>
                  </a:lnTo>
                  <a:lnTo>
                    <a:pt x="9" y="362"/>
                  </a:lnTo>
                  <a:lnTo>
                    <a:pt x="2" y="365"/>
                  </a:lnTo>
                  <a:lnTo>
                    <a:pt x="0" y="369"/>
                  </a:lnTo>
                  <a:lnTo>
                    <a:pt x="2" y="370"/>
                  </a:lnTo>
                  <a:lnTo>
                    <a:pt x="12" y="369"/>
                  </a:lnTo>
                  <a:lnTo>
                    <a:pt x="20" y="365"/>
                  </a:lnTo>
                  <a:lnTo>
                    <a:pt x="30" y="357"/>
                  </a:lnTo>
                  <a:lnTo>
                    <a:pt x="44" y="347"/>
                  </a:lnTo>
                  <a:lnTo>
                    <a:pt x="59" y="332"/>
                  </a:lnTo>
                  <a:lnTo>
                    <a:pt x="72" y="315"/>
                  </a:lnTo>
                  <a:lnTo>
                    <a:pt x="84" y="295"/>
                  </a:lnTo>
                  <a:lnTo>
                    <a:pt x="94" y="275"/>
                  </a:lnTo>
                  <a:lnTo>
                    <a:pt x="100" y="252"/>
                  </a:lnTo>
                  <a:lnTo>
                    <a:pt x="114" y="258"/>
                  </a:lnTo>
                  <a:lnTo>
                    <a:pt x="127" y="270"/>
                  </a:lnTo>
                  <a:lnTo>
                    <a:pt x="135" y="283"/>
                  </a:lnTo>
                  <a:lnTo>
                    <a:pt x="135" y="297"/>
                  </a:lnTo>
                  <a:lnTo>
                    <a:pt x="132" y="310"/>
                  </a:lnTo>
                  <a:lnTo>
                    <a:pt x="130" y="319"/>
                  </a:lnTo>
                  <a:lnTo>
                    <a:pt x="134" y="320"/>
                  </a:lnTo>
                  <a:lnTo>
                    <a:pt x="140" y="315"/>
                  </a:lnTo>
                  <a:lnTo>
                    <a:pt x="145" y="307"/>
                  </a:lnTo>
                  <a:lnTo>
                    <a:pt x="149" y="300"/>
                  </a:lnTo>
                  <a:lnTo>
                    <a:pt x="149" y="295"/>
                  </a:lnTo>
                  <a:lnTo>
                    <a:pt x="147" y="287"/>
                  </a:lnTo>
                  <a:lnTo>
                    <a:pt x="140" y="270"/>
                  </a:lnTo>
                  <a:lnTo>
                    <a:pt x="132" y="255"/>
                  </a:lnTo>
                  <a:lnTo>
                    <a:pt x="124" y="245"/>
                  </a:lnTo>
                  <a:lnTo>
                    <a:pt x="117" y="238"/>
                  </a:lnTo>
                  <a:lnTo>
                    <a:pt x="120" y="222"/>
                  </a:lnTo>
                  <a:lnTo>
                    <a:pt x="124" y="200"/>
                  </a:lnTo>
                  <a:lnTo>
                    <a:pt x="127" y="182"/>
                  </a:lnTo>
                  <a:lnTo>
                    <a:pt x="129" y="167"/>
                  </a:lnTo>
                  <a:lnTo>
                    <a:pt x="130" y="162"/>
                  </a:lnTo>
                  <a:lnTo>
                    <a:pt x="134" y="160"/>
                  </a:lnTo>
                  <a:lnTo>
                    <a:pt x="140" y="162"/>
                  </a:lnTo>
                  <a:lnTo>
                    <a:pt x="150" y="167"/>
                  </a:lnTo>
                  <a:lnTo>
                    <a:pt x="162" y="175"/>
                  </a:lnTo>
                  <a:lnTo>
                    <a:pt x="175" y="187"/>
                  </a:lnTo>
                  <a:lnTo>
                    <a:pt x="185" y="205"/>
                  </a:lnTo>
                  <a:lnTo>
                    <a:pt x="190" y="228"/>
                  </a:lnTo>
                  <a:lnTo>
                    <a:pt x="192" y="238"/>
                  </a:lnTo>
                  <a:lnTo>
                    <a:pt x="194" y="240"/>
                  </a:lnTo>
                  <a:lnTo>
                    <a:pt x="195" y="237"/>
                  </a:lnTo>
                  <a:lnTo>
                    <a:pt x="197" y="227"/>
                  </a:lnTo>
                  <a:lnTo>
                    <a:pt x="197" y="218"/>
                  </a:lnTo>
                  <a:lnTo>
                    <a:pt x="194" y="207"/>
                  </a:lnTo>
                  <a:lnTo>
                    <a:pt x="190" y="193"/>
                  </a:lnTo>
                  <a:lnTo>
                    <a:pt x="184" y="178"/>
                  </a:lnTo>
                  <a:lnTo>
                    <a:pt x="175" y="165"/>
                  </a:lnTo>
                  <a:lnTo>
                    <a:pt x="164" y="155"/>
                  </a:lnTo>
                  <a:lnTo>
                    <a:pt x="150" y="145"/>
                  </a:lnTo>
                  <a:lnTo>
                    <a:pt x="132" y="140"/>
                  </a:lnTo>
                  <a:lnTo>
                    <a:pt x="137" y="128"/>
                  </a:lnTo>
                  <a:lnTo>
                    <a:pt x="142" y="113"/>
                  </a:lnTo>
                  <a:lnTo>
                    <a:pt x="145" y="100"/>
                  </a:lnTo>
                  <a:lnTo>
                    <a:pt x="145" y="90"/>
                  </a:lnTo>
                  <a:lnTo>
                    <a:pt x="154" y="92"/>
                  </a:lnTo>
                  <a:lnTo>
                    <a:pt x="164" y="95"/>
                  </a:lnTo>
                  <a:lnTo>
                    <a:pt x="172" y="98"/>
                  </a:lnTo>
                  <a:lnTo>
                    <a:pt x="182" y="102"/>
                  </a:lnTo>
                  <a:lnTo>
                    <a:pt x="189" y="108"/>
                  </a:lnTo>
                  <a:lnTo>
                    <a:pt x="195" y="115"/>
                  </a:lnTo>
                  <a:lnTo>
                    <a:pt x="200" y="123"/>
                  </a:lnTo>
                  <a:lnTo>
                    <a:pt x="204" y="133"/>
                  </a:lnTo>
                  <a:lnTo>
                    <a:pt x="207" y="143"/>
                  </a:lnTo>
                  <a:lnTo>
                    <a:pt x="210" y="145"/>
                  </a:lnTo>
                  <a:lnTo>
                    <a:pt x="212" y="140"/>
                  </a:lnTo>
                  <a:lnTo>
                    <a:pt x="212" y="128"/>
                  </a:lnTo>
                  <a:lnTo>
                    <a:pt x="210" y="120"/>
                  </a:lnTo>
                  <a:lnTo>
                    <a:pt x="205" y="112"/>
                  </a:lnTo>
                  <a:lnTo>
                    <a:pt x="199" y="102"/>
                  </a:lnTo>
                  <a:lnTo>
                    <a:pt x="192" y="92"/>
                  </a:lnTo>
                  <a:lnTo>
                    <a:pt x="184" y="83"/>
                  </a:lnTo>
                  <a:lnTo>
                    <a:pt x="175" y="75"/>
                  </a:lnTo>
                  <a:lnTo>
                    <a:pt x="165" y="70"/>
                  </a:lnTo>
                  <a:lnTo>
                    <a:pt x="157" y="67"/>
                  </a:lnTo>
                  <a:lnTo>
                    <a:pt x="157" y="50"/>
                  </a:lnTo>
                  <a:lnTo>
                    <a:pt x="157" y="35"/>
                  </a:lnTo>
                  <a:lnTo>
                    <a:pt x="157" y="22"/>
                  </a:lnTo>
                  <a:lnTo>
                    <a:pt x="155" y="8"/>
                  </a:lnTo>
                  <a:lnTo>
                    <a:pt x="152" y="0"/>
                  </a:lnTo>
                  <a:lnTo>
                    <a:pt x="147" y="2"/>
                  </a:lnTo>
                  <a:lnTo>
                    <a:pt x="144" y="8"/>
                  </a:lnTo>
                  <a:lnTo>
                    <a:pt x="14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2" name="Freeform 648"/>
            <p:cNvSpPr>
              <a:spLocks/>
            </p:cNvSpPr>
            <p:nvPr/>
          </p:nvSpPr>
          <p:spPr bwMode="auto">
            <a:xfrm>
              <a:off x="4527" y="4056"/>
              <a:ext cx="170" cy="95"/>
            </a:xfrm>
            <a:custGeom>
              <a:avLst/>
              <a:gdLst/>
              <a:ahLst/>
              <a:cxnLst>
                <a:cxn ang="0">
                  <a:pos x="292" y="8"/>
                </a:cxn>
                <a:cxn ang="0">
                  <a:pos x="262" y="20"/>
                </a:cxn>
                <a:cxn ang="0">
                  <a:pos x="230" y="33"/>
                </a:cxn>
                <a:cxn ang="0">
                  <a:pos x="205" y="46"/>
                </a:cxn>
                <a:cxn ang="0">
                  <a:pos x="193" y="43"/>
                </a:cxn>
                <a:cxn ang="0">
                  <a:pos x="173" y="35"/>
                </a:cxn>
                <a:cxn ang="0">
                  <a:pos x="150" y="31"/>
                </a:cxn>
                <a:cxn ang="0">
                  <a:pos x="126" y="31"/>
                </a:cxn>
                <a:cxn ang="0">
                  <a:pos x="110" y="38"/>
                </a:cxn>
                <a:cxn ang="0">
                  <a:pos x="116" y="41"/>
                </a:cxn>
                <a:cxn ang="0">
                  <a:pos x="131" y="41"/>
                </a:cxn>
                <a:cxn ang="0">
                  <a:pos x="148" y="46"/>
                </a:cxn>
                <a:cxn ang="0">
                  <a:pos x="166" y="55"/>
                </a:cxn>
                <a:cxn ang="0">
                  <a:pos x="180" y="63"/>
                </a:cxn>
                <a:cxn ang="0">
                  <a:pos x="176" y="73"/>
                </a:cxn>
                <a:cxn ang="0">
                  <a:pos x="158" y="92"/>
                </a:cxn>
                <a:cxn ang="0">
                  <a:pos x="138" y="93"/>
                </a:cxn>
                <a:cxn ang="0">
                  <a:pos x="110" y="88"/>
                </a:cxn>
                <a:cxn ang="0">
                  <a:pos x="78" y="87"/>
                </a:cxn>
                <a:cxn ang="0">
                  <a:pos x="53" y="87"/>
                </a:cxn>
                <a:cxn ang="0">
                  <a:pos x="53" y="90"/>
                </a:cxn>
                <a:cxn ang="0">
                  <a:pos x="73" y="93"/>
                </a:cxn>
                <a:cxn ang="0">
                  <a:pos x="98" y="98"/>
                </a:cxn>
                <a:cxn ang="0">
                  <a:pos x="118" y="105"/>
                </a:cxn>
                <a:cxn ang="0">
                  <a:pos x="115" y="120"/>
                </a:cxn>
                <a:cxn ang="0">
                  <a:pos x="86" y="137"/>
                </a:cxn>
                <a:cxn ang="0">
                  <a:pos x="55" y="147"/>
                </a:cxn>
                <a:cxn ang="0">
                  <a:pos x="25" y="152"/>
                </a:cxn>
                <a:cxn ang="0">
                  <a:pos x="3" y="152"/>
                </a:cxn>
                <a:cxn ang="0">
                  <a:pos x="1" y="157"/>
                </a:cxn>
                <a:cxn ang="0">
                  <a:pos x="21" y="160"/>
                </a:cxn>
                <a:cxn ang="0">
                  <a:pos x="51" y="158"/>
                </a:cxn>
                <a:cxn ang="0">
                  <a:pos x="90" y="152"/>
                </a:cxn>
                <a:cxn ang="0">
                  <a:pos x="125" y="135"/>
                </a:cxn>
                <a:cxn ang="0">
                  <a:pos x="148" y="138"/>
                </a:cxn>
                <a:cxn ang="0">
                  <a:pos x="148" y="170"/>
                </a:cxn>
                <a:cxn ang="0">
                  <a:pos x="133" y="188"/>
                </a:cxn>
                <a:cxn ang="0">
                  <a:pos x="140" y="190"/>
                </a:cxn>
                <a:cxn ang="0">
                  <a:pos x="156" y="177"/>
                </a:cxn>
                <a:cxn ang="0">
                  <a:pos x="165" y="140"/>
                </a:cxn>
                <a:cxn ang="0">
                  <a:pos x="168" y="113"/>
                </a:cxn>
                <a:cxn ang="0">
                  <a:pos x="185" y="97"/>
                </a:cxn>
                <a:cxn ang="0">
                  <a:pos x="201" y="82"/>
                </a:cxn>
                <a:cxn ang="0">
                  <a:pos x="218" y="70"/>
                </a:cxn>
                <a:cxn ang="0">
                  <a:pos x="235" y="80"/>
                </a:cxn>
                <a:cxn ang="0">
                  <a:pos x="240" y="118"/>
                </a:cxn>
                <a:cxn ang="0">
                  <a:pos x="233" y="143"/>
                </a:cxn>
                <a:cxn ang="0">
                  <a:pos x="240" y="145"/>
                </a:cxn>
                <a:cxn ang="0">
                  <a:pos x="250" y="125"/>
                </a:cxn>
                <a:cxn ang="0">
                  <a:pos x="253" y="80"/>
                </a:cxn>
                <a:cxn ang="0">
                  <a:pos x="252" y="50"/>
                </a:cxn>
                <a:cxn ang="0">
                  <a:pos x="275" y="33"/>
                </a:cxn>
                <a:cxn ang="0">
                  <a:pos x="303" y="16"/>
                </a:cxn>
                <a:cxn ang="0">
                  <a:pos x="330" y="3"/>
                </a:cxn>
                <a:cxn ang="0">
                  <a:pos x="332" y="0"/>
                </a:cxn>
                <a:cxn ang="0">
                  <a:pos x="308" y="3"/>
                </a:cxn>
              </a:cxnLst>
              <a:rect l="0" t="0" r="r" b="b"/>
              <a:pathLst>
                <a:path w="338" h="190">
                  <a:moveTo>
                    <a:pt x="302" y="5"/>
                  </a:moveTo>
                  <a:lnTo>
                    <a:pt x="292" y="8"/>
                  </a:lnTo>
                  <a:lnTo>
                    <a:pt x="278" y="13"/>
                  </a:lnTo>
                  <a:lnTo>
                    <a:pt x="262" y="20"/>
                  </a:lnTo>
                  <a:lnTo>
                    <a:pt x="245" y="26"/>
                  </a:lnTo>
                  <a:lnTo>
                    <a:pt x="230" y="33"/>
                  </a:lnTo>
                  <a:lnTo>
                    <a:pt x="215" y="40"/>
                  </a:lnTo>
                  <a:lnTo>
                    <a:pt x="205" y="46"/>
                  </a:lnTo>
                  <a:lnTo>
                    <a:pt x="200" y="50"/>
                  </a:lnTo>
                  <a:lnTo>
                    <a:pt x="193" y="43"/>
                  </a:lnTo>
                  <a:lnTo>
                    <a:pt x="183" y="40"/>
                  </a:lnTo>
                  <a:lnTo>
                    <a:pt x="173" y="35"/>
                  </a:lnTo>
                  <a:lnTo>
                    <a:pt x="161" y="31"/>
                  </a:lnTo>
                  <a:lnTo>
                    <a:pt x="150" y="31"/>
                  </a:lnTo>
                  <a:lnTo>
                    <a:pt x="136" y="30"/>
                  </a:lnTo>
                  <a:lnTo>
                    <a:pt x="126" y="31"/>
                  </a:lnTo>
                  <a:lnTo>
                    <a:pt x="116" y="35"/>
                  </a:lnTo>
                  <a:lnTo>
                    <a:pt x="110" y="38"/>
                  </a:lnTo>
                  <a:lnTo>
                    <a:pt x="111" y="40"/>
                  </a:lnTo>
                  <a:lnTo>
                    <a:pt x="116" y="41"/>
                  </a:lnTo>
                  <a:lnTo>
                    <a:pt x="125" y="41"/>
                  </a:lnTo>
                  <a:lnTo>
                    <a:pt x="131" y="41"/>
                  </a:lnTo>
                  <a:lnTo>
                    <a:pt x="138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6" y="55"/>
                  </a:lnTo>
                  <a:lnTo>
                    <a:pt x="173" y="58"/>
                  </a:lnTo>
                  <a:lnTo>
                    <a:pt x="180" y="63"/>
                  </a:lnTo>
                  <a:lnTo>
                    <a:pt x="183" y="66"/>
                  </a:lnTo>
                  <a:lnTo>
                    <a:pt x="176" y="73"/>
                  </a:lnTo>
                  <a:lnTo>
                    <a:pt x="168" y="83"/>
                  </a:lnTo>
                  <a:lnTo>
                    <a:pt x="158" y="92"/>
                  </a:lnTo>
                  <a:lnTo>
                    <a:pt x="150" y="97"/>
                  </a:lnTo>
                  <a:lnTo>
                    <a:pt x="138" y="93"/>
                  </a:lnTo>
                  <a:lnTo>
                    <a:pt x="125" y="92"/>
                  </a:lnTo>
                  <a:lnTo>
                    <a:pt x="110" y="88"/>
                  </a:lnTo>
                  <a:lnTo>
                    <a:pt x="93" y="87"/>
                  </a:lnTo>
                  <a:lnTo>
                    <a:pt x="78" y="87"/>
                  </a:lnTo>
                  <a:lnTo>
                    <a:pt x="65" y="87"/>
                  </a:lnTo>
                  <a:lnTo>
                    <a:pt x="53" y="87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63" y="92"/>
                  </a:lnTo>
                  <a:lnTo>
                    <a:pt x="73" y="93"/>
                  </a:lnTo>
                  <a:lnTo>
                    <a:pt x="86" y="95"/>
                  </a:lnTo>
                  <a:lnTo>
                    <a:pt x="98" y="98"/>
                  </a:lnTo>
                  <a:lnTo>
                    <a:pt x="108" y="100"/>
                  </a:lnTo>
                  <a:lnTo>
                    <a:pt x="118" y="105"/>
                  </a:lnTo>
                  <a:lnTo>
                    <a:pt x="126" y="108"/>
                  </a:lnTo>
                  <a:lnTo>
                    <a:pt x="115" y="120"/>
                  </a:lnTo>
                  <a:lnTo>
                    <a:pt x="101" y="130"/>
                  </a:lnTo>
                  <a:lnTo>
                    <a:pt x="86" y="137"/>
                  </a:lnTo>
                  <a:lnTo>
                    <a:pt x="70" y="143"/>
                  </a:lnTo>
                  <a:lnTo>
                    <a:pt x="55" y="147"/>
                  </a:lnTo>
                  <a:lnTo>
                    <a:pt x="38" y="150"/>
                  </a:lnTo>
                  <a:lnTo>
                    <a:pt x="25" y="152"/>
                  </a:lnTo>
                  <a:lnTo>
                    <a:pt x="13" y="152"/>
                  </a:lnTo>
                  <a:lnTo>
                    <a:pt x="3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11" y="160"/>
                  </a:lnTo>
                  <a:lnTo>
                    <a:pt x="21" y="160"/>
                  </a:lnTo>
                  <a:lnTo>
                    <a:pt x="35" y="160"/>
                  </a:lnTo>
                  <a:lnTo>
                    <a:pt x="51" y="158"/>
                  </a:lnTo>
                  <a:lnTo>
                    <a:pt x="70" y="155"/>
                  </a:lnTo>
                  <a:lnTo>
                    <a:pt x="90" y="152"/>
                  </a:lnTo>
                  <a:lnTo>
                    <a:pt x="108" y="145"/>
                  </a:lnTo>
                  <a:lnTo>
                    <a:pt x="125" y="135"/>
                  </a:lnTo>
                  <a:lnTo>
                    <a:pt x="140" y="125"/>
                  </a:lnTo>
                  <a:lnTo>
                    <a:pt x="148" y="138"/>
                  </a:lnTo>
                  <a:lnTo>
                    <a:pt x="150" y="153"/>
                  </a:lnTo>
                  <a:lnTo>
                    <a:pt x="148" y="170"/>
                  </a:lnTo>
                  <a:lnTo>
                    <a:pt x="138" y="183"/>
                  </a:lnTo>
                  <a:lnTo>
                    <a:pt x="133" y="188"/>
                  </a:lnTo>
                  <a:lnTo>
                    <a:pt x="135" y="190"/>
                  </a:lnTo>
                  <a:lnTo>
                    <a:pt x="140" y="190"/>
                  </a:lnTo>
                  <a:lnTo>
                    <a:pt x="148" y="187"/>
                  </a:lnTo>
                  <a:lnTo>
                    <a:pt x="156" y="177"/>
                  </a:lnTo>
                  <a:lnTo>
                    <a:pt x="163" y="160"/>
                  </a:lnTo>
                  <a:lnTo>
                    <a:pt x="165" y="140"/>
                  </a:lnTo>
                  <a:lnTo>
                    <a:pt x="161" y="120"/>
                  </a:lnTo>
                  <a:lnTo>
                    <a:pt x="168" y="113"/>
                  </a:lnTo>
                  <a:lnTo>
                    <a:pt x="176" y="105"/>
                  </a:lnTo>
                  <a:lnTo>
                    <a:pt x="185" y="97"/>
                  </a:lnTo>
                  <a:lnTo>
                    <a:pt x="193" y="88"/>
                  </a:lnTo>
                  <a:lnTo>
                    <a:pt x="201" y="82"/>
                  </a:lnTo>
                  <a:lnTo>
                    <a:pt x="210" y="75"/>
                  </a:lnTo>
                  <a:lnTo>
                    <a:pt x="218" y="70"/>
                  </a:lnTo>
                  <a:lnTo>
                    <a:pt x="226" y="66"/>
                  </a:lnTo>
                  <a:lnTo>
                    <a:pt x="235" y="80"/>
                  </a:lnTo>
                  <a:lnTo>
                    <a:pt x="240" y="98"/>
                  </a:lnTo>
                  <a:lnTo>
                    <a:pt x="240" y="118"/>
                  </a:lnTo>
                  <a:lnTo>
                    <a:pt x="235" y="138"/>
                  </a:lnTo>
                  <a:lnTo>
                    <a:pt x="233" y="143"/>
                  </a:lnTo>
                  <a:lnTo>
                    <a:pt x="235" y="147"/>
                  </a:lnTo>
                  <a:lnTo>
                    <a:pt x="240" y="145"/>
                  </a:lnTo>
                  <a:lnTo>
                    <a:pt x="245" y="140"/>
                  </a:lnTo>
                  <a:lnTo>
                    <a:pt x="250" y="125"/>
                  </a:lnTo>
                  <a:lnTo>
                    <a:pt x="253" y="105"/>
                  </a:lnTo>
                  <a:lnTo>
                    <a:pt x="253" y="80"/>
                  </a:lnTo>
                  <a:lnTo>
                    <a:pt x="245" y="56"/>
                  </a:lnTo>
                  <a:lnTo>
                    <a:pt x="252" y="50"/>
                  </a:lnTo>
                  <a:lnTo>
                    <a:pt x="262" y="41"/>
                  </a:lnTo>
                  <a:lnTo>
                    <a:pt x="275" y="33"/>
                  </a:lnTo>
                  <a:lnTo>
                    <a:pt x="290" y="25"/>
                  </a:lnTo>
                  <a:lnTo>
                    <a:pt x="303" y="16"/>
                  </a:lnTo>
                  <a:lnTo>
                    <a:pt x="318" y="10"/>
                  </a:lnTo>
                  <a:lnTo>
                    <a:pt x="330" y="3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3" name="Freeform 649"/>
            <p:cNvSpPr>
              <a:spLocks/>
            </p:cNvSpPr>
            <p:nvPr/>
          </p:nvSpPr>
          <p:spPr bwMode="auto">
            <a:xfrm>
              <a:off x="4763" y="4003"/>
              <a:ext cx="15" cy="1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3"/>
                </a:cxn>
                <a:cxn ang="0">
                  <a:pos x="30" y="8"/>
                </a:cxn>
                <a:cxn ang="0">
                  <a:pos x="32" y="15"/>
                </a:cxn>
                <a:cxn ang="0">
                  <a:pos x="32" y="22"/>
                </a:cxn>
                <a:cxn ang="0">
                  <a:pos x="30" y="27"/>
                </a:cxn>
                <a:cxn ang="0">
                  <a:pos x="27" y="30"/>
                </a:cxn>
                <a:cxn ang="0">
                  <a:pos x="23" y="32"/>
                </a:cxn>
                <a:cxn ang="0">
                  <a:pos x="17" y="33"/>
                </a:cxn>
                <a:cxn ang="0">
                  <a:pos x="10" y="32"/>
                </a:cxn>
                <a:cxn ang="0">
                  <a:pos x="5" y="28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5" y="2"/>
                </a:cxn>
              </a:cxnLst>
              <a:rect l="0" t="0" r="r" b="b"/>
              <a:pathLst>
                <a:path w="32" h="33">
                  <a:moveTo>
                    <a:pt x="5" y="2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3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4" name="Freeform 650"/>
            <p:cNvSpPr>
              <a:spLocks/>
            </p:cNvSpPr>
            <p:nvPr/>
          </p:nvSpPr>
          <p:spPr bwMode="auto">
            <a:xfrm>
              <a:off x="4759" y="4042"/>
              <a:ext cx="1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7" y="7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19" y="22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4" y="2"/>
                </a:cxn>
              </a:cxnLst>
              <a:rect l="0" t="0" r="r" b="b"/>
              <a:pathLst>
                <a:path w="27" h="22">
                  <a:moveTo>
                    <a:pt x="4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5" name="Freeform 651"/>
            <p:cNvSpPr>
              <a:spLocks/>
            </p:cNvSpPr>
            <p:nvPr/>
          </p:nvSpPr>
          <p:spPr bwMode="auto">
            <a:xfrm>
              <a:off x="4788" y="4068"/>
              <a:ext cx="18" cy="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8" y="5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5" y="22"/>
                </a:cxn>
                <a:cxn ang="0">
                  <a:pos x="31" y="27"/>
                </a:cxn>
                <a:cxn ang="0">
                  <a:pos x="26" y="32"/>
                </a:cxn>
                <a:cxn ang="0">
                  <a:pos x="18" y="33"/>
                </a:cxn>
                <a:cxn ang="0">
                  <a:pos x="10" y="33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35" h="33">
                  <a:moveTo>
                    <a:pt x="3" y="8"/>
                  </a:moveTo>
                  <a:lnTo>
                    <a:pt x="10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18" y="33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6" name="Freeform 652"/>
            <p:cNvSpPr>
              <a:spLocks/>
            </p:cNvSpPr>
            <p:nvPr/>
          </p:nvSpPr>
          <p:spPr bwMode="auto">
            <a:xfrm>
              <a:off x="4723" y="4062"/>
              <a:ext cx="19" cy="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6" y="25"/>
                </a:cxn>
                <a:cxn ang="0">
                  <a:pos x="33" y="32"/>
                </a:cxn>
                <a:cxn ang="0">
                  <a:pos x="28" y="35"/>
                </a:cxn>
                <a:cxn ang="0">
                  <a:pos x="21" y="37"/>
                </a:cxn>
                <a:cxn ang="0">
                  <a:pos x="13" y="35"/>
                </a:cxn>
                <a:cxn ang="0">
                  <a:pos x="6" y="30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6" y="25"/>
                  </a:lnTo>
                  <a:lnTo>
                    <a:pt x="33" y="32"/>
                  </a:lnTo>
                  <a:lnTo>
                    <a:pt x="28" y="35"/>
                  </a:lnTo>
                  <a:lnTo>
                    <a:pt x="21" y="37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7" name="Freeform 653"/>
            <p:cNvSpPr>
              <a:spLocks/>
            </p:cNvSpPr>
            <p:nvPr/>
          </p:nvSpPr>
          <p:spPr bwMode="auto">
            <a:xfrm>
              <a:off x="4713" y="4021"/>
              <a:ext cx="19" cy="1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38" y="12"/>
                </a:cxn>
                <a:cxn ang="0">
                  <a:pos x="38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6" y="37"/>
                </a:cxn>
                <a:cxn ang="0">
                  <a:pos x="20" y="37"/>
                </a:cxn>
                <a:cxn ang="0">
                  <a:pos x="11" y="33"/>
                </a:cxn>
                <a:cxn ang="0">
                  <a:pos x="3" y="28"/>
                </a:cxn>
                <a:cxn ang="0">
                  <a:pos x="0" y="20"/>
                </a:cxn>
              </a:cxnLst>
              <a:rect l="0" t="0" r="r" b="b"/>
              <a:pathLst>
                <a:path w="38" h="37">
                  <a:moveTo>
                    <a:pt x="0" y="2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6" y="37"/>
                  </a:lnTo>
                  <a:lnTo>
                    <a:pt x="20" y="37"/>
                  </a:lnTo>
                  <a:lnTo>
                    <a:pt x="11" y="33"/>
                  </a:lnTo>
                  <a:lnTo>
                    <a:pt x="3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8" name="Freeform 654"/>
            <p:cNvSpPr>
              <a:spLocks/>
            </p:cNvSpPr>
            <p:nvPr/>
          </p:nvSpPr>
          <p:spPr bwMode="auto">
            <a:xfrm>
              <a:off x="4683" y="4020"/>
              <a:ext cx="17" cy="1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8" y="4"/>
                </a:cxn>
                <a:cxn ang="0">
                  <a:pos x="31" y="9"/>
                </a:cxn>
                <a:cxn ang="0">
                  <a:pos x="33" y="14"/>
                </a:cxn>
                <a:cxn ang="0">
                  <a:pos x="31" y="20"/>
                </a:cxn>
                <a:cxn ang="0">
                  <a:pos x="30" y="25"/>
                </a:cxn>
                <a:cxn ang="0">
                  <a:pos x="25" y="29"/>
                </a:cxn>
                <a:cxn ang="0">
                  <a:pos x="20" y="32"/>
                </a:cxn>
                <a:cxn ang="0">
                  <a:pos x="13" y="32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20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1" y="20"/>
                  </a:lnTo>
                  <a:lnTo>
                    <a:pt x="30" y="25"/>
                  </a:lnTo>
                  <a:lnTo>
                    <a:pt x="25" y="2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Freeform 655"/>
            <p:cNvSpPr>
              <a:spLocks/>
            </p:cNvSpPr>
            <p:nvPr/>
          </p:nvSpPr>
          <p:spPr bwMode="auto">
            <a:xfrm>
              <a:off x="4708" y="3992"/>
              <a:ext cx="18" cy="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2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8" y="4"/>
                </a:cxn>
                <a:cxn ang="0">
                  <a:pos x="31" y="7"/>
                </a:cxn>
                <a:cxn ang="0">
                  <a:pos x="35" y="12"/>
                </a:cxn>
                <a:cxn ang="0">
                  <a:pos x="33" y="19"/>
                </a:cxn>
                <a:cxn ang="0">
                  <a:pos x="31" y="25"/>
                </a:cxn>
                <a:cxn ang="0">
                  <a:pos x="26" y="30"/>
                </a:cxn>
                <a:cxn ang="0">
                  <a:pos x="21" y="34"/>
                </a:cxn>
                <a:cxn ang="0">
                  <a:pos x="13" y="34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9"/>
                </a:cxn>
              </a:cxnLst>
              <a:rect l="0" t="0" r="r" b="b"/>
              <a:pathLst>
                <a:path w="35" h="34">
                  <a:moveTo>
                    <a:pt x="0" y="19"/>
                  </a:move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4"/>
                  </a:lnTo>
                  <a:lnTo>
                    <a:pt x="13" y="34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0" name="Freeform 656"/>
            <p:cNvSpPr>
              <a:spLocks/>
            </p:cNvSpPr>
            <p:nvPr/>
          </p:nvSpPr>
          <p:spPr bwMode="auto">
            <a:xfrm>
              <a:off x="5300" y="3926"/>
              <a:ext cx="142" cy="138"/>
            </a:xfrm>
            <a:custGeom>
              <a:avLst/>
              <a:gdLst/>
              <a:ahLst/>
              <a:cxnLst>
                <a:cxn ang="0">
                  <a:pos x="223" y="217"/>
                </a:cxn>
                <a:cxn ang="0">
                  <a:pos x="248" y="197"/>
                </a:cxn>
                <a:cxn ang="0">
                  <a:pos x="242" y="156"/>
                </a:cxn>
                <a:cxn ang="0">
                  <a:pos x="217" y="149"/>
                </a:cxn>
                <a:cxn ang="0">
                  <a:pos x="197" y="137"/>
                </a:cxn>
                <a:cxn ang="0">
                  <a:pos x="185" y="117"/>
                </a:cxn>
                <a:cxn ang="0">
                  <a:pos x="198" y="121"/>
                </a:cxn>
                <a:cxn ang="0">
                  <a:pos x="220" y="127"/>
                </a:cxn>
                <a:cxn ang="0">
                  <a:pos x="230" y="142"/>
                </a:cxn>
                <a:cxn ang="0">
                  <a:pos x="265" y="141"/>
                </a:cxn>
                <a:cxn ang="0">
                  <a:pos x="283" y="106"/>
                </a:cxn>
                <a:cxn ang="0">
                  <a:pos x="278" y="86"/>
                </a:cxn>
                <a:cxn ang="0">
                  <a:pos x="263" y="72"/>
                </a:cxn>
                <a:cxn ang="0">
                  <a:pos x="238" y="67"/>
                </a:cxn>
                <a:cxn ang="0">
                  <a:pos x="220" y="76"/>
                </a:cxn>
                <a:cxn ang="0">
                  <a:pos x="198" y="77"/>
                </a:cxn>
                <a:cxn ang="0">
                  <a:pos x="222" y="47"/>
                </a:cxn>
                <a:cxn ang="0">
                  <a:pos x="222" y="7"/>
                </a:cxn>
                <a:cxn ang="0">
                  <a:pos x="198" y="0"/>
                </a:cxn>
                <a:cxn ang="0">
                  <a:pos x="175" y="9"/>
                </a:cxn>
                <a:cxn ang="0">
                  <a:pos x="162" y="41"/>
                </a:cxn>
                <a:cxn ang="0">
                  <a:pos x="170" y="72"/>
                </a:cxn>
                <a:cxn ang="0">
                  <a:pos x="160" y="81"/>
                </a:cxn>
                <a:cxn ang="0">
                  <a:pos x="153" y="66"/>
                </a:cxn>
                <a:cxn ang="0">
                  <a:pos x="143" y="37"/>
                </a:cxn>
                <a:cxn ang="0">
                  <a:pos x="102" y="34"/>
                </a:cxn>
                <a:cxn ang="0">
                  <a:pos x="72" y="20"/>
                </a:cxn>
                <a:cxn ang="0">
                  <a:pos x="38" y="36"/>
                </a:cxn>
                <a:cxn ang="0">
                  <a:pos x="28" y="56"/>
                </a:cxn>
                <a:cxn ang="0">
                  <a:pos x="33" y="67"/>
                </a:cxn>
                <a:cxn ang="0">
                  <a:pos x="68" y="89"/>
                </a:cxn>
                <a:cxn ang="0">
                  <a:pos x="93" y="99"/>
                </a:cxn>
                <a:cxn ang="0">
                  <a:pos x="78" y="122"/>
                </a:cxn>
                <a:cxn ang="0">
                  <a:pos x="52" y="132"/>
                </a:cxn>
                <a:cxn ang="0">
                  <a:pos x="28" y="132"/>
                </a:cxn>
                <a:cxn ang="0">
                  <a:pos x="12" y="142"/>
                </a:cxn>
                <a:cxn ang="0">
                  <a:pos x="0" y="169"/>
                </a:cxn>
                <a:cxn ang="0">
                  <a:pos x="12" y="196"/>
                </a:cxn>
                <a:cxn ang="0">
                  <a:pos x="32" y="202"/>
                </a:cxn>
                <a:cxn ang="0">
                  <a:pos x="53" y="202"/>
                </a:cxn>
                <a:cxn ang="0">
                  <a:pos x="70" y="184"/>
                </a:cxn>
                <a:cxn ang="0">
                  <a:pos x="80" y="159"/>
                </a:cxn>
                <a:cxn ang="0">
                  <a:pos x="108" y="142"/>
                </a:cxn>
                <a:cxn ang="0">
                  <a:pos x="118" y="154"/>
                </a:cxn>
                <a:cxn ang="0">
                  <a:pos x="112" y="177"/>
                </a:cxn>
                <a:cxn ang="0">
                  <a:pos x="92" y="204"/>
                </a:cxn>
                <a:cxn ang="0">
                  <a:pos x="73" y="242"/>
                </a:cxn>
                <a:cxn ang="0">
                  <a:pos x="102" y="272"/>
                </a:cxn>
                <a:cxn ang="0">
                  <a:pos x="132" y="271"/>
                </a:cxn>
                <a:cxn ang="0">
                  <a:pos x="153" y="256"/>
                </a:cxn>
                <a:cxn ang="0">
                  <a:pos x="160" y="239"/>
                </a:cxn>
                <a:cxn ang="0">
                  <a:pos x="145" y="209"/>
                </a:cxn>
                <a:cxn ang="0">
                  <a:pos x="142" y="181"/>
                </a:cxn>
                <a:cxn ang="0">
                  <a:pos x="150" y="166"/>
                </a:cxn>
                <a:cxn ang="0">
                  <a:pos x="162" y="162"/>
                </a:cxn>
                <a:cxn ang="0">
                  <a:pos x="183" y="212"/>
                </a:cxn>
              </a:cxnLst>
              <a:rect l="0" t="0" r="r" b="b"/>
              <a:pathLst>
                <a:path w="283" h="276">
                  <a:moveTo>
                    <a:pt x="203" y="221"/>
                  </a:moveTo>
                  <a:lnTo>
                    <a:pt x="212" y="221"/>
                  </a:lnTo>
                  <a:lnTo>
                    <a:pt x="223" y="217"/>
                  </a:lnTo>
                  <a:lnTo>
                    <a:pt x="233" y="212"/>
                  </a:lnTo>
                  <a:lnTo>
                    <a:pt x="242" y="206"/>
                  </a:lnTo>
                  <a:lnTo>
                    <a:pt x="248" y="197"/>
                  </a:lnTo>
                  <a:lnTo>
                    <a:pt x="252" y="186"/>
                  </a:lnTo>
                  <a:lnTo>
                    <a:pt x="250" y="172"/>
                  </a:lnTo>
                  <a:lnTo>
                    <a:pt x="242" y="156"/>
                  </a:lnTo>
                  <a:lnTo>
                    <a:pt x="235" y="149"/>
                  </a:lnTo>
                  <a:lnTo>
                    <a:pt x="227" y="149"/>
                  </a:lnTo>
                  <a:lnTo>
                    <a:pt x="217" y="149"/>
                  </a:lnTo>
                  <a:lnTo>
                    <a:pt x="210" y="152"/>
                  </a:lnTo>
                  <a:lnTo>
                    <a:pt x="203" y="146"/>
                  </a:lnTo>
                  <a:lnTo>
                    <a:pt x="197" y="137"/>
                  </a:lnTo>
                  <a:lnTo>
                    <a:pt x="192" y="131"/>
                  </a:lnTo>
                  <a:lnTo>
                    <a:pt x="187" y="124"/>
                  </a:lnTo>
                  <a:lnTo>
                    <a:pt x="185" y="117"/>
                  </a:lnTo>
                  <a:lnTo>
                    <a:pt x="185" y="116"/>
                  </a:lnTo>
                  <a:lnTo>
                    <a:pt x="190" y="117"/>
                  </a:lnTo>
                  <a:lnTo>
                    <a:pt x="198" y="121"/>
                  </a:lnTo>
                  <a:lnTo>
                    <a:pt x="208" y="122"/>
                  </a:lnTo>
                  <a:lnTo>
                    <a:pt x="215" y="124"/>
                  </a:lnTo>
                  <a:lnTo>
                    <a:pt x="220" y="127"/>
                  </a:lnTo>
                  <a:lnTo>
                    <a:pt x="222" y="131"/>
                  </a:lnTo>
                  <a:lnTo>
                    <a:pt x="225" y="136"/>
                  </a:lnTo>
                  <a:lnTo>
                    <a:pt x="230" y="142"/>
                  </a:lnTo>
                  <a:lnTo>
                    <a:pt x="240" y="146"/>
                  </a:lnTo>
                  <a:lnTo>
                    <a:pt x="253" y="146"/>
                  </a:lnTo>
                  <a:lnTo>
                    <a:pt x="265" y="141"/>
                  </a:lnTo>
                  <a:lnTo>
                    <a:pt x="275" y="132"/>
                  </a:lnTo>
                  <a:lnTo>
                    <a:pt x="282" y="121"/>
                  </a:lnTo>
                  <a:lnTo>
                    <a:pt x="283" y="106"/>
                  </a:lnTo>
                  <a:lnTo>
                    <a:pt x="283" y="97"/>
                  </a:lnTo>
                  <a:lnTo>
                    <a:pt x="282" y="91"/>
                  </a:lnTo>
                  <a:lnTo>
                    <a:pt x="278" y="86"/>
                  </a:lnTo>
                  <a:lnTo>
                    <a:pt x="277" y="81"/>
                  </a:lnTo>
                  <a:lnTo>
                    <a:pt x="270" y="76"/>
                  </a:lnTo>
                  <a:lnTo>
                    <a:pt x="263" y="72"/>
                  </a:lnTo>
                  <a:lnTo>
                    <a:pt x="255" y="69"/>
                  </a:lnTo>
                  <a:lnTo>
                    <a:pt x="247" y="67"/>
                  </a:lnTo>
                  <a:lnTo>
                    <a:pt x="238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20" y="76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198" y="77"/>
                  </a:lnTo>
                  <a:lnTo>
                    <a:pt x="192" y="76"/>
                  </a:lnTo>
                  <a:lnTo>
                    <a:pt x="207" y="64"/>
                  </a:lnTo>
                  <a:lnTo>
                    <a:pt x="222" y="47"/>
                  </a:lnTo>
                  <a:lnTo>
                    <a:pt x="230" y="29"/>
                  </a:lnTo>
                  <a:lnTo>
                    <a:pt x="227" y="14"/>
                  </a:lnTo>
                  <a:lnTo>
                    <a:pt x="222" y="7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8" y="0"/>
                  </a:lnTo>
                  <a:lnTo>
                    <a:pt x="190" y="2"/>
                  </a:lnTo>
                  <a:lnTo>
                    <a:pt x="182" y="5"/>
                  </a:lnTo>
                  <a:lnTo>
                    <a:pt x="175" y="9"/>
                  </a:lnTo>
                  <a:lnTo>
                    <a:pt x="170" y="14"/>
                  </a:lnTo>
                  <a:lnTo>
                    <a:pt x="163" y="25"/>
                  </a:lnTo>
                  <a:lnTo>
                    <a:pt x="162" y="41"/>
                  </a:lnTo>
                  <a:lnTo>
                    <a:pt x="162" y="54"/>
                  </a:lnTo>
                  <a:lnTo>
                    <a:pt x="167" y="64"/>
                  </a:lnTo>
                  <a:lnTo>
                    <a:pt x="170" y="72"/>
                  </a:lnTo>
                  <a:lnTo>
                    <a:pt x="168" y="77"/>
                  </a:lnTo>
                  <a:lnTo>
                    <a:pt x="165" y="79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4"/>
                  </a:lnTo>
                  <a:lnTo>
                    <a:pt x="153" y="66"/>
                  </a:lnTo>
                  <a:lnTo>
                    <a:pt x="153" y="57"/>
                  </a:lnTo>
                  <a:lnTo>
                    <a:pt x="150" y="47"/>
                  </a:lnTo>
                  <a:lnTo>
                    <a:pt x="143" y="37"/>
                  </a:lnTo>
                  <a:lnTo>
                    <a:pt x="130" y="34"/>
                  </a:lnTo>
                  <a:lnTo>
                    <a:pt x="108" y="42"/>
                  </a:lnTo>
                  <a:lnTo>
                    <a:pt x="102" y="34"/>
                  </a:lnTo>
                  <a:lnTo>
                    <a:pt x="93" y="27"/>
                  </a:lnTo>
                  <a:lnTo>
                    <a:pt x="83" y="22"/>
                  </a:lnTo>
                  <a:lnTo>
                    <a:pt x="72" y="20"/>
                  </a:lnTo>
                  <a:lnTo>
                    <a:pt x="60" y="22"/>
                  </a:lnTo>
                  <a:lnTo>
                    <a:pt x="48" y="27"/>
                  </a:lnTo>
                  <a:lnTo>
                    <a:pt x="38" y="36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3" y="67"/>
                  </a:lnTo>
                  <a:lnTo>
                    <a:pt x="40" y="79"/>
                  </a:lnTo>
                  <a:lnTo>
                    <a:pt x="50" y="87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7" y="92"/>
                  </a:lnTo>
                  <a:lnTo>
                    <a:pt x="93" y="99"/>
                  </a:lnTo>
                  <a:lnTo>
                    <a:pt x="97" y="106"/>
                  </a:lnTo>
                  <a:lnTo>
                    <a:pt x="87" y="114"/>
                  </a:lnTo>
                  <a:lnTo>
                    <a:pt x="78" y="122"/>
                  </a:lnTo>
                  <a:lnTo>
                    <a:pt x="68" y="129"/>
                  </a:lnTo>
                  <a:lnTo>
                    <a:pt x="62" y="134"/>
                  </a:lnTo>
                  <a:lnTo>
                    <a:pt x="52" y="132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28" y="132"/>
                  </a:lnTo>
                  <a:lnTo>
                    <a:pt x="22" y="134"/>
                  </a:lnTo>
                  <a:lnTo>
                    <a:pt x="17" y="137"/>
                  </a:lnTo>
                  <a:lnTo>
                    <a:pt x="12" y="142"/>
                  </a:lnTo>
                  <a:lnTo>
                    <a:pt x="7" y="147"/>
                  </a:lnTo>
                  <a:lnTo>
                    <a:pt x="2" y="157"/>
                  </a:lnTo>
                  <a:lnTo>
                    <a:pt x="0" y="169"/>
                  </a:lnTo>
                  <a:lnTo>
                    <a:pt x="2" y="181"/>
                  </a:lnTo>
                  <a:lnTo>
                    <a:pt x="7" y="191"/>
                  </a:lnTo>
                  <a:lnTo>
                    <a:pt x="12" y="196"/>
                  </a:lnTo>
                  <a:lnTo>
                    <a:pt x="17" y="199"/>
                  </a:lnTo>
                  <a:lnTo>
                    <a:pt x="23" y="201"/>
                  </a:lnTo>
                  <a:lnTo>
                    <a:pt x="32" y="202"/>
                  </a:lnTo>
                  <a:lnTo>
                    <a:pt x="40" y="204"/>
                  </a:lnTo>
                  <a:lnTo>
                    <a:pt x="47" y="202"/>
                  </a:lnTo>
                  <a:lnTo>
                    <a:pt x="53" y="202"/>
                  </a:lnTo>
                  <a:lnTo>
                    <a:pt x="60" y="199"/>
                  </a:lnTo>
                  <a:lnTo>
                    <a:pt x="67" y="192"/>
                  </a:lnTo>
                  <a:lnTo>
                    <a:pt x="70" y="184"/>
                  </a:lnTo>
                  <a:lnTo>
                    <a:pt x="70" y="176"/>
                  </a:lnTo>
                  <a:lnTo>
                    <a:pt x="70" y="169"/>
                  </a:lnTo>
                  <a:lnTo>
                    <a:pt x="80" y="159"/>
                  </a:lnTo>
                  <a:lnTo>
                    <a:pt x="92" y="152"/>
                  </a:lnTo>
                  <a:lnTo>
                    <a:pt x="103" y="146"/>
                  </a:lnTo>
                  <a:lnTo>
                    <a:pt x="108" y="142"/>
                  </a:lnTo>
                  <a:lnTo>
                    <a:pt x="112" y="146"/>
                  </a:lnTo>
                  <a:lnTo>
                    <a:pt x="115" y="151"/>
                  </a:lnTo>
                  <a:lnTo>
                    <a:pt x="118" y="154"/>
                  </a:lnTo>
                  <a:lnTo>
                    <a:pt x="123" y="157"/>
                  </a:lnTo>
                  <a:lnTo>
                    <a:pt x="117" y="167"/>
                  </a:lnTo>
                  <a:lnTo>
                    <a:pt x="112" y="177"/>
                  </a:lnTo>
                  <a:lnTo>
                    <a:pt x="108" y="189"/>
                  </a:lnTo>
                  <a:lnTo>
                    <a:pt x="105" y="196"/>
                  </a:lnTo>
                  <a:lnTo>
                    <a:pt x="92" y="204"/>
                  </a:lnTo>
                  <a:lnTo>
                    <a:pt x="80" y="216"/>
                  </a:lnTo>
                  <a:lnTo>
                    <a:pt x="73" y="229"/>
                  </a:lnTo>
                  <a:lnTo>
                    <a:pt x="73" y="242"/>
                  </a:lnTo>
                  <a:lnTo>
                    <a:pt x="78" y="254"/>
                  </a:lnTo>
                  <a:lnTo>
                    <a:pt x="88" y="266"/>
                  </a:lnTo>
                  <a:lnTo>
                    <a:pt x="102" y="272"/>
                  </a:lnTo>
                  <a:lnTo>
                    <a:pt x="115" y="276"/>
                  </a:lnTo>
                  <a:lnTo>
                    <a:pt x="123" y="274"/>
                  </a:lnTo>
                  <a:lnTo>
                    <a:pt x="132" y="271"/>
                  </a:lnTo>
                  <a:lnTo>
                    <a:pt x="140" y="266"/>
                  </a:lnTo>
                  <a:lnTo>
                    <a:pt x="148" y="261"/>
                  </a:lnTo>
                  <a:lnTo>
                    <a:pt x="153" y="256"/>
                  </a:lnTo>
                  <a:lnTo>
                    <a:pt x="157" y="251"/>
                  </a:lnTo>
                  <a:lnTo>
                    <a:pt x="158" y="246"/>
                  </a:lnTo>
                  <a:lnTo>
                    <a:pt x="160" y="239"/>
                  </a:lnTo>
                  <a:lnTo>
                    <a:pt x="157" y="226"/>
                  </a:lnTo>
                  <a:lnTo>
                    <a:pt x="152" y="216"/>
                  </a:lnTo>
                  <a:lnTo>
                    <a:pt x="145" y="209"/>
                  </a:lnTo>
                  <a:lnTo>
                    <a:pt x="138" y="204"/>
                  </a:lnTo>
                  <a:lnTo>
                    <a:pt x="140" y="192"/>
                  </a:lnTo>
                  <a:lnTo>
                    <a:pt x="142" y="181"/>
                  </a:lnTo>
                  <a:lnTo>
                    <a:pt x="143" y="172"/>
                  </a:lnTo>
                  <a:lnTo>
                    <a:pt x="145" y="166"/>
                  </a:lnTo>
                  <a:lnTo>
                    <a:pt x="150" y="166"/>
                  </a:lnTo>
                  <a:lnTo>
                    <a:pt x="157" y="164"/>
                  </a:lnTo>
                  <a:lnTo>
                    <a:pt x="160" y="162"/>
                  </a:lnTo>
                  <a:lnTo>
                    <a:pt x="162" y="162"/>
                  </a:lnTo>
                  <a:lnTo>
                    <a:pt x="170" y="176"/>
                  </a:lnTo>
                  <a:lnTo>
                    <a:pt x="175" y="194"/>
                  </a:lnTo>
                  <a:lnTo>
                    <a:pt x="183" y="212"/>
                  </a:lnTo>
                  <a:lnTo>
                    <a:pt x="203" y="22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1" name="Freeform 657"/>
            <p:cNvSpPr>
              <a:spLocks/>
            </p:cNvSpPr>
            <p:nvPr/>
          </p:nvSpPr>
          <p:spPr bwMode="auto">
            <a:xfrm>
              <a:off x="5408" y="3644"/>
              <a:ext cx="153" cy="23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27" y="445"/>
                </a:cxn>
                <a:cxn ang="0">
                  <a:pos x="55" y="422"/>
                </a:cxn>
                <a:cxn ang="0">
                  <a:pos x="87" y="402"/>
                </a:cxn>
                <a:cxn ang="0">
                  <a:pos x="119" y="388"/>
                </a:cxn>
                <a:cxn ang="0">
                  <a:pos x="152" y="378"/>
                </a:cxn>
                <a:cxn ang="0">
                  <a:pos x="184" y="373"/>
                </a:cxn>
                <a:cxn ang="0">
                  <a:pos x="214" y="372"/>
                </a:cxn>
                <a:cxn ang="0">
                  <a:pos x="242" y="375"/>
                </a:cxn>
                <a:cxn ang="0">
                  <a:pos x="242" y="365"/>
                </a:cxn>
                <a:cxn ang="0">
                  <a:pos x="244" y="352"/>
                </a:cxn>
                <a:cxn ang="0">
                  <a:pos x="247" y="338"/>
                </a:cxn>
                <a:cxn ang="0">
                  <a:pos x="252" y="325"/>
                </a:cxn>
                <a:cxn ang="0">
                  <a:pos x="260" y="310"/>
                </a:cxn>
                <a:cxn ang="0">
                  <a:pos x="272" y="298"/>
                </a:cxn>
                <a:cxn ang="0">
                  <a:pos x="287" y="288"/>
                </a:cxn>
                <a:cxn ang="0">
                  <a:pos x="305" y="280"/>
                </a:cxn>
                <a:cxn ang="0">
                  <a:pos x="290" y="246"/>
                </a:cxn>
                <a:cxn ang="0">
                  <a:pos x="282" y="205"/>
                </a:cxn>
                <a:cxn ang="0">
                  <a:pos x="284" y="166"/>
                </a:cxn>
                <a:cxn ang="0">
                  <a:pos x="302" y="135"/>
                </a:cxn>
                <a:cxn ang="0">
                  <a:pos x="290" y="128"/>
                </a:cxn>
                <a:cxn ang="0">
                  <a:pos x="277" y="120"/>
                </a:cxn>
                <a:cxn ang="0">
                  <a:pos x="260" y="110"/>
                </a:cxn>
                <a:cxn ang="0">
                  <a:pos x="244" y="95"/>
                </a:cxn>
                <a:cxn ang="0">
                  <a:pos x="229" y="76"/>
                </a:cxn>
                <a:cxn ang="0">
                  <a:pos x="215" y="55"/>
                </a:cxn>
                <a:cxn ang="0">
                  <a:pos x="204" y="30"/>
                </a:cxn>
                <a:cxn ang="0">
                  <a:pos x="199" y="0"/>
                </a:cxn>
                <a:cxn ang="0">
                  <a:pos x="190" y="16"/>
                </a:cxn>
                <a:cxn ang="0">
                  <a:pos x="179" y="33"/>
                </a:cxn>
                <a:cxn ang="0">
                  <a:pos x="165" y="50"/>
                </a:cxn>
                <a:cxn ang="0">
                  <a:pos x="149" y="66"/>
                </a:cxn>
                <a:cxn ang="0">
                  <a:pos x="130" y="80"/>
                </a:cxn>
                <a:cxn ang="0">
                  <a:pos x="112" y="91"/>
                </a:cxn>
                <a:cxn ang="0">
                  <a:pos x="90" y="96"/>
                </a:cxn>
                <a:cxn ang="0">
                  <a:pos x="68" y="98"/>
                </a:cxn>
                <a:cxn ang="0">
                  <a:pos x="77" y="121"/>
                </a:cxn>
                <a:cxn ang="0">
                  <a:pos x="80" y="148"/>
                </a:cxn>
                <a:cxn ang="0">
                  <a:pos x="72" y="180"/>
                </a:cxn>
                <a:cxn ang="0">
                  <a:pos x="48" y="210"/>
                </a:cxn>
                <a:cxn ang="0">
                  <a:pos x="62" y="263"/>
                </a:cxn>
                <a:cxn ang="0">
                  <a:pos x="62" y="315"/>
                </a:cxn>
                <a:cxn ang="0">
                  <a:pos x="53" y="360"/>
                </a:cxn>
                <a:cxn ang="0">
                  <a:pos x="43" y="395"/>
                </a:cxn>
                <a:cxn ang="0">
                  <a:pos x="33" y="415"/>
                </a:cxn>
                <a:cxn ang="0">
                  <a:pos x="22" y="435"/>
                </a:cxn>
                <a:cxn ang="0">
                  <a:pos x="12" y="452"/>
                </a:cxn>
                <a:cxn ang="0">
                  <a:pos x="3" y="460"/>
                </a:cxn>
                <a:cxn ang="0">
                  <a:pos x="0" y="463"/>
                </a:cxn>
                <a:cxn ang="0">
                  <a:pos x="0" y="468"/>
                </a:cxn>
                <a:cxn ang="0">
                  <a:pos x="0" y="470"/>
                </a:cxn>
                <a:cxn ang="0">
                  <a:pos x="2" y="472"/>
                </a:cxn>
                <a:cxn ang="0">
                  <a:pos x="0" y="475"/>
                </a:cxn>
              </a:cxnLst>
              <a:rect l="0" t="0" r="r" b="b"/>
              <a:pathLst>
                <a:path w="305" h="475">
                  <a:moveTo>
                    <a:pt x="0" y="475"/>
                  </a:moveTo>
                  <a:lnTo>
                    <a:pt x="27" y="445"/>
                  </a:lnTo>
                  <a:lnTo>
                    <a:pt x="55" y="422"/>
                  </a:lnTo>
                  <a:lnTo>
                    <a:pt x="87" y="402"/>
                  </a:lnTo>
                  <a:lnTo>
                    <a:pt x="119" y="388"/>
                  </a:lnTo>
                  <a:lnTo>
                    <a:pt x="152" y="378"/>
                  </a:lnTo>
                  <a:lnTo>
                    <a:pt x="184" y="373"/>
                  </a:lnTo>
                  <a:lnTo>
                    <a:pt x="214" y="372"/>
                  </a:lnTo>
                  <a:lnTo>
                    <a:pt x="242" y="375"/>
                  </a:lnTo>
                  <a:lnTo>
                    <a:pt x="242" y="365"/>
                  </a:lnTo>
                  <a:lnTo>
                    <a:pt x="244" y="352"/>
                  </a:lnTo>
                  <a:lnTo>
                    <a:pt x="247" y="338"/>
                  </a:lnTo>
                  <a:lnTo>
                    <a:pt x="252" y="325"/>
                  </a:lnTo>
                  <a:lnTo>
                    <a:pt x="260" y="310"/>
                  </a:lnTo>
                  <a:lnTo>
                    <a:pt x="272" y="298"/>
                  </a:lnTo>
                  <a:lnTo>
                    <a:pt x="287" y="288"/>
                  </a:lnTo>
                  <a:lnTo>
                    <a:pt x="305" y="280"/>
                  </a:lnTo>
                  <a:lnTo>
                    <a:pt x="290" y="246"/>
                  </a:lnTo>
                  <a:lnTo>
                    <a:pt x="282" y="205"/>
                  </a:lnTo>
                  <a:lnTo>
                    <a:pt x="284" y="166"/>
                  </a:lnTo>
                  <a:lnTo>
                    <a:pt x="302" y="135"/>
                  </a:lnTo>
                  <a:lnTo>
                    <a:pt x="290" y="128"/>
                  </a:lnTo>
                  <a:lnTo>
                    <a:pt x="277" y="120"/>
                  </a:lnTo>
                  <a:lnTo>
                    <a:pt x="260" y="110"/>
                  </a:lnTo>
                  <a:lnTo>
                    <a:pt x="244" y="95"/>
                  </a:lnTo>
                  <a:lnTo>
                    <a:pt x="229" y="76"/>
                  </a:lnTo>
                  <a:lnTo>
                    <a:pt x="215" y="55"/>
                  </a:lnTo>
                  <a:lnTo>
                    <a:pt x="204" y="30"/>
                  </a:lnTo>
                  <a:lnTo>
                    <a:pt x="199" y="0"/>
                  </a:lnTo>
                  <a:lnTo>
                    <a:pt x="190" y="16"/>
                  </a:lnTo>
                  <a:lnTo>
                    <a:pt x="179" y="33"/>
                  </a:lnTo>
                  <a:lnTo>
                    <a:pt x="165" y="50"/>
                  </a:lnTo>
                  <a:lnTo>
                    <a:pt x="149" y="66"/>
                  </a:lnTo>
                  <a:lnTo>
                    <a:pt x="130" y="80"/>
                  </a:lnTo>
                  <a:lnTo>
                    <a:pt x="112" y="91"/>
                  </a:lnTo>
                  <a:lnTo>
                    <a:pt x="90" y="96"/>
                  </a:lnTo>
                  <a:lnTo>
                    <a:pt x="68" y="98"/>
                  </a:lnTo>
                  <a:lnTo>
                    <a:pt x="77" y="121"/>
                  </a:lnTo>
                  <a:lnTo>
                    <a:pt x="80" y="148"/>
                  </a:lnTo>
                  <a:lnTo>
                    <a:pt x="72" y="180"/>
                  </a:lnTo>
                  <a:lnTo>
                    <a:pt x="48" y="210"/>
                  </a:lnTo>
                  <a:lnTo>
                    <a:pt x="62" y="263"/>
                  </a:lnTo>
                  <a:lnTo>
                    <a:pt x="62" y="315"/>
                  </a:lnTo>
                  <a:lnTo>
                    <a:pt x="53" y="360"/>
                  </a:lnTo>
                  <a:lnTo>
                    <a:pt x="43" y="395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2" y="452"/>
                  </a:lnTo>
                  <a:lnTo>
                    <a:pt x="3" y="460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2" y="47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2" name="Freeform 658"/>
            <p:cNvSpPr>
              <a:spLocks/>
            </p:cNvSpPr>
            <p:nvPr/>
          </p:nvSpPr>
          <p:spPr bwMode="auto">
            <a:xfrm>
              <a:off x="4938" y="3695"/>
              <a:ext cx="247" cy="211"/>
            </a:xfrm>
            <a:custGeom>
              <a:avLst/>
              <a:gdLst/>
              <a:ahLst/>
              <a:cxnLst>
                <a:cxn ang="0">
                  <a:pos x="249" y="422"/>
                </a:cxn>
                <a:cxn ang="0">
                  <a:pos x="267" y="419"/>
                </a:cxn>
                <a:cxn ang="0">
                  <a:pos x="292" y="414"/>
                </a:cxn>
                <a:cxn ang="0">
                  <a:pos x="319" y="407"/>
                </a:cxn>
                <a:cxn ang="0">
                  <a:pos x="349" y="401"/>
                </a:cxn>
                <a:cxn ang="0">
                  <a:pos x="379" y="396"/>
                </a:cxn>
                <a:cxn ang="0">
                  <a:pos x="409" y="392"/>
                </a:cxn>
                <a:cxn ang="0">
                  <a:pos x="437" y="391"/>
                </a:cxn>
                <a:cxn ang="0">
                  <a:pos x="461" y="391"/>
                </a:cxn>
                <a:cxn ang="0">
                  <a:pos x="471" y="392"/>
                </a:cxn>
                <a:cxn ang="0">
                  <a:pos x="481" y="394"/>
                </a:cxn>
                <a:cxn ang="0">
                  <a:pos x="489" y="397"/>
                </a:cxn>
                <a:cxn ang="0">
                  <a:pos x="494" y="397"/>
                </a:cxn>
                <a:cxn ang="0">
                  <a:pos x="467" y="377"/>
                </a:cxn>
                <a:cxn ang="0">
                  <a:pos x="444" y="351"/>
                </a:cxn>
                <a:cxn ang="0">
                  <a:pos x="424" y="321"/>
                </a:cxn>
                <a:cxn ang="0">
                  <a:pos x="407" y="286"/>
                </a:cxn>
                <a:cxn ang="0">
                  <a:pos x="394" y="249"/>
                </a:cxn>
                <a:cxn ang="0">
                  <a:pos x="384" y="209"/>
                </a:cxn>
                <a:cxn ang="0">
                  <a:pos x="377" y="169"/>
                </a:cxn>
                <a:cxn ang="0">
                  <a:pos x="374" y="129"/>
                </a:cxn>
                <a:cxn ang="0">
                  <a:pos x="361" y="127"/>
                </a:cxn>
                <a:cxn ang="0">
                  <a:pos x="344" y="122"/>
                </a:cxn>
                <a:cxn ang="0">
                  <a:pos x="326" y="110"/>
                </a:cxn>
                <a:cxn ang="0">
                  <a:pos x="306" y="97"/>
                </a:cxn>
                <a:cxn ang="0">
                  <a:pos x="287" y="79"/>
                </a:cxn>
                <a:cxn ang="0">
                  <a:pos x="271" y="59"/>
                </a:cxn>
                <a:cxn ang="0">
                  <a:pos x="257" y="37"/>
                </a:cxn>
                <a:cxn ang="0">
                  <a:pos x="247" y="12"/>
                </a:cxn>
                <a:cxn ang="0">
                  <a:pos x="231" y="22"/>
                </a:cxn>
                <a:cxn ang="0">
                  <a:pos x="209" y="32"/>
                </a:cxn>
                <a:cxn ang="0">
                  <a:pos x="182" y="39"/>
                </a:cxn>
                <a:cxn ang="0">
                  <a:pos x="152" y="44"/>
                </a:cxn>
                <a:cxn ang="0">
                  <a:pos x="119" y="42"/>
                </a:cxn>
                <a:cxn ang="0">
                  <a:pos x="82" y="35"/>
                </a:cxn>
                <a:cxn ang="0">
                  <a:pos x="44" y="22"/>
                </a:cxn>
                <a:cxn ang="0">
                  <a:pos x="4" y="0"/>
                </a:cxn>
                <a:cxn ang="0">
                  <a:pos x="14" y="17"/>
                </a:cxn>
                <a:cxn ang="0">
                  <a:pos x="24" y="37"/>
                </a:cxn>
                <a:cxn ang="0">
                  <a:pos x="32" y="59"/>
                </a:cxn>
                <a:cxn ang="0">
                  <a:pos x="37" y="85"/>
                </a:cxn>
                <a:cxn ang="0">
                  <a:pos x="39" y="114"/>
                </a:cxn>
                <a:cxn ang="0">
                  <a:pos x="34" y="145"/>
                </a:cxn>
                <a:cxn ang="0">
                  <a:pos x="22" y="180"/>
                </a:cxn>
                <a:cxn ang="0">
                  <a:pos x="0" y="219"/>
                </a:cxn>
                <a:cxn ang="0">
                  <a:pos x="25" y="227"/>
                </a:cxn>
                <a:cxn ang="0">
                  <a:pos x="49" y="237"/>
                </a:cxn>
                <a:cxn ang="0">
                  <a:pos x="72" y="251"/>
                </a:cxn>
                <a:cxn ang="0">
                  <a:pos x="92" y="269"/>
                </a:cxn>
                <a:cxn ang="0">
                  <a:pos x="109" y="289"/>
                </a:cxn>
                <a:cxn ang="0">
                  <a:pos x="120" y="316"/>
                </a:cxn>
                <a:cxn ang="0">
                  <a:pos x="127" y="347"/>
                </a:cxn>
                <a:cxn ang="0">
                  <a:pos x="124" y="384"/>
                </a:cxn>
                <a:cxn ang="0">
                  <a:pos x="137" y="382"/>
                </a:cxn>
                <a:cxn ang="0">
                  <a:pos x="152" y="381"/>
                </a:cxn>
                <a:cxn ang="0">
                  <a:pos x="167" y="381"/>
                </a:cxn>
                <a:cxn ang="0">
                  <a:pos x="182" y="384"/>
                </a:cxn>
                <a:cxn ang="0">
                  <a:pos x="197" y="389"/>
                </a:cxn>
                <a:cxn ang="0">
                  <a:pos x="214" y="396"/>
                </a:cxn>
                <a:cxn ang="0">
                  <a:pos x="231" y="407"/>
                </a:cxn>
                <a:cxn ang="0">
                  <a:pos x="249" y="422"/>
                </a:cxn>
              </a:cxnLst>
              <a:rect l="0" t="0" r="r" b="b"/>
              <a:pathLst>
                <a:path w="494" h="422">
                  <a:moveTo>
                    <a:pt x="249" y="422"/>
                  </a:moveTo>
                  <a:lnTo>
                    <a:pt x="267" y="419"/>
                  </a:lnTo>
                  <a:lnTo>
                    <a:pt x="292" y="414"/>
                  </a:lnTo>
                  <a:lnTo>
                    <a:pt x="319" y="407"/>
                  </a:lnTo>
                  <a:lnTo>
                    <a:pt x="349" y="401"/>
                  </a:lnTo>
                  <a:lnTo>
                    <a:pt x="379" y="396"/>
                  </a:lnTo>
                  <a:lnTo>
                    <a:pt x="409" y="392"/>
                  </a:lnTo>
                  <a:lnTo>
                    <a:pt x="437" y="391"/>
                  </a:lnTo>
                  <a:lnTo>
                    <a:pt x="461" y="391"/>
                  </a:lnTo>
                  <a:lnTo>
                    <a:pt x="471" y="392"/>
                  </a:lnTo>
                  <a:lnTo>
                    <a:pt x="481" y="394"/>
                  </a:lnTo>
                  <a:lnTo>
                    <a:pt x="489" y="397"/>
                  </a:lnTo>
                  <a:lnTo>
                    <a:pt x="494" y="397"/>
                  </a:lnTo>
                  <a:lnTo>
                    <a:pt x="467" y="377"/>
                  </a:lnTo>
                  <a:lnTo>
                    <a:pt x="444" y="351"/>
                  </a:lnTo>
                  <a:lnTo>
                    <a:pt x="424" y="321"/>
                  </a:lnTo>
                  <a:lnTo>
                    <a:pt x="407" y="286"/>
                  </a:lnTo>
                  <a:lnTo>
                    <a:pt x="394" y="249"/>
                  </a:lnTo>
                  <a:lnTo>
                    <a:pt x="384" y="209"/>
                  </a:lnTo>
                  <a:lnTo>
                    <a:pt x="377" y="169"/>
                  </a:lnTo>
                  <a:lnTo>
                    <a:pt x="374" y="129"/>
                  </a:lnTo>
                  <a:lnTo>
                    <a:pt x="361" y="127"/>
                  </a:lnTo>
                  <a:lnTo>
                    <a:pt x="344" y="122"/>
                  </a:lnTo>
                  <a:lnTo>
                    <a:pt x="326" y="110"/>
                  </a:lnTo>
                  <a:lnTo>
                    <a:pt x="306" y="97"/>
                  </a:lnTo>
                  <a:lnTo>
                    <a:pt x="287" y="79"/>
                  </a:lnTo>
                  <a:lnTo>
                    <a:pt x="271" y="59"/>
                  </a:lnTo>
                  <a:lnTo>
                    <a:pt x="257" y="37"/>
                  </a:lnTo>
                  <a:lnTo>
                    <a:pt x="247" y="12"/>
                  </a:lnTo>
                  <a:lnTo>
                    <a:pt x="231" y="22"/>
                  </a:lnTo>
                  <a:lnTo>
                    <a:pt x="209" y="32"/>
                  </a:lnTo>
                  <a:lnTo>
                    <a:pt x="182" y="39"/>
                  </a:lnTo>
                  <a:lnTo>
                    <a:pt x="152" y="44"/>
                  </a:lnTo>
                  <a:lnTo>
                    <a:pt x="119" y="42"/>
                  </a:lnTo>
                  <a:lnTo>
                    <a:pt x="82" y="35"/>
                  </a:lnTo>
                  <a:lnTo>
                    <a:pt x="44" y="22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24" y="37"/>
                  </a:lnTo>
                  <a:lnTo>
                    <a:pt x="32" y="59"/>
                  </a:lnTo>
                  <a:lnTo>
                    <a:pt x="37" y="85"/>
                  </a:lnTo>
                  <a:lnTo>
                    <a:pt x="39" y="114"/>
                  </a:lnTo>
                  <a:lnTo>
                    <a:pt x="34" y="145"/>
                  </a:lnTo>
                  <a:lnTo>
                    <a:pt x="22" y="180"/>
                  </a:lnTo>
                  <a:lnTo>
                    <a:pt x="0" y="219"/>
                  </a:lnTo>
                  <a:lnTo>
                    <a:pt x="25" y="227"/>
                  </a:lnTo>
                  <a:lnTo>
                    <a:pt x="49" y="237"/>
                  </a:lnTo>
                  <a:lnTo>
                    <a:pt x="72" y="251"/>
                  </a:lnTo>
                  <a:lnTo>
                    <a:pt x="92" y="269"/>
                  </a:lnTo>
                  <a:lnTo>
                    <a:pt x="109" y="289"/>
                  </a:lnTo>
                  <a:lnTo>
                    <a:pt x="120" y="316"/>
                  </a:lnTo>
                  <a:lnTo>
                    <a:pt x="127" y="347"/>
                  </a:lnTo>
                  <a:lnTo>
                    <a:pt x="124" y="384"/>
                  </a:lnTo>
                  <a:lnTo>
                    <a:pt x="137" y="382"/>
                  </a:lnTo>
                  <a:lnTo>
                    <a:pt x="152" y="381"/>
                  </a:lnTo>
                  <a:lnTo>
                    <a:pt x="167" y="381"/>
                  </a:lnTo>
                  <a:lnTo>
                    <a:pt x="182" y="384"/>
                  </a:lnTo>
                  <a:lnTo>
                    <a:pt x="197" y="389"/>
                  </a:lnTo>
                  <a:lnTo>
                    <a:pt x="214" y="396"/>
                  </a:lnTo>
                  <a:lnTo>
                    <a:pt x="231" y="407"/>
                  </a:lnTo>
                  <a:lnTo>
                    <a:pt x="249" y="42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3" name="Freeform 659"/>
            <p:cNvSpPr>
              <a:spLocks/>
            </p:cNvSpPr>
            <p:nvPr/>
          </p:nvSpPr>
          <p:spPr bwMode="auto">
            <a:xfrm>
              <a:off x="5063" y="3951"/>
              <a:ext cx="252" cy="266"/>
            </a:xfrm>
            <a:custGeom>
              <a:avLst/>
              <a:gdLst/>
              <a:ahLst/>
              <a:cxnLst>
                <a:cxn ang="0">
                  <a:pos x="73" y="251"/>
                </a:cxn>
                <a:cxn ang="0">
                  <a:pos x="93" y="255"/>
                </a:cxn>
                <a:cxn ang="0">
                  <a:pos x="125" y="256"/>
                </a:cxn>
                <a:cxn ang="0">
                  <a:pos x="161" y="253"/>
                </a:cxn>
                <a:cxn ang="0">
                  <a:pos x="203" y="245"/>
                </a:cxn>
                <a:cxn ang="0">
                  <a:pos x="245" y="228"/>
                </a:cxn>
                <a:cxn ang="0">
                  <a:pos x="286" y="200"/>
                </a:cxn>
                <a:cxn ang="0">
                  <a:pos x="323" y="156"/>
                </a:cxn>
                <a:cxn ang="0">
                  <a:pos x="350" y="103"/>
                </a:cxn>
                <a:cxn ang="0">
                  <a:pos x="370" y="61"/>
                </a:cxn>
                <a:cxn ang="0">
                  <a:pos x="388" y="31"/>
                </a:cxn>
                <a:cxn ang="0">
                  <a:pos x="407" y="16"/>
                </a:cxn>
                <a:cxn ang="0">
                  <a:pos x="430" y="13"/>
                </a:cxn>
                <a:cxn ang="0">
                  <a:pos x="455" y="10"/>
                </a:cxn>
                <a:cxn ang="0">
                  <a:pos x="477" y="6"/>
                </a:cxn>
                <a:cxn ang="0">
                  <a:pos x="497" y="1"/>
                </a:cxn>
                <a:cxn ang="0">
                  <a:pos x="503" y="1"/>
                </a:cxn>
                <a:cxn ang="0">
                  <a:pos x="505" y="6"/>
                </a:cxn>
                <a:cxn ang="0">
                  <a:pos x="463" y="23"/>
                </a:cxn>
                <a:cxn ang="0">
                  <a:pos x="408" y="75"/>
                </a:cxn>
                <a:cxn ang="0">
                  <a:pos x="378" y="141"/>
                </a:cxn>
                <a:cxn ang="0">
                  <a:pos x="366" y="201"/>
                </a:cxn>
                <a:cxn ang="0">
                  <a:pos x="363" y="241"/>
                </a:cxn>
                <a:cxn ang="0">
                  <a:pos x="368" y="290"/>
                </a:cxn>
                <a:cxn ang="0">
                  <a:pos x="358" y="318"/>
                </a:cxn>
                <a:cxn ang="0">
                  <a:pos x="320" y="338"/>
                </a:cxn>
                <a:cxn ang="0">
                  <a:pos x="283" y="377"/>
                </a:cxn>
                <a:cxn ang="0">
                  <a:pos x="265" y="425"/>
                </a:cxn>
                <a:cxn ang="0">
                  <a:pos x="248" y="452"/>
                </a:cxn>
                <a:cxn ang="0">
                  <a:pos x="193" y="462"/>
                </a:cxn>
                <a:cxn ang="0">
                  <a:pos x="133" y="485"/>
                </a:cxn>
                <a:cxn ang="0">
                  <a:pos x="83" y="515"/>
                </a:cxn>
                <a:cxn ang="0">
                  <a:pos x="70" y="508"/>
                </a:cxn>
                <a:cxn ang="0">
                  <a:pos x="66" y="455"/>
                </a:cxn>
                <a:cxn ang="0">
                  <a:pos x="50" y="398"/>
                </a:cxn>
                <a:cxn ang="0">
                  <a:pos x="20" y="350"/>
                </a:cxn>
                <a:cxn ang="0">
                  <a:pos x="15" y="333"/>
                </a:cxn>
                <a:cxn ang="0">
                  <a:pos x="45" y="323"/>
                </a:cxn>
                <a:cxn ang="0">
                  <a:pos x="68" y="305"/>
                </a:cxn>
                <a:cxn ang="0">
                  <a:pos x="73" y="271"/>
                </a:cxn>
              </a:cxnLst>
              <a:rect l="0" t="0" r="r" b="b"/>
              <a:pathLst>
                <a:path w="505" h="532">
                  <a:moveTo>
                    <a:pt x="66" y="251"/>
                  </a:moveTo>
                  <a:lnTo>
                    <a:pt x="73" y="251"/>
                  </a:lnTo>
                  <a:lnTo>
                    <a:pt x="81" y="253"/>
                  </a:lnTo>
                  <a:lnTo>
                    <a:pt x="93" y="255"/>
                  </a:lnTo>
                  <a:lnTo>
                    <a:pt x="108" y="255"/>
                  </a:lnTo>
                  <a:lnTo>
                    <a:pt x="125" y="256"/>
                  </a:lnTo>
                  <a:lnTo>
                    <a:pt x="141" y="255"/>
                  </a:lnTo>
                  <a:lnTo>
                    <a:pt x="161" y="253"/>
                  </a:lnTo>
                  <a:lnTo>
                    <a:pt x="181" y="250"/>
                  </a:lnTo>
                  <a:lnTo>
                    <a:pt x="203" y="245"/>
                  </a:lnTo>
                  <a:lnTo>
                    <a:pt x="223" y="238"/>
                  </a:lnTo>
                  <a:lnTo>
                    <a:pt x="245" y="228"/>
                  </a:lnTo>
                  <a:lnTo>
                    <a:pt x="266" y="215"/>
                  </a:lnTo>
                  <a:lnTo>
                    <a:pt x="286" y="200"/>
                  </a:lnTo>
                  <a:lnTo>
                    <a:pt x="305" y="180"/>
                  </a:lnTo>
                  <a:lnTo>
                    <a:pt x="323" y="156"/>
                  </a:lnTo>
                  <a:lnTo>
                    <a:pt x="338" y="128"/>
                  </a:lnTo>
                  <a:lnTo>
                    <a:pt x="350" y="103"/>
                  </a:lnTo>
                  <a:lnTo>
                    <a:pt x="361" y="81"/>
                  </a:lnTo>
                  <a:lnTo>
                    <a:pt x="370" y="61"/>
                  </a:lnTo>
                  <a:lnTo>
                    <a:pt x="380" y="45"/>
                  </a:lnTo>
                  <a:lnTo>
                    <a:pt x="388" y="31"/>
                  </a:lnTo>
                  <a:lnTo>
                    <a:pt x="397" y="21"/>
                  </a:lnTo>
                  <a:lnTo>
                    <a:pt x="407" y="16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43" y="11"/>
                  </a:lnTo>
                  <a:lnTo>
                    <a:pt x="455" y="10"/>
                  </a:lnTo>
                  <a:lnTo>
                    <a:pt x="467" y="8"/>
                  </a:lnTo>
                  <a:lnTo>
                    <a:pt x="477" y="6"/>
                  </a:lnTo>
                  <a:lnTo>
                    <a:pt x="487" y="5"/>
                  </a:lnTo>
                  <a:lnTo>
                    <a:pt x="497" y="1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5"/>
                  </a:lnTo>
                  <a:lnTo>
                    <a:pt x="505" y="6"/>
                  </a:lnTo>
                  <a:lnTo>
                    <a:pt x="505" y="10"/>
                  </a:lnTo>
                  <a:lnTo>
                    <a:pt x="463" y="23"/>
                  </a:lnTo>
                  <a:lnTo>
                    <a:pt x="432" y="46"/>
                  </a:lnTo>
                  <a:lnTo>
                    <a:pt x="408" y="75"/>
                  </a:lnTo>
                  <a:lnTo>
                    <a:pt x="390" y="108"/>
                  </a:lnTo>
                  <a:lnTo>
                    <a:pt x="378" y="141"/>
                  </a:lnTo>
                  <a:lnTo>
                    <a:pt x="371" y="173"/>
                  </a:lnTo>
                  <a:lnTo>
                    <a:pt x="366" y="201"/>
                  </a:lnTo>
                  <a:lnTo>
                    <a:pt x="365" y="223"/>
                  </a:lnTo>
                  <a:lnTo>
                    <a:pt x="363" y="241"/>
                  </a:lnTo>
                  <a:lnTo>
                    <a:pt x="365" y="263"/>
                  </a:lnTo>
                  <a:lnTo>
                    <a:pt x="368" y="290"/>
                  </a:lnTo>
                  <a:lnTo>
                    <a:pt x="373" y="317"/>
                  </a:lnTo>
                  <a:lnTo>
                    <a:pt x="358" y="318"/>
                  </a:lnTo>
                  <a:lnTo>
                    <a:pt x="340" y="327"/>
                  </a:lnTo>
                  <a:lnTo>
                    <a:pt x="320" y="338"/>
                  </a:lnTo>
                  <a:lnTo>
                    <a:pt x="300" y="357"/>
                  </a:lnTo>
                  <a:lnTo>
                    <a:pt x="283" y="377"/>
                  </a:lnTo>
                  <a:lnTo>
                    <a:pt x="271" y="400"/>
                  </a:lnTo>
                  <a:lnTo>
                    <a:pt x="265" y="425"/>
                  </a:lnTo>
                  <a:lnTo>
                    <a:pt x="268" y="452"/>
                  </a:lnTo>
                  <a:lnTo>
                    <a:pt x="248" y="452"/>
                  </a:lnTo>
                  <a:lnTo>
                    <a:pt x="221" y="455"/>
                  </a:lnTo>
                  <a:lnTo>
                    <a:pt x="193" y="462"/>
                  </a:lnTo>
                  <a:lnTo>
                    <a:pt x="163" y="472"/>
                  </a:lnTo>
                  <a:lnTo>
                    <a:pt x="133" y="485"/>
                  </a:lnTo>
                  <a:lnTo>
                    <a:pt x="105" y="500"/>
                  </a:lnTo>
                  <a:lnTo>
                    <a:pt x="83" y="515"/>
                  </a:lnTo>
                  <a:lnTo>
                    <a:pt x="66" y="532"/>
                  </a:lnTo>
                  <a:lnTo>
                    <a:pt x="70" y="508"/>
                  </a:lnTo>
                  <a:lnTo>
                    <a:pt x="70" y="483"/>
                  </a:lnTo>
                  <a:lnTo>
                    <a:pt x="66" y="455"/>
                  </a:lnTo>
                  <a:lnTo>
                    <a:pt x="60" y="425"/>
                  </a:lnTo>
                  <a:lnTo>
                    <a:pt x="50" y="398"/>
                  </a:lnTo>
                  <a:lnTo>
                    <a:pt x="36" y="372"/>
                  </a:lnTo>
                  <a:lnTo>
                    <a:pt x="20" y="350"/>
                  </a:lnTo>
                  <a:lnTo>
                    <a:pt x="0" y="333"/>
                  </a:lnTo>
                  <a:lnTo>
                    <a:pt x="15" y="333"/>
                  </a:lnTo>
                  <a:lnTo>
                    <a:pt x="30" y="330"/>
                  </a:lnTo>
                  <a:lnTo>
                    <a:pt x="45" y="323"/>
                  </a:lnTo>
                  <a:lnTo>
                    <a:pt x="58" y="315"/>
                  </a:lnTo>
                  <a:lnTo>
                    <a:pt x="68" y="305"/>
                  </a:lnTo>
                  <a:lnTo>
                    <a:pt x="73" y="290"/>
                  </a:lnTo>
                  <a:lnTo>
                    <a:pt x="73" y="271"/>
                  </a:lnTo>
                  <a:lnTo>
                    <a:pt x="66" y="25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4" name="Freeform 660"/>
            <p:cNvSpPr>
              <a:spLocks/>
            </p:cNvSpPr>
            <p:nvPr/>
          </p:nvSpPr>
          <p:spPr bwMode="auto">
            <a:xfrm>
              <a:off x="5225" y="3956"/>
              <a:ext cx="154" cy="271"/>
            </a:xfrm>
            <a:custGeom>
              <a:avLst/>
              <a:gdLst/>
              <a:ahLst/>
              <a:cxnLst>
                <a:cxn ang="0">
                  <a:pos x="185" y="6"/>
                </a:cxn>
                <a:cxn ang="0">
                  <a:pos x="202" y="26"/>
                </a:cxn>
                <a:cxn ang="0">
                  <a:pos x="230" y="28"/>
                </a:cxn>
                <a:cxn ang="0">
                  <a:pos x="245" y="38"/>
                </a:cxn>
                <a:cxn ang="0">
                  <a:pos x="239" y="53"/>
                </a:cxn>
                <a:cxn ang="0">
                  <a:pos x="220" y="68"/>
                </a:cxn>
                <a:cxn ang="0">
                  <a:pos x="204" y="71"/>
                </a:cxn>
                <a:cxn ang="0">
                  <a:pos x="187" y="70"/>
                </a:cxn>
                <a:cxn ang="0">
                  <a:pos x="174" y="73"/>
                </a:cxn>
                <a:cxn ang="0">
                  <a:pos x="164" y="81"/>
                </a:cxn>
                <a:cxn ang="0">
                  <a:pos x="155" y="91"/>
                </a:cxn>
                <a:cxn ang="0">
                  <a:pos x="152" y="103"/>
                </a:cxn>
                <a:cxn ang="0">
                  <a:pos x="152" y="113"/>
                </a:cxn>
                <a:cxn ang="0">
                  <a:pos x="157" y="125"/>
                </a:cxn>
                <a:cxn ang="0">
                  <a:pos x="164" y="135"/>
                </a:cxn>
                <a:cxn ang="0">
                  <a:pos x="175" y="140"/>
                </a:cxn>
                <a:cxn ang="0">
                  <a:pos x="192" y="143"/>
                </a:cxn>
                <a:cxn ang="0">
                  <a:pos x="205" y="141"/>
                </a:cxn>
                <a:cxn ang="0">
                  <a:pos x="219" y="131"/>
                </a:cxn>
                <a:cxn ang="0">
                  <a:pos x="222" y="115"/>
                </a:cxn>
                <a:cxn ang="0">
                  <a:pos x="232" y="98"/>
                </a:cxn>
                <a:cxn ang="0">
                  <a:pos x="255" y="85"/>
                </a:cxn>
                <a:cxn ang="0">
                  <a:pos x="264" y="85"/>
                </a:cxn>
                <a:cxn ang="0">
                  <a:pos x="270" y="93"/>
                </a:cxn>
                <a:cxn ang="0">
                  <a:pos x="269" y="106"/>
                </a:cxn>
                <a:cxn ang="0">
                  <a:pos x="260" y="128"/>
                </a:cxn>
                <a:cxn ang="0">
                  <a:pos x="247" y="141"/>
                </a:cxn>
                <a:cxn ang="0">
                  <a:pos x="230" y="158"/>
                </a:cxn>
                <a:cxn ang="0">
                  <a:pos x="225" y="171"/>
                </a:cxn>
                <a:cxn ang="0">
                  <a:pos x="225" y="178"/>
                </a:cxn>
                <a:cxn ang="0">
                  <a:pos x="229" y="190"/>
                </a:cxn>
                <a:cxn ang="0">
                  <a:pos x="244" y="205"/>
                </a:cxn>
                <a:cxn ang="0">
                  <a:pos x="262" y="213"/>
                </a:cxn>
                <a:cxn ang="0">
                  <a:pos x="275" y="213"/>
                </a:cxn>
                <a:cxn ang="0">
                  <a:pos x="287" y="208"/>
                </a:cxn>
                <a:cxn ang="0">
                  <a:pos x="297" y="203"/>
                </a:cxn>
                <a:cxn ang="0">
                  <a:pos x="307" y="226"/>
                </a:cxn>
                <a:cxn ang="0">
                  <a:pos x="307" y="280"/>
                </a:cxn>
                <a:cxn ang="0">
                  <a:pos x="287" y="332"/>
                </a:cxn>
                <a:cxn ang="0">
                  <a:pos x="254" y="382"/>
                </a:cxn>
                <a:cxn ang="0">
                  <a:pos x="210" y="428"/>
                </a:cxn>
                <a:cxn ang="0">
                  <a:pos x="160" y="467"/>
                </a:cxn>
                <a:cxn ang="0">
                  <a:pos x="110" y="498"/>
                </a:cxn>
                <a:cxn ang="0">
                  <a:pos x="64" y="520"/>
                </a:cxn>
                <a:cxn ang="0">
                  <a:pos x="37" y="528"/>
                </a:cxn>
                <a:cxn ang="0">
                  <a:pos x="20" y="535"/>
                </a:cxn>
                <a:cxn ang="0">
                  <a:pos x="3" y="540"/>
                </a:cxn>
                <a:cxn ang="0">
                  <a:pos x="0" y="537"/>
                </a:cxn>
                <a:cxn ang="0">
                  <a:pos x="17" y="520"/>
                </a:cxn>
                <a:cxn ang="0">
                  <a:pos x="37" y="493"/>
                </a:cxn>
                <a:cxn ang="0">
                  <a:pos x="53" y="463"/>
                </a:cxn>
                <a:cxn ang="0">
                  <a:pos x="64" y="432"/>
                </a:cxn>
                <a:cxn ang="0">
                  <a:pos x="65" y="393"/>
                </a:cxn>
                <a:cxn ang="0">
                  <a:pos x="57" y="338"/>
                </a:cxn>
                <a:cxn ang="0">
                  <a:pos x="45" y="280"/>
                </a:cxn>
                <a:cxn ang="0">
                  <a:pos x="40" y="231"/>
                </a:cxn>
                <a:cxn ang="0">
                  <a:pos x="43" y="191"/>
                </a:cxn>
                <a:cxn ang="0">
                  <a:pos x="55" y="131"/>
                </a:cxn>
                <a:cxn ang="0">
                  <a:pos x="85" y="65"/>
                </a:cxn>
                <a:cxn ang="0">
                  <a:pos x="140" y="13"/>
                </a:cxn>
              </a:cxnLst>
              <a:rect l="0" t="0" r="r" b="b"/>
              <a:pathLst>
                <a:path w="309" h="540">
                  <a:moveTo>
                    <a:pt x="182" y="0"/>
                  </a:moveTo>
                  <a:lnTo>
                    <a:pt x="185" y="6"/>
                  </a:lnTo>
                  <a:lnTo>
                    <a:pt x="192" y="18"/>
                  </a:lnTo>
                  <a:lnTo>
                    <a:pt x="202" y="26"/>
                  </a:lnTo>
                  <a:lnTo>
                    <a:pt x="220" y="28"/>
                  </a:lnTo>
                  <a:lnTo>
                    <a:pt x="230" y="28"/>
                  </a:lnTo>
                  <a:lnTo>
                    <a:pt x="239" y="31"/>
                  </a:lnTo>
                  <a:lnTo>
                    <a:pt x="245" y="38"/>
                  </a:lnTo>
                  <a:lnTo>
                    <a:pt x="249" y="45"/>
                  </a:lnTo>
                  <a:lnTo>
                    <a:pt x="239" y="53"/>
                  </a:lnTo>
                  <a:lnTo>
                    <a:pt x="230" y="61"/>
                  </a:lnTo>
                  <a:lnTo>
                    <a:pt x="220" y="68"/>
                  </a:lnTo>
                  <a:lnTo>
                    <a:pt x="214" y="73"/>
                  </a:lnTo>
                  <a:lnTo>
                    <a:pt x="204" y="71"/>
                  </a:lnTo>
                  <a:lnTo>
                    <a:pt x="195" y="70"/>
                  </a:lnTo>
                  <a:lnTo>
                    <a:pt x="187" y="70"/>
                  </a:lnTo>
                  <a:lnTo>
                    <a:pt x="180" y="71"/>
                  </a:lnTo>
                  <a:lnTo>
                    <a:pt x="174" y="73"/>
                  </a:lnTo>
                  <a:lnTo>
                    <a:pt x="169" y="76"/>
                  </a:lnTo>
                  <a:lnTo>
                    <a:pt x="164" y="81"/>
                  </a:lnTo>
                  <a:lnTo>
                    <a:pt x="159" y="86"/>
                  </a:lnTo>
                  <a:lnTo>
                    <a:pt x="155" y="91"/>
                  </a:lnTo>
                  <a:lnTo>
                    <a:pt x="154" y="96"/>
                  </a:lnTo>
                  <a:lnTo>
                    <a:pt x="152" y="103"/>
                  </a:lnTo>
                  <a:lnTo>
                    <a:pt x="152" y="108"/>
                  </a:lnTo>
                  <a:lnTo>
                    <a:pt x="152" y="113"/>
                  </a:lnTo>
                  <a:lnTo>
                    <a:pt x="154" y="118"/>
                  </a:lnTo>
                  <a:lnTo>
                    <a:pt x="157" y="125"/>
                  </a:lnTo>
                  <a:lnTo>
                    <a:pt x="159" y="130"/>
                  </a:lnTo>
                  <a:lnTo>
                    <a:pt x="164" y="135"/>
                  </a:lnTo>
                  <a:lnTo>
                    <a:pt x="169" y="138"/>
                  </a:lnTo>
                  <a:lnTo>
                    <a:pt x="175" y="140"/>
                  </a:lnTo>
                  <a:lnTo>
                    <a:pt x="184" y="141"/>
                  </a:lnTo>
                  <a:lnTo>
                    <a:pt x="192" y="143"/>
                  </a:lnTo>
                  <a:lnTo>
                    <a:pt x="199" y="141"/>
                  </a:lnTo>
                  <a:lnTo>
                    <a:pt x="205" y="141"/>
                  </a:lnTo>
                  <a:lnTo>
                    <a:pt x="212" y="138"/>
                  </a:lnTo>
                  <a:lnTo>
                    <a:pt x="219" y="131"/>
                  </a:lnTo>
                  <a:lnTo>
                    <a:pt x="222" y="123"/>
                  </a:lnTo>
                  <a:lnTo>
                    <a:pt x="222" y="115"/>
                  </a:lnTo>
                  <a:lnTo>
                    <a:pt x="222" y="108"/>
                  </a:lnTo>
                  <a:lnTo>
                    <a:pt x="232" y="98"/>
                  </a:lnTo>
                  <a:lnTo>
                    <a:pt x="244" y="91"/>
                  </a:lnTo>
                  <a:lnTo>
                    <a:pt x="255" y="85"/>
                  </a:lnTo>
                  <a:lnTo>
                    <a:pt x="260" y="81"/>
                  </a:lnTo>
                  <a:lnTo>
                    <a:pt x="264" y="85"/>
                  </a:lnTo>
                  <a:lnTo>
                    <a:pt x="267" y="90"/>
                  </a:lnTo>
                  <a:lnTo>
                    <a:pt x="270" y="93"/>
                  </a:lnTo>
                  <a:lnTo>
                    <a:pt x="275" y="96"/>
                  </a:lnTo>
                  <a:lnTo>
                    <a:pt x="269" y="106"/>
                  </a:lnTo>
                  <a:lnTo>
                    <a:pt x="264" y="116"/>
                  </a:lnTo>
                  <a:lnTo>
                    <a:pt x="260" y="128"/>
                  </a:lnTo>
                  <a:lnTo>
                    <a:pt x="257" y="135"/>
                  </a:lnTo>
                  <a:lnTo>
                    <a:pt x="247" y="141"/>
                  </a:lnTo>
                  <a:lnTo>
                    <a:pt x="237" y="148"/>
                  </a:lnTo>
                  <a:lnTo>
                    <a:pt x="230" y="158"/>
                  </a:lnTo>
                  <a:lnTo>
                    <a:pt x="227" y="168"/>
                  </a:lnTo>
                  <a:lnTo>
                    <a:pt x="225" y="171"/>
                  </a:lnTo>
                  <a:lnTo>
                    <a:pt x="225" y="175"/>
                  </a:lnTo>
                  <a:lnTo>
                    <a:pt x="225" y="178"/>
                  </a:lnTo>
                  <a:lnTo>
                    <a:pt x="225" y="181"/>
                  </a:lnTo>
                  <a:lnTo>
                    <a:pt x="229" y="190"/>
                  </a:lnTo>
                  <a:lnTo>
                    <a:pt x="235" y="198"/>
                  </a:lnTo>
                  <a:lnTo>
                    <a:pt x="244" y="205"/>
                  </a:lnTo>
                  <a:lnTo>
                    <a:pt x="255" y="211"/>
                  </a:lnTo>
                  <a:lnTo>
                    <a:pt x="262" y="213"/>
                  </a:lnTo>
                  <a:lnTo>
                    <a:pt x="269" y="213"/>
                  </a:lnTo>
                  <a:lnTo>
                    <a:pt x="275" y="213"/>
                  </a:lnTo>
                  <a:lnTo>
                    <a:pt x="280" y="211"/>
                  </a:lnTo>
                  <a:lnTo>
                    <a:pt x="287" y="208"/>
                  </a:lnTo>
                  <a:lnTo>
                    <a:pt x="292" y="205"/>
                  </a:lnTo>
                  <a:lnTo>
                    <a:pt x="297" y="203"/>
                  </a:lnTo>
                  <a:lnTo>
                    <a:pt x="300" y="200"/>
                  </a:lnTo>
                  <a:lnTo>
                    <a:pt x="307" y="226"/>
                  </a:lnTo>
                  <a:lnTo>
                    <a:pt x="309" y="253"/>
                  </a:lnTo>
                  <a:lnTo>
                    <a:pt x="307" y="280"/>
                  </a:lnTo>
                  <a:lnTo>
                    <a:pt x="299" y="307"/>
                  </a:lnTo>
                  <a:lnTo>
                    <a:pt x="287" y="332"/>
                  </a:lnTo>
                  <a:lnTo>
                    <a:pt x="272" y="358"/>
                  </a:lnTo>
                  <a:lnTo>
                    <a:pt x="254" y="382"/>
                  </a:lnTo>
                  <a:lnTo>
                    <a:pt x="232" y="405"/>
                  </a:lnTo>
                  <a:lnTo>
                    <a:pt x="210" y="428"/>
                  </a:lnTo>
                  <a:lnTo>
                    <a:pt x="185" y="448"/>
                  </a:lnTo>
                  <a:lnTo>
                    <a:pt x="160" y="467"/>
                  </a:lnTo>
                  <a:lnTo>
                    <a:pt x="135" y="483"/>
                  </a:lnTo>
                  <a:lnTo>
                    <a:pt x="110" y="498"/>
                  </a:lnTo>
                  <a:lnTo>
                    <a:pt x="87" y="510"/>
                  </a:lnTo>
                  <a:lnTo>
                    <a:pt x="64" y="520"/>
                  </a:lnTo>
                  <a:lnTo>
                    <a:pt x="42" y="527"/>
                  </a:lnTo>
                  <a:lnTo>
                    <a:pt x="37" y="528"/>
                  </a:lnTo>
                  <a:lnTo>
                    <a:pt x="28" y="532"/>
                  </a:lnTo>
                  <a:lnTo>
                    <a:pt x="20" y="535"/>
                  </a:lnTo>
                  <a:lnTo>
                    <a:pt x="10" y="538"/>
                  </a:lnTo>
                  <a:lnTo>
                    <a:pt x="3" y="540"/>
                  </a:lnTo>
                  <a:lnTo>
                    <a:pt x="0" y="540"/>
                  </a:lnTo>
                  <a:lnTo>
                    <a:pt x="0" y="537"/>
                  </a:lnTo>
                  <a:lnTo>
                    <a:pt x="7" y="530"/>
                  </a:lnTo>
                  <a:lnTo>
                    <a:pt x="17" y="520"/>
                  </a:lnTo>
                  <a:lnTo>
                    <a:pt x="27" y="507"/>
                  </a:lnTo>
                  <a:lnTo>
                    <a:pt x="37" y="493"/>
                  </a:lnTo>
                  <a:lnTo>
                    <a:pt x="45" y="478"/>
                  </a:lnTo>
                  <a:lnTo>
                    <a:pt x="53" y="463"/>
                  </a:lnTo>
                  <a:lnTo>
                    <a:pt x="59" y="447"/>
                  </a:lnTo>
                  <a:lnTo>
                    <a:pt x="64" y="432"/>
                  </a:lnTo>
                  <a:lnTo>
                    <a:pt x="65" y="415"/>
                  </a:lnTo>
                  <a:lnTo>
                    <a:pt x="65" y="393"/>
                  </a:lnTo>
                  <a:lnTo>
                    <a:pt x="62" y="368"/>
                  </a:lnTo>
                  <a:lnTo>
                    <a:pt x="57" y="338"/>
                  </a:lnTo>
                  <a:lnTo>
                    <a:pt x="50" y="307"/>
                  </a:lnTo>
                  <a:lnTo>
                    <a:pt x="45" y="280"/>
                  </a:lnTo>
                  <a:lnTo>
                    <a:pt x="42" y="253"/>
                  </a:lnTo>
                  <a:lnTo>
                    <a:pt x="40" y="231"/>
                  </a:lnTo>
                  <a:lnTo>
                    <a:pt x="42" y="213"/>
                  </a:lnTo>
                  <a:lnTo>
                    <a:pt x="43" y="191"/>
                  </a:lnTo>
                  <a:lnTo>
                    <a:pt x="48" y="163"/>
                  </a:lnTo>
                  <a:lnTo>
                    <a:pt x="55" y="131"/>
                  </a:lnTo>
                  <a:lnTo>
                    <a:pt x="67" y="98"/>
                  </a:lnTo>
                  <a:lnTo>
                    <a:pt x="85" y="65"/>
                  </a:lnTo>
                  <a:lnTo>
                    <a:pt x="109" y="36"/>
                  </a:lnTo>
                  <a:lnTo>
                    <a:pt x="140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" name="Freeform 661"/>
            <p:cNvSpPr>
              <a:spLocks/>
            </p:cNvSpPr>
            <p:nvPr/>
          </p:nvSpPr>
          <p:spPr bwMode="auto">
            <a:xfrm>
              <a:off x="4925" y="3631"/>
              <a:ext cx="693" cy="449"/>
            </a:xfrm>
            <a:custGeom>
              <a:avLst/>
              <a:gdLst/>
              <a:ahLst/>
              <a:cxnLst>
                <a:cxn ang="0">
                  <a:pos x="758" y="238"/>
                </a:cxn>
                <a:cxn ang="0">
                  <a:pos x="816" y="113"/>
                </a:cxn>
                <a:cxn ang="0">
                  <a:pos x="871" y="37"/>
                </a:cxn>
                <a:cxn ang="0">
                  <a:pos x="901" y="55"/>
                </a:cxn>
                <a:cxn ang="0">
                  <a:pos x="966" y="167"/>
                </a:cxn>
                <a:cxn ang="0">
                  <a:pos x="1028" y="290"/>
                </a:cxn>
                <a:cxn ang="0">
                  <a:pos x="991" y="455"/>
                </a:cxn>
                <a:cxn ang="0">
                  <a:pos x="914" y="547"/>
                </a:cxn>
                <a:cxn ang="0">
                  <a:pos x="896" y="614"/>
                </a:cxn>
                <a:cxn ang="0">
                  <a:pos x="936" y="552"/>
                </a:cxn>
                <a:cxn ang="0">
                  <a:pos x="1021" y="449"/>
                </a:cxn>
                <a:cxn ang="0">
                  <a:pos x="1180" y="399"/>
                </a:cxn>
                <a:cxn ang="0">
                  <a:pos x="1243" y="414"/>
                </a:cxn>
                <a:cxn ang="0">
                  <a:pos x="1323" y="462"/>
                </a:cxn>
                <a:cxn ang="0">
                  <a:pos x="1356" y="504"/>
                </a:cxn>
                <a:cxn ang="0">
                  <a:pos x="1266" y="539"/>
                </a:cxn>
                <a:cxn ang="0">
                  <a:pos x="1161" y="647"/>
                </a:cxn>
                <a:cxn ang="0">
                  <a:pos x="1021" y="666"/>
                </a:cxn>
                <a:cxn ang="0">
                  <a:pos x="983" y="659"/>
                </a:cxn>
                <a:cxn ang="0">
                  <a:pos x="949" y="667"/>
                </a:cxn>
                <a:cxn ang="0">
                  <a:pos x="981" y="615"/>
                </a:cxn>
                <a:cxn ang="0">
                  <a:pos x="976" y="600"/>
                </a:cxn>
                <a:cxn ang="0">
                  <a:pos x="943" y="592"/>
                </a:cxn>
                <a:cxn ang="0">
                  <a:pos x="913" y="644"/>
                </a:cxn>
                <a:cxn ang="0">
                  <a:pos x="911" y="671"/>
                </a:cxn>
                <a:cxn ang="0">
                  <a:pos x="901" y="637"/>
                </a:cxn>
                <a:cxn ang="0">
                  <a:pos x="844" y="617"/>
                </a:cxn>
                <a:cxn ang="0">
                  <a:pos x="789" y="626"/>
                </a:cxn>
                <a:cxn ang="0">
                  <a:pos x="743" y="649"/>
                </a:cxn>
                <a:cxn ang="0">
                  <a:pos x="683" y="657"/>
                </a:cxn>
                <a:cxn ang="0">
                  <a:pos x="637" y="722"/>
                </a:cxn>
                <a:cxn ang="0">
                  <a:pos x="562" y="841"/>
                </a:cxn>
                <a:cxn ang="0">
                  <a:pos x="457" y="891"/>
                </a:cxn>
                <a:cxn ang="0">
                  <a:pos x="369" y="896"/>
                </a:cxn>
                <a:cxn ang="0">
                  <a:pos x="316" y="887"/>
                </a:cxn>
                <a:cxn ang="0">
                  <a:pos x="210" y="847"/>
                </a:cxn>
                <a:cxn ang="0">
                  <a:pos x="105" y="801"/>
                </a:cxn>
                <a:cxn ang="0">
                  <a:pos x="0" y="789"/>
                </a:cxn>
                <a:cxn ang="0">
                  <a:pos x="74" y="709"/>
                </a:cxn>
                <a:cxn ang="0">
                  <a:pos x="244" y="560"/>
                </a:cxn>
                <a:cxn ang="0">
                  <a:pos x="374" y="529"/>
                </a:cxn>
                <a:cxn ang="0">
                  <a:pos x="509" y="522"/>
                </a:cxn>
                <a:cxn ang="0">
                  <a:pos x="631" y="575"/>
                </a:cxn>
                <a:cxn ang="0">
                  <a:pos x="684" y="615"/>
                </a:cxn>
                <a:cxn ang="0">
                  <a:pos x="734" y="627"/>
                </a:cxn>
                <a:cxn ang="0">
                  <a:pos x="784" y="612"/>
                </a:cxn>
                <a:cxn ang="0">
                  <a:pos x="764" y="590"/>
                </a:cxn>
                <a:cxn ang="0">
                  <a:pos x="699" y="592"/>
                </a:cxn>
                <a:cxn ang="0">
                  <a:pos x="627" y="584"/>
                </a:cxn>
                <a:cxn ang="0">
                  <a:pos x="492" y="505"/>
                </a:cxn>
                <a:cxn ang="0">
                  <a:pos x="409" y="337"/>
                </a:cxn>
                <a:cxn ang="0">
                  <a:pos x="406" y="180"/>
                </a:cxn>
                <a:cxn ang="0">
                  <a:pos x="502" y="230"/>
                </a:cxn>
                <a:cxn ang="0">
                  <a:pos x="641" y="280"/>
                </a:cxn>
                <a:cxn ang="0">
                  <a:pos x="736" y="334"/>
                </a:cxn>
                <a:cxn ang="0">
                  <a:pos x="788" y="477"/>
                </a:cxn>
                <a:cxn ang="0">
                  <a:pos x="804" y="570"/>
                </a:cxn>
                <a:cxn ang="0">
                  <a:pos x="856" y="609"/>
                </a:cxn>
                <a:cxn ang="0">
                  <a:pos x="876" y="587"/>
                </a:cxn>
                <a:cxn ang="0">
                  <a:pos x="836" y="524"/>
                </a:cxn>
                <a:cxn ang="0">
                  <a:pos x="754" y="375"/>
                </a:cxn>
              </a:cxnLst>
              <a:rect l="0" t="0" r="r" b="b"/>
              <a:pathLst>
                <a:path w="1386" h="897">
                  <a:moveTo>
                    <a:pt x="754" y="375"/>
                  </a:moveTo>
                  <a:lnTo>
                    <a:pt x="751" y="342"/>
                  </a:lnTo>
                  <a:lnTo>
                    <a:pt x="749" y="307"/>
                  </a:lnTo>
                  <a:lnTo>
                    <a:pt x="753" y="273"/>
                  </a:lnTo>
                  <a:lnTo>
                    <a:pt x="758" y="238"/>
                  </a:lnTo>
                  <a:lnTo>
                    <a:pt x="764" y="207"/>
                  </a:lnTo>
                  <a:lnTo>
                    <a:pt x="774" y="178"/>
                  </a:lnTo>
                  <a:lnTo>
                    <a:pt x="788" y="152"/>
                  </a:lnTo>
                  <a:lnTo>
                    <a:pt x="801" y="132"/>
                  </a:lnTo>
                  <a:lnTo>
                    <a:pt x="816" y="113"/>
                  </a:lnTo>
                  <a:lnTo>
                    <a:pt x="829" y="97"/>
                  </a:lnTo>
                  <a:lnTo>
                    <a:pt x="841" y="82"/>
                  </a:lnTo>
                  <a:lnTo>
                    <a:pt x="851" y="67"/>
                  </a:lnTo>
                  <a:lnTo>
                    <a:pt x="861" y="52"/>
                  </a:lnTo>
                  <a:lnTo>
                    <a:pt x="871" y="37"/>
                  </a:lnTo>
                  <a:lnTo>
                    <a:pt x="879" y="18"/>
                  </a:lnTo>
                  <a:lnTo>
                    <a:pt x="886" y="0"/>
                  </a:lnTo>
                  <a:lnTo>
                    <a:pt x="888" y="13"/>
                  </a:lnTo>
                  <a:lnTo>
                    <a:pt x="893" y="32"/>
                  </a:lnTo>
                  <a:lnTo>
                    <a:pt x="901" y="55"/>
                  </a:lnTo>
                  <a:lnTo>
                    <a:pt x="911" y="78"/>
                  </a:lnTo>
                  <a:lnTo>
                    <a:pt x="923" y="103"/>
                  </a:lnTo>
                  <a:lnTo>
                    <a:pt x="936" y="128"/>
                  </a:lnTo>
                  <a:lnTo>
                    <a:pt x="951" y="150"/>
                  </a:lnTo>
                  <a:lnTo>
                    <a:pt x="966" y="167"/>
                  </a:lnTo>
                  <a:lnTo>
                    <a:pt x="983" y="183"/>
                  </a:lnTo>
                  <a:lnTo>
                    <a:pt x="996" y="200"/>
                  </a:lnTo>
                  <a:lnTo>
                    <a:pt x="1006" y="218"/>
                  </a:lnTo>
                  <a:lnTo>
                    <a:pt x="1014" y="237"/>
                  </a:lnTo>
                  <a:lnTo>
                    <a:pt x="1028" y="290"/>
                  </a:lnTo>
                  <a:lnTo>
                    <a:pt x="1028" y="342"/>
                  </a:lnTo>
                  <a:lnTo>
                    <a:pt x="1019" y="387"/>
                  </a:lnTo>
                  <a:lnTo>
                    <a:pt x="1009" y="422"/>
                  </a:lnTo>
                  <a:lnTo>
                    <a:pt x="1001" y="439"/>
                  </a:lnTo>
                  <a:lnTo>
                    <a:pt x="991" y="455"/>
                  </a:lnTo>
                  <a:lnTo>
                    <a:pt x="978" y="474"/>
                  </a:lnTo>
                  <a:lnTo>
                    <a:pt x="963" y="490"/>
                  </a:lnTo>
                  <a:lnTo>
                    <a:pt x="946" y="509"/>
                  </a:lnTo>
                  <a:lnTo>
                    <a:pt x="929" y="527"/>
                  </a:lnTo>
                  <a:lnTo>
                    <a:pt x="914" y="547"/>
                  </a:lnTo>
                  <a:lnTo>
                    <a:pt x="899" y="569"/>
                  </a:lnTo>
                  <a:lnTo>
                    <a:pt x="893" y="584"/>
                  </a:lnTo>
                  <a:lnTo>
                    <a:pt x="891" y="599"/>
                  </a:lnTo>
                  <a:lnTo>
                    <a:pt x="891" y="610"/>
                  </a:lnTo>
                  <a:lnTo>
                    <a:pt x="896" y="614"/>
                  </a:lnTo>
                  <a:lnTo>
                    <a:pt x="908" y="607"/>
                  </a:lnTo>
                  <a:lnTo>
                    <a:pt x="916" y="597"/>
                  </a:lnTo>
                  <a:lnTo>
                    <a:pt x="923" y="584"/>
                  </a:lnTo>
                  <a:lnTo>
                    <a:pt x="928" y="572"/>
                  </a:lnTo>
                  <a:lnTo>
                    <a:pt x="936" y="552"/>
                  </a:lnTo>
                  <a:lnTo>
                    <a:pt x="944" y="534"/>
                  </a:lnTo>
                  <a:lnTo>
                    <a:pt x="954" y="517"/>
                  </a:lnTo>
                  <a:lnTo>
                    <a:pt x="966" y="502"/>
                  </a:lnTo>
                  <a:lnTo>
                    <a:pt x="993" y="472"/>
                  </a:lnTo>
                  <a:lnTo>
                    <a:pt x="1021" y="449"/>
                  </a:lnTo>
                  <a:lnTo>
                    <a:pt x="1053" y="429"/>
                  </a:lnTo>
                  <a:lnTo>
                    <a:pt x="1085" y="415"/>
                  </a:lnTo>
                  <a:lnTo>
                    <a:pt x="1118" y="405"/>
                  </a:lnTo>
                  <a:lnTo>
                    <a:pt x="1150" y="400"/>
                  </a:lnTo>
                  <a:lnTo>
                    <a:pt x="1180" y="399"/>
                  </a:lnTo>
                  <a:lnTo>
                    <a:pt x="1208" y="402"/>
                  </a:lnTo>
                  <a:lnTo>
                    <a:pt x="1218" y="405"/>
                  </a:lnTo>
                  <a:lnTo>
                    <a:pt x="1226" y="407"/>
                  </a:lnTo>
                  <a:lnTo>
                    <a:pt x="1235" y="410"/>
                  </a:lnTo>
                  <a:lnTo>
                    <a:pt x="1243" y="414"/>
                  </a:lnTo>
                  <a:lnTo>
                    <a:pt x="1260" y="422"/>
                  </a:lnTo>
                  <a:lnTo>
                    <a:pt x="1275" y="430"/>
                  </a:lnTo>
                  <a:lnTo>
                    <a:pt x="1291" y="440"/>
                  </a:lnTo>
                  <a:lnTo>
                    <a:pt x="1306" y="450"/>
                  </a:lnTo>
                  <a:lnTo>
                    <a:pt x="1323" y="462"/>
                  </a:lnTo>
                  <a:lnTo>
                    <a:pt x="1341" y="474"/>
                  </a:lnTo>
                  <a:lnTo>
                    <a:pt x="1363" y="485"/>
                  </a:lnTo>
                  <a:lnTo>
                    <a:pt x="1386" y="499"/>
                  </a:lnTo>
                  <a:lnTo>
                    <a:pt x="1373" y="500"/>
                  </a:lnTo>
                  <a:lnTo>
                    <a:pt x="1356" y="504"/>
                  </a:lnTo>
                  <a:lnTo>
                    <a:pt x="1338" y="507"/>
                  </a:lnTo>
                  <a:lnTo>
                    <a:pt x="1318" y="512"/>
                  </a:lnTo>
                  <a:lnTo>
                    <a:pt x="1300" y="519"/>
                  </a:lnTo>
                  <a:lnTo>
                    <a:pt x="1281" y="527"/>
                  </a:lnTo>
                  <a:lnTo>
                    <a:pt x="1266" y="539"/>
                  </a:lnTo>
                  <a:lnTo>
                    <a:pt x="1255" y="554"/>
                  </a:lnTo>
                  <a:lnTo>
                    <a:pt x="1238" y="577"/>
                  </a:lnTo>
                  <a:lnTo>
                    <a:pt x="1216" y="602"/>
                  </a:lnTo>
                  <a:lnTo>
                    <a:pt x="1191" y="626"/>
                  </a:lnTo>
                  <a:lnTo>
                    <a:pt x="1161" y="647"/>
                  </a:lnTo>
                  <a:lnTo>
                    <a:pt x="1130" y="666"/>
                  </a:lnTo>
                  <a:lnTo>
                    <a:pt x="1096" y="676"/>
                  </a:lnTo>
                  <a:lnTo>
                    <a:pt x="1061" y="679"/>
                  </a:lnTo>
                  <a:lnTo>
                    <a:pt x="1028" y="671"/>
                  </a:lnTo>
                  <a:lnTo>
                    <a:pt x="1021" y="666"/>
                  </a:lnTo>
                  <a:lnTo>
                    <a:pt x="1014" y="662"/>
                  </a:lnTo>
                  <a:lnTo>
                    <a:pt x="1006" y="659"/>
                  </a:lnTo>
                  <a:lnTo>
                    <a:pt x="998" y="657"/>
                  </a:lnTo>
                  <a:lnTo>
                    <a:pt x="989" y="657"/>
                  </a:lnTo>
                  <a:lnTo>
                    <a:pt x="983" y="659"/>
                  </a:lnTo>
                  <a:lnTo>
                    <a:pt x="976" y="662"/>
                  </a:lnTo>
                  <a:lnTo>
                    <a:pt x="971" y="666"/>
                  </a:lnTo>
                  <a:lnTo>
                    <a:pt x="964" y="671"/>
                  </a:lnTo>
                  <a:lnTo>
                    <a:pt x="958" y="671"/>
                  </a:lnTo>
                  <a:lnTo>
                    <a:pt x="949" y="667"/>
                  </a:lnTo>
                  <a:lnTo>
                    <a:pt x="943" y="666"/>
                  </a:lnTo>
                  <a:lnTo>
                    <a:pt x="956" y="657"/>
                  </a:lnTo>
                  <a:lnTo>
                    <a:pt x="968" y="644"/>
                  </a:lnTo>
                  <a:lnTo>
                    <a:pt x="978" y="631"/>
                  </a:lnTo>
                  <a:lnTo>
                    <a:pt x="981" y="615"/>
                  </a:lnTo>
                  <a:lnTo>
                    <a:pt x="981" y="612"/>
                  </a:lnTo>
                  <a:lnTo>
                    <a:pt x="981" y="609"/>
                  </a:lnTo>
                  <a:lnTo>
                    <a:pt x="979" y="607"/>
                  </a:lnTo>
                  <a:lnTo>
                    <a:pt x="978" y="604"/>
                  </a:lnTo>
                  <a:lnTo>
                    <a:pt x="976" y="600"/>
                  </a:lnTo>
                  <a:lnTo>
                    <a:pt x="973" y="599"/>
                  </a:lnTo>
                  <a:lnTo>
                    <a:pt x="971" y="597"/>
                  </a:lnTo>
                  <a:lnTo>
                    <a:pt x="968" y="595"/>
                  </a:lnTo>
                  <a:lnTo>
                    <a:pt x="956" y="592"/>
                  </a:lnTo>
                  <a:lnTo>
                    <a:pt x="943" y="592"/>
                  </a:lnTo>
                  <a:lnTo>
                    <a:pt x="931" y="597"/>
                  </a:lnTo>
                  <a:lnTo>
                    <a:pt x="921" y="604"/>
                  </a:lnTo>
                  <a:lnTo>
                    <a:pt x="914" y="615"/>
                  </a:lnTo>
                  <a:lnTo>
                    <a:pt x="913" y="631"/>
                  </a:lnTo>
                  <a:lnTo>
                    <a:pt x="913" y="644"/>
                  </a:lnTo>
                  <a:lnTo>
                    <a:pt x="918" y="654"/>
                  </a:lnTo>
                  <a:lnTo>
                    <a:pt x="921" y="662"/>
                  </a:lnTo>
                  <a:lnTo>
                    <a:pt x="919" y="667"/>
                  </a:lnTo>
                  <a:lnTo>
                    <a:pt x="916" y="669"/>
                  </a:lnTo>
                  <a:lnTo>
                    <a:pt x="911" y="671"/>
                  </a:lnTo>
                  <a:lnTo>
                    <a:pt x="908" y="669"/>
                  </a:lnTo>
                  <a:lnTo>
                    <a:pt x="906" y="664"/>
                  </a:lnTo>
                  <a:lnTo>
                    <a:pt x="904" y="656"/>
                  </a:lnTo>
                  <a:lnTo>
                    <a:pt x="904" y="647"/>
                  </a:lnTo>
                  <a:lnTo>
                    <a:pt x="901" y="637"/>
                  </a:lnTo>
                  <a:lnTo>
                    <a:pt x="894" y="627"/>
                  </a:lnTo>
                  <a:lnTo>
                    <a:pt x="881" y="624"/>
                  </a:lnTo>
                  <a:lnTo>
                    <a:pt x="859" y="632"/>
                  </a:lnTo>
                  <a:lnTo>
                    <a:pt x="853" y="624"/>
                  </a:lnTo>
                  <a:lnTo>
                    <a:pt x="844" y="617"/>
                  </a:lnTo>
                  <a:lnTo>
                    <a:pt x="834" y="612"/>
                  </a:lnTo>
                  <a:lnTo>
                    <a:pt x="823" y="610"/>
                  </a:lnTo>
                  <a:lnTo>
                    <a:pt x="811" y="612"/>
                  </a:lnTo>
                  <a:lnTo>
                    <a:pt x="799" y="617"/>
                  </a:lnTo>
                  <a:lnTo>
                    <a:pt x="789" y="626"/>
                  </a:lnTo>
                  <a:lnTo>
                    <a:pt x="779" y="641"/>
                  </a:lnTo>
                  <a:lnTo>
                    <a:pt x="773" y="642"/>
                  </a:lnTo>
                  <a:lnTo>
                    <a:pt x="763" y="646"/>
                  </a:lnTo>
                  <a:lnTo>
                    <a:pt x="753" y="647"/>
                  </a:lnTo>
                  <a:lnTo>
                    <a:pt x="743" y="649"/>
                  </a:lnTo>
                  <a:lnTo>
                    <a:pt x="731" y="651"/>
                  </a:lnTo>
                  <a:lnTo>
                    <a:pt x="719" y="652"/>
                  </a:lnTo>
                  <a:lnTo>
                    <a:pt x="706" y="654"/>
                  </a:lnTo>
                  <a:lnTo>
                    <a:pt x="694" y="654"/>
                  </a:lnTo>
                  <a:lnTo>
                    <a:pt x="683" y="657"/>
                  </a:lnTo>
                  <a:lnTo>
                    <a:pt x="673" y="662"/>
                  </a:lnTo>
                  <a:lnTo>
                    <a:pt x="664" y="672"/>
                  </a:lnTo>
                  <a:lnTo>
                    <a:pt x="656" y="686"/>
                  </a:lnTo>
                  <a:lnTo>
                    <a:pt x="646" y="702"/>
                  </a:lnTo>
                  <a:lnTo>
                    <a:pt x="637" y="722"/>
                  </a:lnTo>
                  <a:lnTo>
                    <a:pt x="626" y="744"/>
                  </a:lnTo>
                  <a:lnTo>
                    <a:pt x="614" y="769"/>
                  </a:lnTo>
                  <a:lnTo>
                    <a:pt x="599" y="797"/>
                  </a:lnTo>
                  <a:lnTo>
                    <a:pt x="581" y="821"/>
                  </a:lnTo>
                  <a:lnTo>
                    <a:pt x="562" y="841"/>
                  </a:lnTo>
                  <a:lnTo>
                    <a:pt x="542" y="856"/>
                  </a:lnTo>
                  <a:lnTo>
                    <a:pt x="521" y="869"/>
                  </a:lnTo>
                  <a:lnTo>
                    <a:pt x="499" y="879"/>
                  </a:lnTo>
                  <a:lnTo>
                    <a:pt x="479" y="886"/>
                  </a:lnTo>
                  <a:lnTo>
                    <a:pt x="457" y="891"/>
                  </a:lnTo>
                  <a:lnTo>
                    <a:pt x="437" y="894"/>
                  </a:lnTo>
                  <a:lnTo>
                    <a:pt x="417" y="896"/>
                  </a:lnTo>
                  <a:lnTo>
                    <a:pt x="401" y="897"/>
                  </a:lnTo>
                  <a:lnTo>
                    <a:pt x="384" y="896"/>
                  </a:lnTo>
                  <a:lnTo>
                    <a:pt x="369" y="896"/>
                  </a:lnTo>
                  <a:lnTo>
                    <a:pt x="357" y="894"/>
                  </a:lnTo>
                  <a:lnTo>
                    <a:pt x="349" y="892"/>
                  </a:lnTo>
                  <a:lnTo>
                    <a:pt x="342" y="892"/>
                  </a:lnTo>
                  <a:lnTo>
                    <a:pt x="331" y="891"/>
                  </a:lnTo>
                  <a:lnTo>
                    <a:pt x="316" y="887"/>
                  </a:lnTo>
                  <a:lnTo>
                    <a:pt x="297" y="882"/>
                  </a:lnTo>
                  <a:lnTo>
                    <a:pt x="276" y="876"/>
                  </a:lnTo>
                  <a:lnTo>
                    <a:pt x="254" y="867"/>
                  </a:lnTo>
                  <a:lnTo>
                    <a:pt x="230" y="859"/>
                  </a:lnTo>
                  <a:lnTo>
                    <a:pt x="210" y="847"/>
                  </a:lnTo>
                  <a:lnTo>
                    <a:pt x="190" y="836"/>
                  </a:lnTo>
                  <a:lnTo>
                    <a:pt x="170" y="824"/>
                  </a:lnTo>
                  <a:lnTo>
                    <a:pt x="150" y="814"/>
                  </a:lnTo>
                  <a:lnTo>
                    <a:pt x="129" y="807"/>
                  </a:lnTo>
                  <a:lnTo>
                    <a:pt x="105" y="801"/>
                  </a:lnTo>
                  <a:lnTo>
                    <a:pt x="84" y="797"/>
                  </a:lnTo>
                  <a:lnTo>
                    <a:pt x="62" y="794"/>
                  </a:lnTo>
                  <a:lnTo>
                    <a:pt x="40" y="792"/>
                  </a:lnTo>
                  <a:lnTo>
                    <a:pt x="22" y="792"/>
                  </a:lnTo>
                  <a:lnTo>
                    <a:pt x="0" y="789"/>
                  </a:lnTo>
                  <a:lnTo>
                    <a:pt x="2" y="781"/>
                  </a:lnTo>
                  <a:lnTo>
                    <a:pt x="12" y="772"/>
                  </a:lnTo>
                  <a:lnTo>
                    <a:pt x="22" y="764"/>
                  </a:lnTo>
                  <a:lnTo>
                    <a:pt x="45" y="739"/>
                  </a:lnTo>
                  <a:lnTo>
                    <a:pt x="74" y="709"/>
                  </a:lnTo>
                  <a:lnTo>
                    <a:pt x="105" y="674"/>
                  </a:lnTo>
                  <a:lnTo>
                    <a:pt x="139" y="641"/>
                  </a:lnTo>
                  <a:lnTo>
                    <a:pt x="174" y="609"/>
                  </a:lnTo>
                  <a:lnTo>
                    <a:pt x="210" y="580"/>
                  </a:lnTo>
                  <a:lnTo>
                    <a:pt x="244" y="560"/>
                  </a:lnTo>
                  <a:lnTo>
                    <a:pt x="274" y="550"/>
                  </a:lnTo>
                  <a:lnTo>
                    <a:pt x="292" y="547"/>
                  </a:lnTo>
                  <a:lnTo>
                    <a:pt x="317" y="542"/>
                  </a:lnTo>
                  <a:lnTo>
                    <a:pt x="344" y="535"/>
                  </a:lnTo>
                  <a:lnTo>
                    <a:pt x="374" y="529"/>
                  </a:lnTo>
                  <a:lnTo>
                    <a:pt x="404" y="524"/>
                  </a:lnTo>
                  <a:lnTo>
                    <a:pt x="434" y="520"/>
                  </a:lnTo>
                  <a:lnTo>
                    <a:pt x="462" y="519"/>
                  </a:lnTo>
                  <a:lnTo>
                    <a:pt x="486" y="519"/>
                  </a:lnTo>
                  <a:lnTo>
                    <a:pt x="509" y="522"/>
                  </a:lnTo>
                  <a:lnTo>
                    <a:pt x="534" y="530"/>
                  </a:lnTo>
                  <a:lnTo>
                    <a:pt x="561" y="540"/>
                  </a:lnTo>
                  <a:lnTo>
                    <a:pt x="587" y="552"/>
                  </a:lnTo>
                  <a:lnTo>
                    <a:pt x="611" y="564"/>
                  </a:lnTo>
                  <a:lnTo>
                    <a:pt x="631" y="575"/>
                  </a:lnTo>
                  <a:lnTo>
                    <a:pt x="647" y="584"/>
                  </a:lnTo>
                  <a:lnTo>
                    <a:pt x="656" y="590"/>
                  </a:lnTo>
                  <a:lnTo>
                    <a:pt x="666" y="599"/>
                  </a:lnTo>
                  <a:lnTo>
                    <a:pt x="674" y="607"/>
                  </a:lnTo>
                  <a:lnTo>
                    <a:pt x="684" y="615"/>
                  </a:lnTo>
                  <a:lnTo>
                    <a:pt x="694" y="622"/>
                  </a:lnTo>
                  <a:lnTo>
                    <a:pt x="701" y="626"/>
                  </a:lnTo>
                  <a:lnTo>
                    <a:pt x="711" y="627"/>
                  </a:lnTo>
                  <a:lnTo>
                    <a:pt x="723" y="627"/>
                  </a:lnTo>
                  <a:lnTo>
                    <a:pt x="734" y="627"/>
                  </a:lnTo>
                  <a:lnTo>
                    <a:pt x="746" y="626"/>
                  </a:lnTo>
                  <a:lnTo>
                    <a:pt x="758" y="624"/>
                  </a:lnTo>
                  <a:lnTo>
                    <a:pt x="766" y="622"/>
                  </a:lnTo>
                  <a:lnTo>
                    <a:pt x="774" y="619"/>
                  </a:lnTo>
                  <a:lnTo>
                    <a:pt x="784" y="612"/>
                  </a:lnTo>
                  <a:lnTo>
                    <a:pt x="788" y="607"/>
                  </a:lnTo>
                  <a:lnTo>
                    <a:pt x="786" y="602"/>
                  </a:lnTo>
                  <a:lnTo>
                    <a:pt x="779" y="595"/>
                  </a:lnTo>
                  <a:lnTo>
                    <a:pt x="773" y="592"/>
                  </a:lnTo>
                  <a:lnTo>
                    <a:pt x="764" y="590"/>
                  </a:lnTo>
                  <a:lnTo>
                    <a:pt x="753" y="590"/>
                  </a:lnTo>
                  <a:lnTo>
                    <a:pt x="741" y="590"/>
                  </a:lnTo>
                  <a:lnTo>
                    <a:pt x="728" y="590"/>
                  </a:lnTo>
                  <a:lnTo>
                    <a:pt x="713" y="590"/>
                  </a:lnTo>
                  <a:lnTo>
                    <a:pt x="699" y="592"/>
                  </a:lnTo>
                  <a:lnTo>
                    <a:pt x="686" y="592"/>
                  </a:lnTo>
                  <a:lnTo>
                    <a:pt x="673" y="592"/>
                  </a:lnTo>
                  <a:lnTo>
                    <a:pt x="659" y="592"/>
                  </a:lnTo>
                  <a:lnTo>
                    <a:pt x="644" y="589"/>
                  </a:lnTo>
                  <a:lnTo>
                    <a:pt x="627" y="584"/>
                  </a:lnTo>
                  <a:lnTo>
                    <a:pt x="606" y="575"/>
                  </a:lnTo>
                  <a:lnTo>
                    <a:pt x="582" y="562"/>
                  </a:lnTo>
                  <a:lnTo>
                    <a:pt x="554" y="547"/>
                  </a:lnTo>
                  <a:lnTo>
                    <a:pt x="519" y="525"/>
                  </a:lnTo>
                  <a:lnTo>
                    <a:pt x="492" y="505"/>
                  </a:lnTo>
                  <a:lnTo>
                    <a:pt x="469" y="479"/>
                  </a:lnTo>
                  <a:lnTo>
                    <a:pt x="449" y="449"/>
                  </a:lnTo>
                  <a:lnTo>
                    <a:pt x="432" y="414"/>
                  </a:lnTo>
                  <a:lnTo>
                    <a:pt x="419" y="377"/>
                  </a:lnTo>
                  <a:lnTo>
                    <a:pt x="409" y="337"/>
                  </a:lnTo>
                  <a:lnTo>
                    <a:pt x="402" y="297"/>
                  </a:lnTo>
                  <a:lnTo>
                    <a:pt x="399" y="257"/>
                  </a:lnTo>
                  <a:lnTo>
                    <a:pt x="399" y="230"/>
                  </a:lnTo>
                  <a:lnTo>
                    <a:pt x="402" y="205"/>
                  </a:lnTo>
                  <a:lnTo>
                    <a:pt x="406" y="180"/>
                  </a:lnTo>
                  <a:lnTo>
                    <a:pt x="411" y="157"/>
                  </a:lnTo>
                  <a:lnTo>
                    <a:pt x="424" y="177"/>
                  </a:lnTo>
                  <a:lnTo>
                    <a:pt x="446" y="195"/>
                  </a:lnTo>
                  <a:lnTo>
                    <a:pt x="472" y="213"/>
                  </a:lnTo>
                  <a:lnTo>
                    <a:pt x="502" y="230"/>
                  </a:lnTo>
                  <a:lnTo>
                    <a:pt x="534" y="245"/>
                  </a:lnTo>
                  <a:lnTo>
                    <a:pt x="567" y="257"/>
                  </a:lnTo>
                  <a:lnTo>
                    <a:pt x="597" y="267"/>
                  </a:lnTo>
                  <a:lnTo>
                    <a:pt x="624" y="275"/>
                  </a:lnTo>
                  <a:lnTo>
                    <a:pt x="641" y="280"/>
                  </a:lnTo>
                  <a:lnTo>
                    <a:pt x="659" y="285"/>
                  </a:lnTo>
                  <a:lnTo>
                    <a:pt x="679" y="293"/>
                  </a:lnTo>
                  <a:lnTo>
                    <a:pt x="699" y="303"/>
                  </a:lnTo>
                  <a:lnTo>
                    <a:pt x="719" y="317"/>
                  </a:lnTo>
                  <a:lnTo>
                    <a:pt x="736" y="334"/>
                  </a:lnTo>
                  <a:lnTo>
                    <a:pt x="749" y="354"/>
                  </a:lnTo>
                  <a:lnTo>
                    <a:pt x="758" y="380"/>
                  </a:lnTo>
                  <a:lnTo>
                    <a:pt x="769" y="417"/>
                  </a:lnTo>
                  <a:lnTo>
                    <a:pt x="781" y="445"/>
                  </a:lnTo>
                  <a:lnTo>
                    <a:pt x="788" y="477"/>
                  </a:lnTo>
                  <a:lnTo>
                    <a:pt x="783" y="520"/>
                  </a:lnTo>
                  <a:lnTo>
                    <a:pt x="783" y="534"/>
                  </a:lnTo>
                  <a:lnTo>
                    <a:pt x="786" y="547"/>
                  </a:lnTo>
                  <a:lnTo>
                    <a:pt x="794" y="559"/>
                  </a:lnTo>
                  <a:lnTo>
                    <a:pt x="804" y="570"/>
                  </a:lnTo>
                  <a:lnTo>
                    <a:pt x="814" y="580"/>
                  </a:lnTo>
                  <a:lnTo>
                    <a:pt x="826" y="590"/>
                  </a:lnTo>
                  <a:lnTo>
                    <a:pt x="836" y="597"/>
                  </a:lnTo>
                  <a:lnTo>
                    <a:pt x="844" y="602"/>
                  </a:lnTo>
                  <a:lnTo>
                    <a:pt x="856" y="609"/>
                  </a:lnTo>
                  <a:lnTo>
                    <a:pt x="868" y="614"/>
                  </a:lnTo>
                  <a:lnTo>
                    <a:pt x="874" y="612"/>
                  </a:lnTo>
                  <a:lnTo>
                    <a:pt x="876" y="607"/>
                  </a:lnTo>
                  <a:lnTo>
                    <a:pt x="876" y="597"/>
                  </a:lnTo>
                  <a:lnTo>
                    <a:pt x="876" y="587"/>
                  </a:lnTo>
                  <a:lnTo>
                    <a:pt x="874" y="575"/>
                  </a:lnTo>
                  <a:lnTo>
                    <a:pt x="869" y="564"/>
                  </a:lnTo>
                  <a:lnTo>
                    <a:pt x="863" y="555"/>
                  </a:lnTo>
                  <a:lnTo>
                    <a:pt x="851" y="542"/>
                  </a:lnTo>
                  <a:lnTo>
                    <a:pt x="836" y="524"/>
                  </a:lnTo>
                  <a:lnTo>
                    <a:pt x="818" y="502"/>
                  </a:lnTo>
                  <a:lnTo>
                    <a:pt x="798" y="475"/>
                  </a:lnTo>
                  <a:lnTo>
                    <a:pt x="779" y="445"/>
                  </a:lnTo>
                  <a:lnTo>
                    <a:pt x="764" y="412"/>
                  </a:lnTo>
                  <a:lnTo>
                    <a:pt x="754" y="37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" name="Freeform 662"/>
            <p:cNvSpPr>
              <a:spLocks/>
            </p:cNvSpPr>
            <p:nvPr/>
          </p:nvSpPr>
          <p:spPr bwMode="auto">
            <a:xfrm>
              <a:off x="5393" y="3979"/>
              <a:ext cx="179" cy="221"/>
            </a:xfrm>
            <a:custGeom>
              <a:avLst/>
              <a:gdLst/>
              <a:ahLst/>
              <a:cxnLst>
                <a:cxn ang="0">
                  <a:pos x="97" y="15"/>
                </a:cxn>
                <a:cxn ang="0">
                  <a:pos x="80" y="35"/>
                </a:cxn>
                <a:cxn ang="0">
                  <a:pos x="55" y="40"/>
                </a:cxn>
                <a:cxn ang="0">
                  <a:pos x="40" y="30"/>
                </a:cxn>
                <a:cxn ang="0">
                  <a:pos x="35" y="21"/>
                </a:cxn>
                <a:cxn ang="0">
                  <a:pos x="23" y="16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7" y="25"/>
                </a:cxn>
                <a:cxn ang="0">
                  <a:pos x="18" y="40"/>
                </a:cxn>
                <a:cxn ang="0">
                  <a:pos x="32" y="43"/>
                </a:cxn>
                <a:cxn ang="0">
                  <a:pos x="50" y="43"/>
                </a:cxn>
                <a:cxn ang="0">
                  <a:pos x="63" y="61"/>
                </a:cxn>
                <a:cxn ang="0">
                  <a:pos x="67" y="80"/>
                </a:cxn>
                <a:cxn ang="0">
                  <a:pos x="62" y="93"/>
                </a:cxn>
                <a:cxn ang="0">
                  <a:pos x="57" y="101"/>
                </a:cxn>
                <a:cxn ang="0">
                  <a:pos x="45" y="110"/>
                </a:cxn>
                <a:cxn ang="0">
                  <a:pos x="27" y="115"/>
                </a:cxn>
                <a:cxn ang="0">
                  <a:pos x="5" y="155"/>
                </a:cxn>
                <a:cxn ang="0">
                  <a:pos x="8" y="233"/>
                </a:cxn>
                <a:cxn ang="0">
                  <a:pos x="53" y="303"/>
                </a:cxn>
                <a:cxn ang="0">
                  <a:pos x="140" y="360"/>
                </a:cxn>
                <a:cxn ang="0">
                  <a:pos x="224" y="387"/>
                </a:cxn>
                <a:cxn ang="0">
                  <a:pos x="272" y="403"/>
                </a:cxn>
                <a:cxn ang="0">
                  <a:pos x="315" y="422"/>
                </a:cxn>
                <a:cxn ang="0">
                  <a:pos x="347" y="437"/>
                </a:cxn>
                <a:cxn ang="0">
                  <a:pos x="347" y="420"/>
                </a:cxn>
                <a:cxn ang="0">
                  <a:pos x="327" y="368"/>
                </a:cxn>
                <a:cxn ang="0">
                  <a:pos x="315" y="312"/>
                </a:cxn>
                <a:cxn ang="0">
                  <a:pos x="307" y="255"/>
                </a:cxn>
                <a:cxn ang="0">
                  <a:pos x="300" y="205"/>
                </a:cxn>
                <a:cxn ang="0">
                  <a:pos x="280" y="136"/>
                </a:cxn>
                <a:cxn ang="0">
                  <a:pos x="235" y="66"/>
                </a:cxn>
                <a:cxn ang="0">
                  <a:pos x="155" y="13"/>
                </a:cxn>
              </a:cxnLst>
              <a:rect l="0" t="0" r="r" b="b"/>
              <a:pathLst>
                <a:path w="359" h="442">
                  <a:moveTo>
                    <a:pt x="98" y="0"/>
                  </a:moveTo>
                  <a:lnTo>
                    <a:pt x="97" y="15"/>
                  </a:lnTo>
                  <a:lnTo>
                    <a:pt x="90" y="26"/>
                  </a:lnTo>
                  <a:lnTo>
                    <a:pt x="80" y="35"/>
                  </a:lnTo>
                  <a:lnTo>
                    <a:pt x="68" y="40"/>
                  </a:lnTo>
                  <a:lnTo>
                    <a:pt x="55" y="40"/>
                  </a:lnTo>
                  <a:lnTo>
                    <a:pt x="45" y="36"/>
                  </a:lnTo>
                  <a:lnTo>
                    <a:pt x="40" y="30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0" y="18"/>
                  </a:lnTo>
                  <a:lnTo>
                    <a:pt x="23" y="16"/>
                  </a:lnTo>
                  <a:lnTo>
                    <a:pt x="13" y="15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7" y="25"/>
                  </a:lnTo>
                  <a:lnTo>
                    <a:pt x="12" y="31"/>
                  </a:lnTo>
                  <a:lnTo>
                    <a:pt x="18" y="40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42" y="43"/>
                  </a:lnTo>
                  <a:lnTo>
                    <a:pt x="50" y="43"/>
                  </a:lnTo>
                  <a:lnTo>
                    <a:pt x="57" y="50"/>
                  </a:lnTo>
                  <a:lnTo>
                    <a:pt x="63" y="61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65" y="88"/>
                  </a:lnTo>
                  <a:lnTo>
                    <a:pt x="62" y="93"/>
                  </a:lnTo>
                  <a:lnTo>
                    <a:pt x="60" y="96"/>
                  </a:lnTo>
                  <a:lnTo>
                    <a:pt x="57" y="101"/>
                  </a:lnTo>
                  <a:lnTo>
                    <a:pt x="53" y="105"/>
                  </a:lnTo>
                  <a:lnTo>
                    <a:pt x="45" y="110"/>
                  </a:lnTo>
                  <a:lnTo>
                    <a:pt x="35" y="113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5" y="155"/>
                  </a:lnTo>
                  <a:lnTo>
                    <a:pt x="2" y="195"/>
                  </a:lnTo>
                  <a:lnTo>
                    <a:pt x="8" y="233"/>
                  </a:lnTo>
                  <a:lnTo>
                    <a:pt x="27" y="270"/>
                  </a:lnTo>
                  <a:lnTo>
                    <a:pt x="53" y="303"/>
                  </a:lnTo>
                  <a:lnTo>
                    <a:pt x="92" y="335"/>
                  </a:lnTo>
                  <a:lnTo>
                    <a:pt x="140" y="360"/>
                  </a:lnTo>
                  <a:lnTo>
                    <a:pt x="200" y="380"/>
                  </a:lnTo>
                  <a:lnTo>
                    <a:pt x="224" y="387"/>
                  </a:lnTo>
                  <a:lnTo>
                    <a:pt x="247" y="395"/>
                  </a:lnTo>
                  <a:lnTo>
                    <a:pt x="272" y="403"/>
                  </a:lnTo>
                  <a:lnTo>
                    <a:pt x="294" y="412"/>
                  </a:lnTo>
                  <a:lnTo>
                    <a:pt x="315" y="422"/>
                  </a:lnTo>
                  <a:lnTo>
                    <a:pt x="332" y="430"/>
                  </a:lnTo>
                  <a:lnTo>
                    <a:pt x="347" y="437"/>
                  </a:lnTo>
                  <a:lnTo>
                    <a:pt x="359" y="442"/>
                  </a:lnTo>
                  <a:lnTo>
                    <a:pt x="347" y="420"/>
                  </a:lnTo>
                  <a:lnTo>
                    <a:pt x="337" y="395"/>
                  </a:lnTo>
                  <a:lnTo>
                    <a:pt x="327" y="368"/>
                  </a:lnTo>
                  <a:lnTo>
                    <a:pt x="320" y="340"/>
                  </a:lnTo>
                  <a:lnTo>
                    <a:pt x="315" y="312"/>
                  </a:lnTo>
                  <a:lnTo>
                    <a:pt x="310" y="283"/>
                  </a:lnTo>
                  <a:lnTo>
                    <a:pt x="307" y="255"/>
                  </a:lnTo>
                  <a:lnTo>
                    <a:pt x="304" y="232"/>
                  </a:lnTo>
                  <a:lnTo>
                    <a:pt x="300" y="205"/>
                  </a:lnTo>
                  <a:lnTo>
                    <a:pt x="292" y="173"/>
                  </a:lnTo>
                  <a:lnTo>
                    <a:pt x="280" y="136"/>
                  </a:lnTo>
                  <a:lnTo>
                    <a:pt x="262" y="100"/>
                  </a:lnTo>
                  <a:lnTo>
                    <a:pt x="235" y="66"/>
                  </a:lnTo>
                  <a:lnTo>
                    <a:pt x="200" y="36"/>
                  </a:lnTo>
                  <a:lnTo>
                    <a:pt x="155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" name="Freeform 663"/>
            <p:cNvSpPr>
              <a:spLocks/>
            </p:cNvSpPr>
            <p:nvPr/>
          </p:nvSpPr>
          <p:spPr bwMode="auto">
            <a:xfrm>
              <a:off x="5349" y="4031"/>
              <a:ext cx="21" cy="23"/>
            </a:xfrm>
            <a:custGeom>
              <a:avLst/>
              <a:gdLst/>
              <a:ahLst/>
              <a:cxnLst>
                <a:cxn ang="0">
                  <a:pos x="41" y="28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26" y="45"/>
                </a:cxn>
                <a:cxn ang="0">
                  <a:pos x="18" y="43"/>
                </a:cxn>
                <a:cxn ang="0">
                  <a:pos x="10" y="40"/>
                </a:cxn>
                <a:cxn ang="0">
                  <a:pos x="5" y="35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8" y="5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8" y="3"/>
                </a:cxn>
                <a:cxn ang="0">
                  <a:pos x="36" y="10"/>
                </a:cxn>
                <a:cxn ang="0">
                  <a:pos x="41" y="20"/>
                </a:cxn>
                <a:cxn ang="0">
                  <a:pos x="41" y="28"/>
                </a:cxn>
              </a:cxnLst>
              <a:rect l="0" t="0" r="r" b="b"/>
              <a:pathLst>
                <a:path w="41" h="45">
                  <a:moveTo>
                    <a:pt x="41" y="28"/>
                  </a:moveTo>
                  <a:lnTo>
                    <a:pt x="38" y="36"/>
                  </a:lnTo>
                  <a:lnTo>
                    <a:pt x="33" y="43"/>
                  </a:lnTo>
                  <a:lnTo>
                    <a:pt x="26" y="45"/>
                  </a:lnTo>
                  <a:lnTo>
                    <a:pt x="18" y="43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6" y="10"/>
                  </a:lnTo>
                  <a:lnTo>
                    <a:pt x="41" y="20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" name="Freeform 664"/>
            <p:cNvSpPr>
              <a:spLocks/>
            </p:cNvSpPr>
            <p:nvPr/>
          </p:nvSpPr>
          <p:spPr bwMode="auto">
            <a:xfrm>
              <a:off x="5308" y="3996"/>
              <a:ext cx="22" cy="23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32" y="45"/>
                </a:cxn>
                <a:cxn ang="0">
                  <a:pos x="22" y="45"/>
                </a:cxn>
                <a:cxn ang="0">
                  <a:pos x="10" y="41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35" y="5"/>
                </a:cxn>
                <a:cxn ang="0">
                  <a:pos x="40" y="11"/>
                </a:cxn>
                <a:cxn ang="0">
                  <a:pos x="43" y="20"/>
                </a:cxn>
                <a:cxn ang="0">
                  <a:pos x="45" y="28"/>
                </a:cxn>
                <a:cxn ang="0">
                  <a:pos x="45" y="35"/>
                </a:cxn>
                <a:cxn ang="0">
                  <a:pos x="40" y="41"/>
                </a:cxn>
              </a:cxnLst>
              <a:rect l="0" t="0" r="r" b="b"/>
              <a:pathLst>
                <a:path w="45" h="45">
                  <a:moveTo>
                    <a:pt x="40" y="41"/>
                  </a:moveTo>
                  <a:lnTo>
                    <a:pt x="32" y="45"/>
                  </a:lnTo>
                  <a:lnTo>
                    <a:pt x="22" y="45"/>
                  </a:lnTo>
                  <a:lnTo>
                    <a:pt x="10" y="41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3" y="20"/>
                  </a:lnTo>
                  <a:lnTo>
                    <a:pt x="45" y="28"/>
                  </a:lnTo>
                  <a:lnTo>
                    <a:pt x="45" y="35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" name="Freeform 665"/>
            <p:cNvSpPr>
              <a:spLocks/>
            </p:cNvSpPr>
            <p:nvPr/>
          </p:nvSpPr>
          <p:spPr bwMode="auto">
            <a:xfrm>
              <a:off x="5362" y="3975"/>
              <a:ext cx="23" cy="2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34" y="45"/>
                </a:cxn>
                <a:cxn ang="0">
                  <a:pos x="24" y="47"/>
                </a:cxn>
                <a:cxn ang="0">
                  <a:pos x="14" y="47"/>
                </a:cxn>
                <a:cxn ang="0">
                  <a:pos x="5" y="40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5" y="12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5" y="2"/>
                </a:cxn>
                <a:cxn ang="0">
                  <a:pos x="42" y="7"/>
                </a:cxn>
                <a:cxn ang="0">
                  <a:pos x="45" y="15"/>
                </a:cxn>
                <a:cxn ang="0">
                  <a:pos x="45" y="25"/>
                </a:cxn>
                <a:cxn ang="0">
                  <a:pos x="44" y="34"/>
                </a:cxn>
                <a:cxn ang="0">
                  <a:pos x="40" y="40"/>
                </a:cxn>
              </a:cxnLst>
              <a:rect l="0" t="0" r="r" b="b"/>
              <a:pathLst>
                <a:path w="45" h="47">
                  <a:moveTo>
                    <a:pt x="40" y="40"/>
                  </a:moveTo>
                  <a:lnTo>
                    <a:pt x="34" y="45"/>
                  </a:lnTo>
                  <a:lnTo>
                    <a:pt x="24" y="47"/>
                  </a:lnTo>
                  <a:lnTo>
                    <a:pt x="14" y="47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7"/>
                  </a:lnTo>
                  <a:lnTo>
                    <a:pt x="45" y="15"/>
                  </a:lnTo>
                  <a:lnTo>
                    <a:pt x="45" y="25"/>
                  </a:lnTo>
                  <a:lnTo>
                    <a:pt x="44" y="3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Freeform 666"/>
            <p:cNvSpPr>
              <a:spLocks/>
            </p:cNvSpPr>
            <p:nvPr/>
          </p:nvSpPr>
          <p:spPr bwMode="auto">
            <a:xfrm>
              <a:off x="5396" y="4007"/>
              <a:ext cx="22" cy="23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42" y="39"/>
                </a:cxn>
                <a:cxn ang="0">
                  <a:pos x="45" y="29"/>
                </a:cxn>
                <a:cxn ang="0">
                  <a:pos x="45" y="19"/>
                </a:cxn>
                <a:cxn ang="0">
                  <a:pos x="43" y="10"/>
                </a:cxn>
                <a:cxn ang="0">
                  <a:pos x="37" y="5"/>
                </a:cxn>
                <a:cxn ang="0">
                  <a:pos x="27" y="2"/>
                </a:cxn>
                <a:cxn ang="0">
                  <a:pos x="15" y="0"/>
                </a:cxn>
                <a:cxn ang="0">
                  <a:pos x="7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5" y="37"/>
                </a:cxn>
                <a:cxn ang="0">
                  <a:pos x="15" y="42"/>
                </a:cxn>
                <a:cxn ang="0">
                  <a:pos x="27" y="45"/>
                </a:cxn>
                <a:cxn ang="0">
                  <a:pos x="35" y="45"/>
                </a:cxn>
              </a:cxnLst>
              <a:rect l="0" t="0" r="r" b="b"/>
              <a:pathLst>
                <a:path w="45" h="45">
                  <a:moveTo>
                    <a:pt x="35" y="45"/>
                  </a:moveTo>
                  <a:lnTo>
                    <a:pt x="42" y="39"/>
                  </a:lnTo>
                  <a:lnTo>
                    <a:pt x="45" y="29"/>
                  </a:lnTo>
                  <a:lnTo>
                    <a:pt x="45" y="19"/>
                  </a:lnTo>
                  <a:lnTo>
                    <a:pt x="43" y="10"/>
                  </a:lnTo>
                  <a:lnTo>
                    <a:pt x="37" y="5"/>
                  </a:lnTo>
                  <a:lnTo>
                    <a:pt x="27" y="2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7"/>
                  </a:lnTo>
                  <a:lnTo>
                    <a:pt x="15" y="42"/>
                  </a:lnTo>
                  <a:lnTo>
                    <a:pt x="2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" name="Freeform 667"/>
            <p:cNvSpPr>
              <a:spLocks/>
            </p:cNvSpPr>
            <p:nvPr/>
          </p:nvSpPr>
          <p:spPr bwMode="auto">
            <a:xfrm>
              <a:off x="5416" y="3969"/>
              <a:ext cx="20" cy="20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3" y="36"/>
                </a:cxn>
                <a:cxn ang="0">
                  <a:pos x="23" y="40"/>
                </a:cxn>
                <a:cxn ang="0">
                  <a:pos x="13" y="40"/>
                </a:cxn>
                <a:cxn ang="0">
                  <a:pos x="6" y="36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0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1" y="5"/>
                </a:cxn>
                <a:cxn ang="0">
                  <a:pos x="38" y="10"/>
                </a:cxn>
                <a:cxn ang="0">
                  <a:pos x="40" y="16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40" y="23"/>
                  </a:lnTo>
                  <a:lnTo>
                    <a:pt x="38" y="30"/>
                  </a:lnTo>
                  <a:lnTo>
                    <a:pt x="33" y="36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0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5"/>
                  </a:lnTo>
                  <a:lnTo>
                    <a:pt x="38" y="1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Freeform 668"/>
            <p:cNvSpPr>
              <a:spLocks/>
            </p:cNvSpPr>
            <p:nvPr/>
          </p:nvSpPr>
          <p:spPr bwMode="auto">
            <a:xfrm>
              <a:off x="5387" y="3931"/>
              <a:ext cx="18" cy="2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4"/>
                </a:cxn>
                <a:cxn ang="0">
                  <a:pos x="35" y="9"/>
                </a:cxn>
                <a:cxn ang="0">
                  <a:pos x="35" y="17"/>
                </a:cxn>
                <a:cxn ang="0">
                  <a:pos x="35" y="27"/>
                </a:cxn>
                <a:cxn ang="0">
                  <a:pos x="30" y="36"/>
                </a:cxn>
                <a:cxn ang="0">
                  <a:pos x="24" y="41"/>
                </a:cxn>
                <a:cxn ang="0">
                  <a:pos x="17" y="44"/>
                </a:cxn>
                <a:cxn ang="0">
                  <a:pos x="10" y="46"/>
                </a:cxn>
                <a:cxn ang="0">
                  <a:pos x="5" y="44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5" y="0"/>
                </a:cxn>
              </a:cxnLst>
              <a:rect l="0" t="0" r="r" b="b"/>
              <a:pathLst>
                <a:path w="35" h="46">
                  <a:moveTo>
                    <a:pt x="25" y="0"/>
                  </a:moveTo>
                  <a:lnTo>
                    <a:pt x="32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5" y="27"/>
                  </a:lnTo>
                  <a:lnTo>
                    <a:pt x="30" y="36"/>
                  </a:lnTo>
                  <a:lnTo>
                    <a:pt x="24" y="41"/>
                  </a:lnTo>
                  <a:lnTo>
                    <a:pt x="17" y="44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Freeform 669"/>
            <p:cNvSpPr>
              <a:spLocks/>
            </p:cNvSpPr>
            <p:nvPr/>
          </p:nvSpPr>
          <p:spPr bwMode="auto">
            <a:xfrm>
              <a:off x="5350" y="3947"/>
              <a:ext cx="22" cy="24"/>
            </a:xfrm>
            <a:custGeom>
              <a:avLst/>
              <a:gdLst/>
              <a:ahLst/>
              <a:cxnLst>
                <a:cxn ang="0">
                  <a:pos x="40" y="25"/>
                </a:cxn>
                <a:cxn ang="0">
                  <a:pos x="35" y="34"/>
                </a:cxn>
                <a:cxn ang="0">
                  <a:pos x="30" y="42"/>
                </a:cxn>
                <a:cxn ang="0">
                  <a:pos x="23" y="47"/>
                </a:cxn>
                <a:cxn ang="0">
                  <a:pos x="13" y="49"/>
                </a:cxn>
                <a:cxn ang="0">
                  <a:pos x="5" y="45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7" y="14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37" y="2"/>
                </a:cxn>
                <a:cxn ang="0">
                  <a:pos x="42" y="9"/>
                </a:cxn>
                <a:cxn ang="0">
                  <a:pos x="43" y="17"/>
                </a:cxn>
                <a:cxn ang="0">
                  <a:pos x="40" y="25"/>
                </a:cxn>
              </a:cxnLst>
              <a:rect l="0" t="0" r="r" b="b"/>
              <a:pathLst>
                <a:path w="43" h="49">
                  <a:moveTo>
                    <a:pt x="40" y="25"/>
                  </a:moveTo>
                  <a:lnTo>
                    <a:pt x="35" y="34"/>
                  </a:lnTo>
                  <a:lnTo>
                    <a:pt x="30" y="42"/>
                  </a:lnTo>
                  <a:lnTo>
                    <a:pt x="23" y="47"/>
                  </a:lnTo>
                  <a:lnTo>
                    <a:pt x="13" y="49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7" y="14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9"/>
                  </a:lnTo>
                  <a:lnTo>
                    <a:pt x="43" y="17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" name="Freeform 670"/>
            <p:cNvSpPr>
              <a:spLocks/>
            </p:cNvSpPr>
            <p:nvPr/>
          </p:nvSpPr>
          <p:spPr bwMode="auto">
            <a:xfrm>
              <a:off x="5325" y="3943"/>
              <a:ext cx="20" cy="21"/>
            </a:xfrm>
            <a:custGeom>
              <a:avLst/>
              <a:gdLst/>
              <a:ahLst/>
              <a:cxnLst>
                <a:cxn ang="0">
                  <a:pos x="7" y="37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7" y="5"/>
                </a:cxn>
                <a:cxn ang="0">
                  <a:pos x="40" y="12"/>
                </a:cxn>
                <a:cxn ang="0">
                  <a:pos x="42" y="20"/>
                </a:cxn>
                <a:cxn ang="0">
                  <a:pos x="40" y="27"/>
                </a:cxn>
                <a:cxn ang="0">
                  <a:pos x="34" y="33"/>
                </a:cxn>
                <a:cxn ang="0">
                  <a:pos x="27" y="40"/>
                </a:cxn>
                <a:cxn ang="0">
                  <a:pos x="17" y="42"/>
                </a:cxn>
                <a:cxn ang="0">
                  <a:pos x="7" y="37"/>
                </a:cxn>
              </a:cxnLst>
              <a:rect l="0" t="0" r="r" b="b"/>
              <a:pathLst>
                <a:path w="42" h="42">
                  <a:moveTo>
                    <a:pt x="7" y="37"/>
                  </a:moveTo>
                  <a:lnTo>
                    <a:pt x="2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7"/>
                  </a:lnTo>
                  <a:lnTo>
                    <a:pt x="34" y="33"/>
                  </a:lnTo>
                  <a:lnTo>
                    <a:pt x="27" y="40"/>
                  </a:lnTo>
                  <a:lnTo>
                    <a:pt x="17" y="4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" name="Freeform 671"/>
            <p:cNvSpPr>
              <a:spLocks/>
            </p:cNvSpPr>
            <p:nvPr/>
          </p:nvSpPr>
          <p:spPr bwMode="auto">
            <a:xfrm>
              <a:off x="5409" y="3836"/>
              <a:ext cx="178" cy="115"/>
            </a:xfrm>
            <a:custGeom>
              <a:avLst/>
              <a:gdLst/>
              <a:ahLst/>
              <a:cxnLst>
                <a:cxn ang="0">
                  <a:pos x="5" y="189"/>
                </a:cxn>
                <a:cxn ang="0">
                  <a:pos x="11" y="197"/>
                </a:cxn>
                <a:cxn ang="0">
                  <a:pos x="13" y="205"/>
                </a:cxn>
                <a:cxn ang="0">
                  <a:pos x="31" y="190"/>
                </a:cxn>
                <a:cxn ang="0">
                  <a:pos x="66" y="202"/>
                </a:cxn>
                <a:cxn ang="0">
                  <a:pos x="137" y="224"/>
                </a:cxn>
                <a:cxn ang="0">
                  <a:pos x="192" y="231"/>
                </a:cxn>
                <a:cxn ang="0">
                  <a:pos x="202" y="224"/>
                </a:cxn>
                <a:cxn ang="0">
                  <a:pos x="153" y="221"/>
                </a:cxn>
                <a:cxn ang="0">
                  <a:pos x="95" y="200"/>
                </a:cxn>
                <a:cxn ang="0">
                  <a:pos x="55" y="175"/>
                </a:cxn>
                <a:cxn ang="0">
                  <a:pos x="61" y="167"/>
                </a:cxn>
                <a:cxn ang="0">
                  <a:pos x="90" y="155"/>
                </a:cxn>
                <a:cxn ang="0">
                  <a:pos x="117" y="152"/>
                </a:cxn>
                <a:cxn ang="0">
                  <a:pos x="172" y="172"/>
                </a:cxn>
                <a:cxn ang="0">
                  <a:pos x="230" y="184"/>
                </a:cxn>
                <a:cxn ang="0">
                  <a:pos x="258" y="175"/>
                </a:cxn>
                <a:cxn ang="0">
                  <a:pos x="238" y="174"/>
                </a:cxn>
                <a:cxn ang="0">
                  <a:pos x="208" y="170"/>
                </a:cxn>
                <a:cxn ang="0">
                  <a:pos x="178" y="160"/>
                </a:cxn>
                <a:cxn ang="0">
                  <a:pos x="138" y="145"/>
                </a:cxn>
                <a:cxn ang="0">
                  <a:pos x="128" y="134"/>
                </a:cxn>
                <a:cxn ang="0">
                  <a:pos x="155" y="125"/>
                </a:cxn>
                <a:cxn ang="0">
                  <a:pos x="180" y="120"/>
                </a:cxn>
                <a:cxn ang="0">
                  <a:pos x="200" y="119"/>
                </a:cxn>
                <a:cxn ang="0">
                  <a:pos x="225" y="127"/>
                </a:cxn>
                <a:cxn ang="0">
                  <a:pos x="248" y="139"/>
                </a:cxn>
                <a:cxn ang="0">
                  <a:pos x="280" y="144"/>
                </a:cxn>
                <a:cxn ang="0">
                  <a:pos x="262" y="132"/>
                </a:cxn>
                <a:cxn ang="0">
                  <a:pos x="238" y="120"/>
                </a:cxn>
                <a:cxn ang="0">
                  <a:pos x="223" y="110"/>
                </a:cxn>
                <a:cxn ang="0">
                  <a:pos x="268" y="102"/>
                </a:cxn>
                <a:cxn ang="0">
                  <a:pos x="327" y="92"/>
                </a:cxn>
                <a:cxn ang="0">
                  <a:pos x="357" y="85"/>
                </a:cxn>
                <a:cxn ang="0">
                  <a:pos x="340" y="79"/>
                </a:cxn>
                <a:cxn ang="0">
                  <a:pos x="292" y="80"/>
                </a:cxn>
                <a:cxn ang="0">
                  <a:pos x="235" y="89"/>
                </a:cxn>
                <a:cxn ang="0">
                  <a:pos x="215" y="75"/>
                </a:cxn>
                <a:cxn ang="0">
                  <a:pos x="245" y="10"/>
                </a:cxn>
                <a:cxn ang="0">
                  <a:pos x="243" y="2"/>
                </a:cxn>
                <a:cxn ang="0">
                  <a:pos x="225" y="22"/>
                </a:cxn>
                <a:cxn ang="0">
                  <a:pos x="200" y="62"/>
                </a:cxn>
                <a:cxn ang="0">
                  <a:pos x="185" y="94"/>
                </a:cxn>
                <a:cxn ang="0">
                  <a:pos x="155" y="102"/>
                </a:cxn>
                <a:cxn ang="0">
                  <a:pos x="120" y="112"/>
                </a:cxn>
                <a:cxn ang="0">
                  <a:pos x="107" y="97"/>
                </a:cxn>
                <a:cxn ang="0">
                  <a:pos x="130" y="20"/>
                </a:cxn>
                <a:cxn ang="0">
                  <a:pos x="130" y="9"/>
                </a:cxn>
                <a:cxn ang="0">
                  <a:pos x="97" y="65"/>
                </a:cxn>
                <a:cxn ang="0">
                  <a:pos x="68" y="132"/>
                </a:cxn>
                <a:cxn ang="0">
                  <a:pos x="38" y="159"/>
                </a:cxn>
                <a:cxn ang="0">
                  <a:pos x="26" y="159"/>
                </a:cxn>
                <a:cxn ang="0">
                  <a:pos x="36" y="100"/>
                </a:cxn>
                <a:cxn ang="0">
                  <a:pos x="33" y="74"/>
                </a:cxn>
                <a:cxn ang="0">
                  <a:pos x="0" y="185"/>
                </a:cxn>
              </a:cxnLst>
              <a:rect l="0" t="0" r="r" b="b"/>
              <a:pathLst>
                <a:path w="357" h="231">
                  <a:moveTo>
                    <a:pt x="0" y="185"/>
                  </a:moveTo>
                  <a:lnTo>
                    <a:pt x="3" y="187"/>
                  </a:lnTo>
                  <a:lnTo>
                    <a:pt x="5" y="189"/>
                  </a:lnTo>
                  <a:lnTo>
                    <a:pt x="8" y="190"/>
                  </a:lnTo>
                  <a:lnTo>
                    <a:pt x="10" y="194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5"/>
                  </a:lnTo>
                  <a:lnTo>
                    <a:pt x="20" y="199"/>
                  </a:lnTo>
                  <a:lnTo>
                    <a:pt x="26" y="194"/>
                  </a:lnTo>
                  <a:lnTo>
                    <a:pt x="31" y="190"/>
                  </a:lnTo>
                  <a:lnTo>
                    <a:pt x="35" y="187"/>
                  </a:lnTo>
                  <a:lnTo>
                    <a:pt x="48" y="194"/>
                  </a:lnTo>
                  <a:lnTo>
                    <a:pt x="66" y="202"/>
                  </a:lnTo>
                  <a:lnTo>
                    <a:pt x="88" y="211"/>
                  </a:lnTo>
                  <a:lnTo>
                    <a:pt x="112" y="217"/>
                  </a:lnTo>
                  <a:lnTo>
                    <a:pt x="137" y="224"/>
                  </a:lnTo>
                  <a:lnTo>
                    <a:pt x="158" y="229"/>
                  </a:lnTo>
                  <a:lnTo>
                    <a:pt x="178" y="231"/>
                  </a:lnTo>
                  <a:lnTo>
                    <a:pt x="192" y="231"/>
                  </a:lnTo>
                  <a:lnTo>
                    <a:pt x="205" y="227"/>
                  </a:lnTo>
                  <a:lnTo>
                    <a:pt x="208" y="226"/>
                  </a:lnTo>
                  <a:lnTo>
                    <a:pt x="202" y="224"/>
                  </a:lnTo>
                  <a:lnTo>
                    <a:pt x="192" y="224"/>
                  </a:lnTo>
                  <a:lnTo>
                    <a:pt x="173" y="224"/>
                  </a:lnTo>
                  <a:lnTo>
                    <a:pt x="153" y="221"/>
                  </a:lnTo>
                  <a:lnTo>
                    <a:pt x="133" y="214"/>
                  </a:lnTo>
                  <a:lnTo>
                    <a:pt x="113" y="207"/>
                  </a:lnTo>
                  <a:lnTo>
                    <a:pt x="95" y="200"/>
                  </a:lnTo>
                  <a:lnTo>
                    <a:pt x="78" y="192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51" y="170"/>
                  </a:lnTo>
                  <a:lnTo>
                    <a:pt x="55" y="167"/>
                  </a:lnTo>
                  <a:lnTo>
                    <a:pt x="61" y="167"/>
                  </a:lnTo>
                  <a:lnTo>
                    <a:pt x="70" y="164"/>
                  </a:lnTo>
                  <a:lnTo>
                    <a:pt x="80" y="159"/>
                  </a:lnTo>
                  <a:lnTo>
                    <a:pt x="90" y="155"/>
                  </a:lnTo>
                  <a:lnTo>
                    <a:pt x="100" y="150"/>
                  </a:lnTo>
                  <a:lnTo>
                    <a:pt x="107" y="147"/>
                  </a:lnTo>
                  <a:lnTo>
                    <a:pt x="117" y="152"/>
                  </a:lnTo>
                  <a:lnTo>
                    <a:pt x="133" y="159"/>
                  </a:lnTo>
                  <a:lnTo>
                    <a:pt x="152" y="165"/>
                  </a:lnTo>
                  <a:lnTo>
                    <a:pt x="172" y="172"/>
                  </a:lnTo>
                  <a:lnTo>
                    <a:pt x="192" y="179"/>
                  </a:lnTo>
                  <a:lnTo>
                    <a:pt x="212" y="182"/>
                  </a:lnTo>
                  <a:lnTo>
                    <a:pt x="230" y="184"/>
                  </a:lnTo>
                  <a:lnTo>
                    <a:pt x="243" y="182"/>
                  </a:lnTo>
                  <a:lnTo>
                    <a:pt x="253" y="179"/>
                  </a:lnTo>
                  <a:lnTo>
                    <a:pt x="258" y="175"/>
                  </a:lnTo>
                  <a:lnTo>
                    <a:pt x="257" y="174"/>
                  </a:lnTo>
                  <a:lnTo>
                    <a:pt x="247" y="174"/>
                  </a:lnTo>
                  <a:lnTo>
                    <a:pt x="238" y="174"/>
                  </a:lnTo>
                  <a:lnTo>
                    <a:pt x="228" y="174"/>
                  </a:lnTo>
                  <a:lnTo>
                    <a:pt x="218" y="172"/>
                  </a:lnTo>
                  <a:lnTo>
                    <a:pt x="208" y="170"/>
                  </a:lnTo>
                  <a:lnTo>
                    <a:pt x="198" y="169"/>
                  </a:lnTo>
                  <a:lnTo>
                    <a:pt x="188" y="165"/>
                  </a:lnTo>
                  <a:lnTo>
                    <a:pt x="178" y="160"/>
                  </a:lnTo>
                  <a:lnTo>
                    <a:pt x="168" y="157"/>
                  </a:lnTo>
                  <a:lnTo>
                    <a:pt x="152" y="150"/>
                  </a:lnTo>
                  <a:lnTo>
                    <a:pt x="138" y="145"/>
                  </a:lnTo>
                  <a:lnTo>
                    <a:pt x="128" y="142"/>
                  </a:lnTo>
                  <a:lnTo>
                    <a:pt x="122" y="137"/>
                  </a:lnTo>
                  <a:lnTo>
                    <a:pt x="128" y="134"/>
                  </a:lnTo>
                  <a:lnTo>
                    <a:pt x="135" y="130"/>
                  </a:lnTo>
                  <a:lnTo>
                    <a:pt x="145" y="127"/>
                  </a:lnTo>
                  <a:lnTo>
                    <a:pt x="155" y="125"/>
                  </a:lnTo>
                  <a:lnTo>
                    <a:pt x="163" y="124"/>
                  </a:lnTo>
                  <a:lnTo>
                    <a:pt x="173" y="122"/>
                  </a:lnTo>
                  <a:lnTo>
                    <a:pt x="180" y="120"/>
                  </a:lnTo>
                  <a:lnTo>
                    <a:pt x="187" y="119"/>
                  </a:lnTo>
                  <a:lnTo>
                    <a:pt x="192" y="117"/>
                  </a:lnTo>
                  <a:lnTo>
                    <a:pt x="200" y="119"/>
                  </a:lnTo>
                  <a:lnTo>
                    <a:pt x="207" y="120"/>
                  </a:lnTo>
                  <a:lnTo>
                    <a:pt x="215" y="124"/>
                  </a:lnTo>
                  <a:lnTo>
                    <a:pt x="225" y="127"/>
                  </a:lnTo>
                  <a:lnTo>
                    <a:pt x="233" y="132"/>
                  </a:lnTo>
                  <a:lnTo>
                    <a:pt x="242" y="135"/>
                  </a:lnTo>
                  <a:lnTo>
                    <a:pt x="248" y="139"/>
                  </a:lnTo>
                  <a:lnTo>
                    <a:pt x="262" y="144"/>
                  </a:lnTo>
                  <a:lnTo>
                    <a:pt x="275" y="145"/>
                  </a:lnTo>
                  <a:lnTo>
                    <a:pt x="280" y="144"/>
                  </a:lnTo>
                  <a:lnTo>
                    <a:pt x="275" y="139"/>
                  </a:lnTo>
                  <a:lnTo>
                    <a:pt x="268" y="135"/>
                  </a:lnTo>
                  <a:lnTo>
                    <a:pt x="262" y="132"/>
                  </a:lnTo>
                  <a:lnTo>
                    <a:pt x="253" y="127"/>
                  </a:lnTo>
                  <a:lnTo>
                    <a:pt x="245" y="124"/>
                  </a:lnTo>
                  <a:lnTo>
                    <a:pt x="238" y="120"/>
                  </a:lnTo>
                  <a:lnTo>
                    <a:pt x="232" y="117"/>
                  </a:lnTo>
                  <a:lnTo>
                    <a:pt x="227" y="114"/>
                  </a:lnTo>
                  <a:lnTo>
                    <a:pt x="223" y="110"/>
                  </a:lnTo>
                  <a:lnTo>
                    <a:pt x="235" y="109"/>
                  </a:lnTo>
                  <a:lnTo>
                    <a:pt x="250" y="105"/>
                  </a:lnTo>
                  <a:lnTo>
                    <a:pt x="268" y="102"/>
                  </a:lnTo>
                  <a:lnTo>
                    <a:pt x="288" y="99"/>
                  </a:lnTo>
                  <a:lnTo>
                    <a:pt x="308" y="95"/>
                  </a:lnTo>
                  <a:lnTo>
                    <a:pt x="327" y="92"/>
                  </a:lnTo>
                  <a:lnTo>
                    <a:pt x="340" y="89"/>
                  </a:lnTo>
                  <a:lnTo>
                    <a:pt x="348" y="87"/>
                  </a:lnTo>
                  <a:lnTo>
                    <a:pt x="357" y="85"/>
                  </a:lnTo>
                  <a:lnTo>
                    <a:pt x="357" y="82"/>
                  </a:lnTo>
                  <a:lnTo>
                    <a:pt x="352" y="80"/>
                  </a:lnTo>
                  <a:lnTo>
                    <a:pt x="340" y="79"/>
                  </a:lnTo>
                  <a:lnTo>
                    <a:pt x="328" y="79"/>
                  </a:lnTo>
                  <a:lnTo>
                    <a:pt x="312" y="79"/>
                  </a:lnTo>
                  <a:lnTo>
                    <a:pt x="292" y="80"/>
                  </a:lnTo>
                  <a:lnTo>
                    <a:pt x="272" y="82"/>
                  </a:lnTo>
                  <a:lnTo>
                    <a:pt x="252" y="85"/>
                  </a:lnTo>
                  <a:lnTo>
                    <a:pt x="235" y="89"/>
                  </a:lnTo>
                  <a:lnTo>
                    <a:pt x="220" y="92"/>
                  </a:lnTo>
                  <a:lnTo>
                    <a:pt x="210" y="95"/>
                  </a:lnTo>
                  <a:lnTo>
                    <a:pt x="215" y="75"/>
                  </a:lnTo>
                  <a:lnTo>
                    <a:pt x="223" y="50"/>
                  </a:lnTo>
                  <a:lnTo>
                    <a:pt x="233" y="25"/>
                  </a:lnTo>
                  <a:lnTo>
                    <a:pt x="245" y="10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43" y="2"/>
                  </a:lnTo>
                  <a:lnTo>
                    <a:pt x="237" y="7"/>
                  </a:lnTo>
                  <a:lnTo>
                    <a:pt x="232" y="14"/>
                  </a:lnTo>
                  <a:lnTo>
                    <a:pt x="225" y="22"/>
                  </a:lnTo>
                  <a:lnTo>
                    <a:pt x="217" y="35"/>
                  </a:lnTo>
                  <a:lnTo>
                    <a:pt x="208" y="49"/>
                  </a:lnTo>
                  <a:lnTo>
                    <a:pt x="200" y="62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85" y="94"/>
                  </a:lnTo>
                  <a:lnTo>
                    <a:pt x="177" y="95"/>
                  </a:lnTo>
                  <a:lnTo>
                    <a:pt x="167" y="99"/>
                  </a:lnTo>
                  <a:lnTo>
                    <a:pt x="155" y="102"/>
                  </a:lnTo>
                  <a:lnTo>
                    <a:pt x="143" y="105"/>
                  </a:lnTo>
                  <a:lnTo>
                    <a:pt x="132" y="109"/>
                  </a:lnTo>
                  <a:lnTo>
                    <a:pt x="120" y="112"/>
                  </a:lnTo>
                  <a:lnTo>
                    <a:pt x="112" y="115"/>
                  </a:lnTo>
                  <a:lnTo>
                    <a:pt x="105" y="117"/>
                  </a:lnTo>
                  <a:lnTo>
                    <a:pt x="107" y="97"/>
                  </a:lnTo>
                  <a:lnTo>
                    <a:pt x="113" y="69"/>
                  </a:lnTo>
                  <a:lnTo>
                    <a:pt x="122" y="40"/>
                  </a:lnTo>
                  <a:lnTo>
                    <a:pt x="130" y="2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0" y="9"/>
                  </a:lnTo>
                  <a:lnTo>
                    <a:pt x="123" y="19"/>
                  </a:lnTo>
                  <a:lnTo>
                    <a:pt x="112" y="39"/>
                  </a:lnTo>
                  <a:lnTo>
                    <a:pt x="97" y="65"/>
                  </a:lnTo>
                  <a:lnTo>
                    <a:pt x="86" y="95"/>
                  </a:lnTo>
                  <a:lnTo>
                    <a:pt x="83" y="122"/>
                  </a:lnTo>
                  <a:lnTo>
                    <a:pt x="68" y="132"/>
                  </a:lnTo>
                  <a:lnTo>
                    <a:pt x="56" y="142"/>
                  </a:lnTo>
                  <a:lnTo>
                    <a:pt x="46" y="152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8" y="162"/>
                  </a:lnTo>
                  <a:lnTo>
                    <a:pt x="26" y="159"/>
                  </a:lnTo>
                  <a:lnTo>
                    <a:pt x="28" y="150"/>
                  </a:lnTo>
                  <a:lnTo>
                    <a:pt x="31" y="130"/>
                  </a:lnTo>
                  <a:lnTo>
                    <a:pt x="36" y="100"/>
                  </a:lnTo>
                  <a:lnTo>
                    <a:pt x="43" y="70"/>
                  </a:lnTo>
                  <a:lnTo>
                    <a:pt x="48" y="50"/>
                  </a:lnTo>
                  <a:lnTo>
                    <a:pt x="33" y="74"/>
                  </a:lnTo>
                  <a:lnTo>
                    <a:pt x="18" y="112"/>
                  </a:lnTo>
                  <a:lnTo>
                    <a:pt x="6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" name="Freeform 672"/>
            <p:cNvSpPr>
              <a:spLocks/>
            </p:cNvSpPr>
            <p:nvPr/>
          </p:nvSpPr>
          <p:spPr bwMode="auto">
            <a:xfrm>
              <a:off x="5420" y="4023"/>
              <a:ext cx="123" cy="14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4" y="13"/>
                </a:cxn>
                <a:cxn ang="0">
                  <a:pos x="10" y="27"/>
                </a:cxn>
                <a:cxn ang="0">
                  <a:pos x="25" y="50"/>
                </a:cxn>
                <a:cxn ang="0">
                  <a:pos x="24" y="78"/>
                </a:cxn>
                <a:cxn ang="0">
                  <a:pos x="27" y="144"/>
                </a:cxn>
                <a:cxn ang="0">
                  <a:pos x="35" y="175"/>
                </a:cxn>
                <a:cxn ang="0">
                  <a:pos x="42" y="179"/>
                </a:cxn>
                <a:cxn ang="0">
                  <a:pos x="40" y="149"/>
                </a:cxn>
                <a:cxn ang="0">
                  <a:pos x="44" y="97"/>
                </a:cxn>
                <a:cxn ang="0">
                  <a:pos x="54" y="83"/>
                </a:cxn>
                <a:cxn ang="0">
                  <a:pos x="69" y="93"/>
                </a:cxn>
                <a:cxn ang="0">
                  <a:pos x="82" y="107"/>
                </a:cxn>
                <a:cxn ang="0">
                  <a:pos x="94" y="120"/>
                </a:cxn>
                <a:cxn ang="0">
                  <a:pos x="102" y="142"/>
                </a:cxn>
                <a:cxn ang="0">
                  <a:pos x="109" y="192"/>
                </a:cxn>
                <a:cxn ang="0">
                  <a:pos x="107" y="227"/>
                </a:cxn>
                <a:cxn ang="0">
                  <a:pos x="107" y="255"/>
                </a:cxn>
                <a:cxn ang="0">
                  <a:pos x="114" y="270"/>
                </a:cxn>
                <a:cxn ang="0">
                  <a:pos x="117" y="260"/>
                </a:cxn>
                <a:cxn ang="0">
                  <a:pos x="116" y="237"/>
                </a:cxn>
                <a:cxn ang="0">
                  <a:pos x="122" y="215"/>
                </a:cxn>
                <a:cxn ang="0">
                  <a:pos x="126" y="195"/>
                </a:cxn>
                <a:cxn ang="0">
                  <a:pos x="126" y="157"/>
                </a:cxn>
                <a:cxn ang="0">
                  <a:pos x="141" y="162"/>
                </a:cxn>
                <a:cxn ang="0">
                  <a:pos x="176" y="207"/>
                </a:cxn>
                <a:cxn ang="0">
                  <a:pos x="211" y="252"/>
                </a:cxn>
                <a:cxn ang="0">
                  <a:pos x="237" y="284"/>
                </a:cxn>
                <a:cxn ang="0">
                  <a:pos x="241" y="279"/>
                </a:cxn>
                <a:cxn ang="0">
                  <a:pos x="226" y="250"/>
                </a:cxn>
                <a:cxn ang="0">
                  <a:pos x="209" y="222"/>
                </a:cxn>
                <a:cxn ang="0">
                  <a:pos x="196" y="199"/>
                </a:cxn>
                <a:cxn ang="0">
                  <a:pos x="189" y="185"/>
                </a:cxn>
                <a:cxn ang="0">
                  <a:pos x="176" y="169"/>
                </a:cxn>
                <a:cxn ang="0">
                  <a:pos x="159" y="150"/>
                </a:cxn>
                <a:cxn ang="0">
                  <a:pos x="142" y="135"/>
                </a:cxn>
                <a:cxn ang="0">
                  <a:pos x="144" y="130"/>
                </a:cxn>
                <a:cxn ang="0">
                  <a:pos x="161" y="133"/>
                </a:cxn>
                <a:cxn ang="0">
                  <a:pos x="179" y="139"/>
                </a:cxn>
                <a:cxn ang="0">
                  <a:pos x="194" y="147"/>
                </a:cxn>
                <a:cxn ang="0">
                  <a:pos x="206" y="155"/>
                </a:cxn>
                <a:cxn ang="0">
                  <a:pos x="216" y="155"/>
                </a:cxn>
                <a:cxn ang="0">
                  <a:pos x="204" y="140"/>
                </a:cxn>
                <a:cxn ang="0">
                  <a:pos x="182" y="125"/>
                </a:cxn>
                <a:cxn ang="0">
                  <a:pos x="152" y="110"/>
                </a:cxn>
                <a:cxn ang="0">
                  <a:pos x="124" y="98"/>
                </a:cxn>
                <a:cxn ang="0">
                  <a:pos x="104" y="93"/>
                </a:cxn>
                <a:cxn ang="0">
                  <a:pos x="89" y="83"/>
                </a:cxn>
                <a:cxn ang="0">
                  <a:pos x="74" y="72"/>
                </a:cxn>
                <a:cxn ang="0">
                  <a:pos x="62" y="60"/>
                </a:cxn>
                <a:cxn ang="0">
                  <a:pos x="65" y="50"/>
                </a:cxn>
                <a:cxn ang="0">
                  <a:pos x="87" y="47"/>
                </a:cxn>
                <a:cxn ang="0">
                  <a:pos x="114" y="47"/>
                </a:cxn>
                <a:cxn ang="0">
                  <a:pos x="136" y="48"/>
                </a:cxn>
                <a:cxn ang="0">
                  <a:pos x="156" y="53"/>
                </a:cxn>
                <a:cxn ang="0">
                  <a:pos x="159" y="47"/>
                </a:cxn>
                <a:cxn ang="0">
                  <a:pos x="131" y="37"/>
                </a:cxn>
                <a:cxn ang="0">
                  <a:pos x="101" y="32"/>
                </a:cxn>
                <a:cxn ang="0">
                  <a:pos x="70" y="30"/>
                </a:cxn>
                <a:cxn ang="0">
                  <a:pos x="47" y="28"/>
                </a:cxn>
                <a:cxn ang="0">
                  <a:pos x="29" y="25"/>
                </a:cxn>
                <a:cxn ang="0">
                  <a:pos x="17" y="8"/>
                </a:cxn>
              </a:cxnLst>
              <a:rect l="0" t="0" r="r" b="b"/>
              <a:pathLst>
                <a:path w="247" h="290">
                  <a:moveTo>
                    <a:pt x="12" y="0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0" y="27"/>
                  </a:lnTo>
                  <a:lnTo>
                    <a:pt x="20" y="38"/>
                  </a:lnTo>
                  <a:lnTo>
                    <a:pt x="25" y="50"/>
                  </a:lnTo>
                  <a:lnTo>
                    <a:pt x="25" y="60"/>
                  </a:lnTo>
                  <a:lnTo>
                    <a:pt x="24" y="78"/>
                  </a:lnTo>
                  <a:lnTo>
                    <a:pt x="25" y="110"/>
                  </a:lnTo>
                  <a:lnTo>
                    <a:pt x="27" y="144"/>
                  </a:lnTo>
                  <a:lnTo>
                    <a:pt x="30" y="165"/>
                  </a:lnTo>
                  <a:lnTo>
                    <a:pt x="35" y="175"/>
                  </a:lnTo>
                  <a:lnTo>
                    <a:pt x="39" y="180"/>
                  </a:lnTo>
                  <a:lnTo>
                    <a:pt x="42" y="179"/>
                  </a:lnTo>
                  <a:lnTo>
                    <a:pt x="42" y="169"/>
                  </a:lnTo>
                  <a:lnTo>
                    <a:pt x="40" y="149"/>
                  </a:lnTo>
                  <a:lnTo>
                    <a:pt x="42" y="122"/>
                  </a:lnTo>
                  <a:lnTo>
                    <a:pt x="44" y="97"/>
                  </a:lnTo>
                  <a:lnTo>
                    <a:pt x="47" y="78"/>
                  </a:lnTo>
                  <a:lnTo>
                    <a:pt x="54" y="83"/>
                  </a:lnTo>
                  <a:lnTo>
                    <a:pt x="60" y="88"/>
                  </a:lnTo>
                  <a:lnTo>
                    <a:pt x="69" y="93"/>
                  </a:lnTo>
                  <a:lnTo>
                    <a:pt x="76" y="100"/>
                  </a:lnTo>
                  <a:lnTo>
                    <a:pt x="82" y="107"/>
                  </a:lnTo>
                  <a:lnTo>
                    <a:pt x="89" y="113"/>
                  </a:lnTo>
                  <a:lnTo>
                    <a:pt x="94" y="120"/>
                  </a:lnTo>
                  <a:lnTo>
                    <a:pt x="97" y="125"/>
                  </a:lnTo>
                  <a:lnTo>
                    <a:pt x="102" y="142"/>
                  </a:lnTo>
                  <a:lnTo>
                    <a:pt x="106" y="165"/>
                  </a:lnTo>
                  <a:lnTo>
                    <a:pt x="109" y="192"/>
                  </a:lnTo>
                  <a:lnTo>
                    <a:pt x="109" y="212"/>
                  </a:lnTo>
                  <a:lnTo>
                    <a:pt x="107" y="227"/>
                  </a:lnTo>
                  <a:lnTo>
                    <a:pt x="106" y="240"/>
                  </a:lnTo>
                  <a:lnTo>
                    <a:pt x="107" y="255"/>
                  </a:lnTo>
                  <a:lnTo>
                    <a:pt x="111" y="265"/>
                  </a:lnTo>
                  <a:lnTo>
                    <a:pt x="114" y="270"/>
                  </a:lnTo>
                  <a:lnTo>
                    <a:pt x="116" y="267"/>
                  </a:lnTo>
                  <a:lnTo>
                    <a:pt x="117" y="260"/>
                  </a:lnTo>
                  <a:lnTo>
                    <a:pt x="116" y="250"/>
                  </a:lnTo>
                  <a:lnTo>
                    <a:pt x="116" y="237"/>
                  </a:lnTo>
                  <a:lnTo>
                    <a:pt x="119" y="225"/>
                  </a:lnTo>
                  <a:lnTo>
                    <a:pt x="122" y="215"/>
                  </a:lnTo>
                  <a:lnTo>
                    <a:pt x="124" y="207"/>
                  </a:lnTo>
                  <a:lnTo>
                    <a:pt x="126" y="195"/>
                  </a:lnTo>
                  <a:lnTo>
                    <a:pt x="126" y="175"/>
                  </a:lnTo>
                  <a:lnTo>
                    <a:pt x="126" y="157"/>
                  </a:lnTo>
                  <a:lnTo>
                    <a:pt x="124" y="144"/>
                  </a:lnTo>
                  <a:lnTo>
                    <a:pt x="141" y="162"/>
                  </a:lnTo>
                  <a:lnTo>
                    <a:pt x="157" y="184"/>
                  </a:lnTo>
                  <a:lnTo>
                    <a:pt x="176" y="207"/>
                  </a:lnTo>
                  <a:lnTo>
                    <a:pt x="194" y="230"/>
                  </a:lnTo>
                  <a:lnTo>
                    <a:pt x="211" y="252"/>
                  </a:lnTo>
                  <a:lnTo>
                    <a:pt x="226" y="270"/>
                  </a:lnTo>
                  <a:lnTo>
                    <a:pt x="237" y="284"/>
                  </a:lnTo>
                  <a:lnTo>
                    <a:pt x="247" y="290"/>
                  </a:lnTo>
                  <a:lnTo>
                    <a:pt x="241" y="279"/>
                  </a:lnTo>
                  <a:lnTo>
                    <a:pt x="234" y="264"/>
                  </a:lnTo>
                  <a:lnTo>
                    <a:pt x="226" y="250"/>
                  </a:lnTo>
                  <a:lnTo>
                    <a:pt x="217" y="235"/>
                  </a:lnTo>
                  <a:lnTo>
                    <a:pt x="209" y="222"/>
                  </a:lnTo>
                  <a:lnTo>
                    <a:pt x="202" y="209"/>
                  </a:lnTo>
                  <a:lnTo>
                    <a:pt x="196" y="199"/>
                  </a:lnTo>
                  <a:lnTo>
                    <a:pt x="192" y="192"/>
                  </a:lnTo>
                  <a:lnTo>
                    <a:pt x="189" y="185"/>
                  </a:lnTo>
                  <a:lnTo>
                    <a:pt x="184" y="177"/>
                  </a:lnTo>
                  <a:lnTo>
                    <a:pt x="176" y="169"/>
                  </a:lnTo>
                  <a:lnTo>
                    <a:pt x="167" y="159"/>
                  </a:lnTo>
                  <a:lnTo>
                    <a:pt x="159" y="150"/>
                  </a:lnTo>
                  <a:lnTo>
                    <a:pt x="151" y="142"/>
                  </a:lnTo>
                  <a:lnTo>
                    <a:pt x="142" y="135"/>
                  </a:lnTo>
                  <a:lnTo>
                    <a:pt x="137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61" y="133"/>
                  </a:lnTo>
                  <a:lnTo>
                    <a:pt x="171" y="135"/>
                  </a:lnTo>
                  <a:lnTo>
                    <a:pt x="179" y="139"/>
                  </a:lnTo>
                  <a:lnTo>
                    <a:pt x="187" y="142"/>
                  </a:lnTo>
                  <a:lnTo>
                    <a:pt x="194" y="147"/>
                  </a:lnTo>
                  <a:lnTo>
                    <a:pt x="199" y="150"/>
                  </a:lnTo>
                  <a:lnTo>
                    <a:pt x="206" y="155"/>
                  </a:lnTo>
                  <a:lnTo>
                    <a:pt x="212" y="157"/>
                  </a:lnTo>
                  <a:lnTo>
                    <a:pt x="216" y="155"/>
                  </a:lnTo>
                  <a:lnTo>
                    <a:pt x="211" y="147"/>
                  </a:lnTo>
                  <a:lnTo>
                    <a:pt x="204" y="140"/>
                  </a:lnTo>
                  <a:lnTo>
                    <a:pt x="194" y="133"/>
                  </a:lnTo>
                  <a:lnTo>
                    <a:pt x="182" y="125"/>
                  </a:lnTo>
                  <a:lnTo>
                    <a:pt x="167" y="117"/>
                  </a:lnTo>
                  <a:lnTo>
                    <a:pt x="152" y="110"/>
                  </a:lnTo>
                  <a:lnTo>
                    <a:pt x="137" y="103"/>
                  </a:lnTo>
                  <a:lnTo>
                    <a:pt x="124" y="98"/>
                  </a:lnTo>
                  <a:lnTo>
                    <a:pt x="111" y="97"/>
                  </a:lnTo>
                  <a:lnTo>
                    <a:pt x="104" y="93"/>
                  </a:lnTo>
                  <a:lnTo>
                    <a:pt x="96" y="90"/>
                  </a:lnTo>
                  <a:lnTo>
                    <a:pt x="89" y="83"/>
                  </a:lnTo>
                  <a:lnTo>
                    <a:pt x="81" y="78"/>
                  </a:lnTo>
                  <a:lnTo>
                    <a:pt x="74" y="72"/>
                  </a:lnTo>
                  <a:lnTo>
                    <a:pt x="67" y="65"/>
                  </a:lnTo>
                  <a:lnTo>
                    <a:pt x="62" y="60"/>
                  </a:lnTo>
                  <a:lnTo>
                    <a:pt x="57" y="53"/>
                  </a:lnTo>
                  <a:lnTo>
                    <a:pt x="65" y="50"/>
                  </a:lnTo>
                  <a:lnTo>
                    <a:pt x="76" y="48"/>
                  </a:lnTo>
                  <a:lnTo>
                    <a:pt x="87" y="47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26" y="47"/>
                  </a:lnTo>
                  <a:lnTo>
                    <a:pt x="136" y="48"/>
                  </a:lnTo>
                  <a:lnTo>
                    <a:pt x="144" y="50"/>
                  </a:lnTo>
                  <a:lnTo>
                    <a:pt x="156" y="53"/>
                  </a:lnTo>
                  <a:lnTo>
                    <a:pt x="162" y="52"/>
                  </a:lnTo>
                  <a:lnTo>
                    <a:pt x="159" y="47"/>
                  </a:lnTo>
                  <a:lnTo>
                    <a:pt x="144" y="40"/>
                  </a:lnTo>
                  <a:lnTo>
                    <a:pt x="131" y="37"/>
                  </a:lnTo>
                  <a:lnTo>
                    <a:pt x="116" y="35"/>
                  </a:lnTo>
                  <a:lnTo>
                    <a:pt x="101" y="32"/>
                  </a:lnTo>
                  <a:lnTo>
                    <a:pt x="86" y="32"/>
                  </a:lnTo>
                  <a:lnTo>
                    <a:pt x="70" y="30"/>
                  </a:lnTo>
                  <a:lnTo>
                    <a:pt x="57" y="30"/>
                  </a:lnTo>
                  <a:lnTo>
                    <a:pt x="47" y="28"/>
                  </a:lnTo>
                  <a:lnTo>
                    <a:pt x="39" y="28"/>
                  </a:lnTo>
                  <a:lnTo>
                    <a:pt x="29" y="25"/>
                  </a:lnTo>
                  <a:lnTo>
                    <a:pt x="22" y="18"/>
                  </a:lnTo>
                  <a:lnTo>
                    <a:pt x="17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" name="Freeform 673"/>
            <p:cNvSpPr>
              <a:spLocks/>
            </p:cNvSpPr>
            <p:nvPr/>
          </p:nvSpPr>
          <p:spPr bwMode="auto">
            <a:xfrm>
              <a:off x="5264" y="3997"/>
              <a:ext cx="91" cy="190"/>
            </a:xfrm>
            <a:custGeom>
              <a:avLst/>
              <a:gdLst/>
              <a:ahLst/>
              <a:cxnLst>
                <a:cxn ang="0">
                  <a:pos x="158" y="67"/>
                </a:cxn>
                <a:cxn ang="0">
                  <a:pos x="145" y="82"/>
                </a:cxn>
                <a:cxn ang="0">
                  <a:pos x="136" y="77"/>
                </a:cxn>
                <a:cxn ang="0">
                  <a:pos x="126" y="110"/>
                </a:cxn>
                <a:cxn ang="0">
                  <a:pos x="148" y="170"/>
                </a:cxn>
                <a:cxn ang="0">
                  <a:pos x="158" y="236"/>
                </a:cxn>
                <a:cxn ang="0">
                  <a:pos x="151" y="231"/>
                </a:cxn>
                <a:cxn ang="0">
                  <a:pos x="128" y="164"/>
                </a:cxn>
                <a:cxn ang="0">
                  <a:pos x="96" y="204"/>
                </a:cxn>
                <a:cxn ang="0">
                  <a:pos x="88" y="279"/>
                </a:cxn>
                <a:cxn ang="0">
                  <a:pos x="85" y="344"/>
                </a:cxn>
                <a:cxn ang="0">
                  <a:pos x="78" y="342"/>
                </a:cxn>
                <a:cxn ang="0">
                  <a:pos x="80" y="302"/>
                </a:cxn>
                <a:cxn ang="0">
                  <a:pos x="70" y="287"/>
                </a:cxn>
                <a:cxn ang="0">
                  <a:pos x="50" y="332"/>
                </a:cxn>
                <a:cxn ang="0">
                  <a:pos x="25" y="371"/>
                </a:cxn>
                <a:cxn ang="0">
                  <a:pos x="3" y="381"/>
                </a:cxn>
                <a:cxn ang="0">
                  <a:pos x="23" y="354"/>
                </a:cxn>
                <a:cxn ang="0">
                  <a:pos x="58" y="276"/>
                </a:cxn>
                <a:cxn ang="0">
                  <a:pos x="40" y="277"/>
                </a:cxn>
                <a:cxn ang="0">
                  <a:pos x="18" y="282"/>
                </a:cxn>
                <a:cxn ang="0">
                  <a:pos x="3" y="291"/>
                </a:cxn>
                <a:cxn ang="0">
                  <a:pos x="6" y="282"/>
                </a:cxn>
                <a:cxn ang="0">
                  <a:pos x="26" y="271"/>
                </a:cxn>
                <a:cxn ang="0">
                  <a:pos x="53" y="257"/>
                </a:cxn>
                <a:cxn ang="0">
                  <a:pos x="71" y="222"/>
                </a:cxn>
                <a:cxn ang="0">
                  <a:pos x="98" y="147"/>
                </a:cxn>
                <a:cxn ang="0">
                  <a:pos x="60" y="145"/>
                </a:cxn>
                <a:cxn ang="0">
                  <a:pos x="25" y="149"/>
                </a:cxn>
                <a:cxn ang="0">
                  <a:pos x="5" y="157"/>
                </a:cxn>
                <a:cxn ang="0">
                  <a:pos x="8" y="149"/>
                </a:cxn>
                <a:cxn ang="0">
                  <a:pos x="38" y="135"/>
                </a:cxn>
                <a:cxn ang="0">
                  <a:pos x="80" y="122"/>
                </a:cxn>
                <a:cxn ang="0">
                  <a:pos x="106" y="112"/>
                </a:cxn>
                <a:cxn ang="0">
                  <a:pos x="118" y="72"/>
                </a:cxn>
                <a:cxn ang="0">
                  <a:pos x="95" y="62"/>
                </a:cxn>
                <a:cxn ang="0">
                  <a:pos x="65" y="70"/>
                </a:cxn>
                <a:cxn ang="0">
                  <a:pos x="35" y="82"/>
                </a:cxn>
                <a:cxn ang="0">
                  <a:pos x="15" y="92"/>
                </a:cxn>
                <a:cxn ang="0">
                  <a:pos x="3" y="95"/>
                </a:cxn>
                <a:cxn ang="0">
                  <a:pos x="23" y="72"/>
                </a:cxn>
                <a:cxn ang="0">
                  <a:pos x="50" y="44"/>
                </a:cxn>
                <a:cxn ang="0">
                  <a:pos x="73" y="27"/>
                </a:cxn>
                <a:cxn ang="0">
                  <a:pos x="78" y="44"/>
                </a:cxn>
                <a:cxn ang="0">
                  <a:pos x="90" y="57"/>
                </a:cxn>
                <a:cxn ang="0">
                  <a:pos x="113" y="62"/>
                </a:cxn>
                <a:cxn ang="0">
                  <a:pos x="133" y="57"/>
                </a:cxn>
                <a:cxn ang="0">
                  <a:pos x="143" y="34"/>
                </a:cxn>
                <a:cxn ang="0">
                  <a:pos x="165" y="10"/>
                </a:cxn>
                <a:cxn ang="0">
                  <a:pos x="171" y="12"/>
                </a:cxn>
                <a:cxn ang="0">
                  <a:pos x="153" y="42"/>
                </a:cxn>
                <a:cxn ang="0">
                  <a:pos x="170" y="57"/>
                </a:cxn>
              </a:cxnLst>
              <a:rect l="0" t="0" r="r" b="b"/>
              <a:pathLst>
                <a:path w="181" h="381">
                  <a:moveTo>
                    <a:pt x="178" y="54"/>
                  </a:moveTo>
                  <a:lnTo>
                    <a:pt x="168" y="60"/>
                  </a:lnTo>
                  <a:lnTo>
                    <a:pt x="158" y="67"/>
                  </a:lnTo>
                  <a:lnTo>
                    <a:pt x="151" y="77"/>
                  </a:lnTo>
                  <a:lnTo>
                    <a:pt x="148" y="87"/>
                  </a:lnTo>
                  <a:lnTo>
                    <a:pt x="145" y="82"/>
                  </a:lnTo>
                  <a:lnTo>
                    <a:pt x="141" y="79"/>
                  </a:lnTo>
                  <a:lnTo>
                    <a:pt x="140" y="77"/>
                  </a:lnTo>
                  <a:lnTo>
                    <a:pt x="136" y="77"/>
                  </a:lnTo>
                  <a:lnTo>
                    <a:pt x="133" y="82"/>
                  </a:lnTo>
                  <a:lnTo>
                    <a:pt x="130" y="95"/>
                  </a:lnTo>
                  <a:lnTo>
                    <a:pt x="126" y="110"/>
                  </a:lnTo>
                  <a:lnTo>
                    <a:pt x="128" y="120"/>
                  </a:lnTo>
                  <a:lnTo>
                    <a:pt x="136" y="139"/>
                  </a:lnTo>
                  <a:lnTo>
                    <a:pt x="148" y="170"/>
                  </a:lnTo>
                  <a:lnTo>
                    <a:pt x="156" y="202"/>
                  </a:lnTo>
                  <a:lnTo>
                    <a:pt x="160" y="224"/>
                  </a:lnTo>
                  <a:lnTo>
                    <a:pt x="158" y="236"/>
                  </a:lnTo>
                  <a:lnTo>
                    <a:pt x="155" y="241"/>
                  </a:lnTo>
                  <a:lnTo>
                    <a:pt x="151" y="239"/>
                  </a:lnTo>
                  <a:lnTo>
                    <a:pt x="151" y="231"/>
                  </a:lnTo>
                  <a:lnTo>
                    <a:pt x="148" y="212"/>
                  </a:lnTo>
                  <a:lnTo>
                    <a:pt x="140" y="187"/>
                  </a:lnTo>
                  <a:lnTo>
                    <a:pt x="128" y="164"/>
                  </a:lnTo>
                  <a:lnTo>
                    <a:pt x="116" y="150"/>
                  </a:lnTo>
                  <a:lnTo>
                    <a:pt x="106" y="172"/>
                  </a:lnTo>
                  <a:lnTo>
                    <a:pt x="96" y="204"/>
                  </a:lnTo>
                  <a:lnTo>
                    <a:pt x="88" y="234"/>
                  </a:lnTo>
                  <a:lnTo>
                    <a:pt x="86" y="257"/>
                  </a:lnTo>
                  <a:lnTo>
                    <a:pt x="88" y="279"/>
                  </a:lnTo>
                  <a:lnTo>
                    <a:pt x="90" y="304"/>
                  </a:lnTo>
                  <a:lnTo>
                    <a:pt x="90" y="329"/>
                  </a:lnTo>
                  <a:lnTo>
                    <a:pt x="85" y="344"/>
                  </a:lnTo>
                  <a:lnTo>
                    <a:pt x="80" y="349"/>
                  </a:lnTo>
                  <a:lnTo>
                    <a:pt x="78" y="347"/>
                  </a:lnTo>
                  <a:lnTo>
                    <a:pt x="78" y="342"/>
                  </a:lnTo>
                  <a:lnTo>
                    <a:pt x="80" y="332"/>
                  </a:lnTo>
                  <a:lnTo>
                    <a:pt x="81" y="319"/>
                  </a:lnTo>
                  <a:lnTo>
                    <a:pt x="80" y="302"/>
                  </a:lnTo>
                  <a:lnTo>
                    <a:pt x="78" y="287"/>
                  </a:lnTo>
                  <a:lnTo>
                    <a:pt x="75" y="276"/>
                  </a:lnTo>
                  <a:lnTo>
                    <a:pt x="70" y="287"/>
                  </a:lnTo>
                  <a:lnTo>
                    <a:pt x="63" y="301"/>
                  </a:lnTo>
                  <a:lnTo>
                    <a:pt x="56" y="316"/>
                  </a:lnTo>
                  <a:lnTo>
                    <a:pt x="50" y="332"/>
                  </a:lnTo>
                  <a:lnTo>
                    <a:pt x="41" y="347"/>
                  </a:lnTo>
                  <a:lnTo>
                    <a:pt x="33" y="361"/>
                  </a:lnTo>
                  <a:lnTo>
                    <a:pt x="25" y="371"/>
                  </a:lnTo>
                  <a:lnTo>
                    <a:pt x="15" y="377"/>
                  </a:lnTo>
                  <a:lnTo>
                    <a:pt x="6" y="381"/>
                  </a:lnTo>
                  <a:lnTo>
                    <a:pt x="3" y="381"/>
                  </a:lnTo>
                  <a:lnTo>
                    <a:pt x="5" y="376"/>
                  </a:lnTo>
                  <a:lnTo>
                    <a:pt x="11" y="371"/>
                  </a:lnTo>
                  <a:lnTo>
                    <a:pt x="23" y="354"/>
                  </a:lnTo>
                  <a:lnTo>
                    <a:pt x="38" y="326"/>
                  </a:lnTo>
                  <a:lnTo>
                    <a:pt x="51" y="296"/>
                  </a:lnTo>
                  <a:lnTo>
                    <a:pt x="58" y="276"/>
                  </a:lnTo>
                  <a:lnTo>
                    <a:pt x="53" y="276"/>
                  </a:lnTo>
                  <a:lnTo>
                    <a:pt x="46" y="277"/>
                  </a:lnTo>
                  <a:lnTo>
                    <a:pt x="40" y="277"/>
                  </a:lnTo>
                  <a:lnTo>
                    <a:pt x="31" y="279"/>
                  </a:lnTo>
                  <a:lnTo>
                    <a:pt x="25" y="281"/>
                  </a:lnTo>
                  <a:lnTo>
                    <a:pt x="18" y="282"/>
                  </a:lnTo>
                  <a:lnTo>
                    <a:pt x="13" y="286"/>
                  </a:lnTo>
                  <a:lnTo>
                    <a:pt x="8" y="287"/>
                  </a:lnTo>
                  <a:lnTo>
                    <a:pt x="3" y="291"/>
                  </a:lnTo>
                  <a:lnTo>
                    <a:pt x="0" y="291"/>
                  </a:lnTo>
                  <a:lnTo>
                    <a:pt x="1" y="287"/>
                  </a:lnTo>
                  <a:lnTo>
                    <a:pt x="6" y="282"/>
                  </a:lnTo>
                  <a:lnTo>
                    <a:pt x="11" y="279"/>
                  </a:lnTo>
                  <a:lnTo>
                    <a:pt x="18" y="274"/>
                  </a:lnTo>
                  <a:lnTo>
                    <a:pt x="26" y="271"/>
                  </a:lnTo>
                  <a:lnTo>
                    <a:pt x="36" y="266"/>
                  </a:lnTo>
                  <a:lnTo>
                    <a:pt x="45" y="261"/>
                  </a:lnTo>
                  <a:lnTo>
                    <a:pt x="53" y="257"/>
                  </a:lnTo>
                  <a:lnTo>
                    <a:pt x="60" y="252"/>
                  </a:lnTo>
                  <a:lnTo>
                    <a:pt x="65" y="251"/>
                  </a:lnTo>
                  <a:lnTo>
                    <a:pt x="71" y="222"/>
                  </a:lnTo>
                  <a:lnTo>
                    <a:pt x="81" y="191"/>
                  </a:lnTo>
                  <a:lnTo>
                    <a:pt x="91" y="162"/>
                  </a:lnTo>
                  <a:lnTo>
                    <a:pt x="98" y="147"/>
                  </a:lnTo>
                  <a:lnTo>
                    <a:pt x="86" y="145"/>
                  </a:lnTo>
                  <a:lnTo>
                    <a:pt x="73" y="145"/>
                  </a:lnTo>
                  <a:lnTo>
                    <a:pt x="60" y="145"/>
                  </a:lnTo>
                  <a:lnTo>
                    <a:pt x="48" y="145"/>
                  </a:lnTo>
                  <a:lnTo>
                    <a:pt x="35" y="147"/>
                  </a:lnTo>
                  <a:lnTo>
                    <a:pt x="25" y="149"/>
                  </a:lnTo>
                  <a:lnTo>
                    <a:pt x="16" y="152"/>
                  </a:lnTo>
                  <a:lnTo>
                    <a:pt x="11" y="154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8" y="149"/>
                  </a:lnTo>
                  <a:lnTo>
                    <a:pt x="15" y="145"/>
                  </a:lnTo>
                  <a:lnTo>
                    <a:pt x="25" y="140"/>
                  </a:lnTo>
                  <a:lnTo>
                    <a:pt x="38" y="135"/>
                  </a:lnTo>
                  <a:lnTo>
                    <a:pt x="53" y="130"/>
                  </a:lnTo>
                  <a:lnTo>
                    <a:pt x="66" y="127"/>
                  </a:lnTo>
                  <a:lnTo>
                    <a:pt x="80" y="122"/>
                  </a:lnTo>
                  <a:lnTo>
                    <a:pt x="91" y="120"/>
                  </a:lnTo>
                  <a:lnTo>
                    <a:pt x="98" y="119"/>
                  </a:lnTo>
                  <a:lnTo>
                    <a:pt x="106" y="112"/>
                  </a:lnTo>
                  <a:lnTo>
                    <a:pt x="113" y="97"/>
                  </a:lnTo>
                  <a:lnTo>
                    <a:pt x="116" y="82"/>
                  </a:lnTo>
                  <a:lnTo>
                    <a:pt x="118" y="72"/>
                  </a:lnTo>
                  <a:lnTo>
                    <a:pt x="115" y="67"/>
                  </a:lnTo>
                  <a:lnTo>
                    <a:pt x="106" y="64"/>
                  </a:lnTo>
                  <a:lnTo>
                    <a:pt x="95" y="62"/>
                  </a:lnTo>
                  <a:lnTo>
                    <a:pt x="86" y="64"/>
                  </a:lnTo>
                  <a:lnTo>
                    <a:pt x="76" y="67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3" y="79"/>
                  </a:lnTo>
                  <a:lnTo>
                    <a:pt x="35" y="82"/>
                  </a:lnTo>
                  <a:lnTo>
                    <a:pt x="26" y="85"/>
                  </a:lnTo>
                  <a:lnTo>
                    <a:pt x="20" y="89"/>
                  </a:lnTo>
                  <a:lnTo>
                    <a:pt x="15" y="92"/>
                  </a:lnTo>
                  <a:lnTo>
                    <a:pt x="8" y="97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10" y="87"/>
                  </a:lnTo>
                  <a:lnTo>
                    <a:pt x="16" y="80"/>
                  </a:lnTo>
                  <a:lnTo>
                    <a:pt x="23" y="72"/>
                  </a:lnTo>
                  <a:lnTo>
                    <a:pt x="31" y="62"/>
                  </a:lnTo>
                  <a:lnTo>
                    <a:pt x="40" y="52"/>
                  </a:lnTo>
                  <a:lnTo>
                    <a:pt x="50" y="44"/>
                  </a:lnTo>
                  <a:lnTo>
                    <a:pt x="58" y="35"/>
                  </a:lnTo>
                  <a:lnTo>
                    <a:pt x="66" y="30"/>
                  </a:lnTo>
                  <a:lnTo>
                    <a:pt x="73" y="27"/>
                  </a:lnTo>
                  <a:lnTo>
                    <a:pt x="73" y="32"/>
                  </a:lnTo>
                  <a:lnTo>
                    <a:pt x="75" y="37"/>
                  </a:lnTo>
                  <a:lnTo>
                    <a:pt x="78" y="44"/>
                  </a:lnTo>
                  <a:lnTo>
                    <a:pt x="80" y="49"/>
                  </a:lnTo>
                  <a:lnTo>
                    <a:pt x="85" y="54"/>
                  </a:lnTo>
                  <a:lnTo>
                    <a:pt x="90" y="57"/>
                  </a:lnTo>
                  <a:lnTo>
                    <a:pt x="96" y="59"/>
                  </a:lnTo>
                  <a:lnTo>
                    <a:pt x="105" y="60"/>
                  </a:lnTo>
                  <a:lnTo>
                    <a:pt x="113" y="62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3" y="57"/>
                  </a:lnTo>
                  <a:lnTo>
                    <a:pt x="140" y="50"/>
                  </a:lnTo>
                  <a:lnTo>
                    <a:pt x="143" y="42"/>
                  </a:lnTo>
                  <a:lnTo>
                    <a:pt x="143" y="34"/>
                  </a:lnTo>
                  <a:lnTo>
                    <a:pt x="143" y="27"/>
                  </a:lnTo>
                  <a:lnTo>
                    <a:pt x="153" y="17"/>
                  </a:lnTo>
                  <a:lnTo>
                    <a:pt x="165" y="10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71" y="12"/>
                  </a:lnTo>
                  <a:lnTo>
                    <a:pt x="160" y="24"/>
                  </a:lnTo>
                  <a:lnTo>
                    <a:pt x="153" y="34"/>
                  </a:lnTo>
                  <a:lnTo>
                    <a:pt x="153" y="42"/>
                  </a:lnTo>
                  <a:lnTo>
                    <a:pt x="158" y="49"/>
                  </a:lnTo>
                  <a:lnTo>
                    <a:pt x="163" y="55"/>
                  </a:lnTo>
                  <a:lnTo>
                    <a:pt x="170" y="57"/>
                  </a:lnTo>
                  <a:lnTo>
                    <a:pt x="178" y="5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" name="Freeform 674"/>
            <p:cNvSpPr>
              <a:spLocks/>
            </p:cNvSpPr>
            <p:nvPr/>
          </p:nvSpPr>
          <p:spPr bwMode="auto">
            <a:xfrm>
              <a:off x="5352" y="4062"/>
              <a:ext cx="1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7" y="12"/>
                </a:cxn>
                <a:cxn ang="0">
                  <a:pos x="29" y="24"/>
                </a:cxn>
                <a:cxn ang="0">
                  <a:pos x="27" y="34"/>
                </a:cxn>
                <a:cxn ang="0">
                  <a:pos x="25" y="45"/>
                </a:cxn>
                <a:cxn ang="0">
                  <a:pos x="24" y="49"/>
                </a:cxn>
                <a:cxn ang="0">
                  <a:pos x="22" y="49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19" y="34"/>
                </a:cxn>
                <a:cxn ang="0">
                  <a:pos x="14" y="22"/>
                </a:cxn>
                <a:cxn ang="0">
                  <a:pos x="7" y="10"/>
                </a:cxn>
                <a:cxn ang="0">
                  <a:pos x="0" y="0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7" y="12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2" y="49"/>
                  </a:lnTo>
                  <a:lnTo>
                    <a:pt x="20" y="47"/>
                  </a:lnTo>
                  <a:lnTo>
                    <a:pt x="20" y="42"/>
                  </a:lnTo>
                  <a:lnTo>
                    <a:pt x="19" y="34"/>
                  </a:lnTo>
                  <a:lnTo>
                    <a:pt x="14" y="22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9" name="Freeform 675"/>
            <p:cNvSpPr>
              <a:spLocks/>
            </p:cNvSpPr>
            <p:nvPr/>
          </p:nvSpPr>
          <p:spPr bwMode="auto">
            <a:xfrm>
              <a:off x="4984" y="3900"/>
              <a:ext cx="280" cy="168"/>
            </a:xfrm>
            <a:custGeom>
              <a:avLst/>
              <a:gdLst/>
              <a:ahLst/>
              <a:cxnLst>
                <a:cxn ang="0">
                  <a:pos x="502" y="125"/>
                </a:cxn>
                <a:cxn ang="0">
                  <a:pos x="448" y="150"/>
                </a:cxn>
                <a:cxn ang="0">
                  <a:pos x="408" y="225"/>
                </a:cxn>
                <a:cxn ang="0">
                  <a:pos x="362" y="282"/>
                </a:cxn>
                <a:cxn ang="0">
                  <a:pos x="303" y="328"/>
                </a:cxn>
                <a:cxn ang="0">
                  <a:pos x="287" y="330"/>
                </a:cxn>
                <a:cxn ang="0">
                  <a:pos x="323" y="297"/>
                </a:cxn>
                <a:cxn ang="0">
                  <a:pos x="380" y="242"/>
                </a:cxn>
                <a:cxn ang="0">
                  <a:pos x="407" y="185"/>
                </a:cxn>
                <a:cxn ang="0">
                  <a:pos x="403" y="168"/>
                </a:cxn>
                <a:cxn ang="0">
                  <a:pos x="368" y="187"/>
                </a:cxn>
                <a:cxn ang="0">
                  <a:pos x="325" y="208"/>
                </a:cxn>
                <a:cxn ang="0">
                  <a:pos x="265" y="265"/>
                </a:cxn>
                <a:cxn ang="0">
                  <a:pos x="182" y="312"/>
                </a:cxn>
                <a:cxn ang="0">
                  <a:pos x="152" y="313"/>
                </a:cxn>
                <a:cxn ang="0">
                  <a:pos x="220" y="277"/>
                </a:cxn>
                <a:cxn ang="0">
                  <a:pos x="288" y="215"/>
                </a:cxn>
                <a:cxn ang="0">
                  <a:pos x="283" y="200"/>
                </a:cxn>
                <a:cxn ang="0">
                  <a:pos x="245" y="203"/>
                </a:cxn>
                <a:cxn ang="0">
                  <a:pos x="212" y="207"/>
                </a:cxn>
                <a:cxn ang="0">
                  <a:pos x="150" y="237"/>
                </a:cxn>
                <a:cxn ang="0">
                  <a:pos x="68" y="265"/>
                </a:cxn>
                <a:cxn ang="0">
                  <a:pos x="46" y="262"/>
                </a:cxn>
                <a:cxn ang="0">
                  <a:pos x="110" y="242"/>
                </a:cxn>
                <a:cxn ang="0">
                  <a:pos x="167" y="207"/>
                </a:cxn>
                <a:cxn ang="0">
                  <a:pos x="111" y="193"/>
                </a:cxn>
                <a:cxn ang="0">
                  <a:pos x="33" y="203"/>
                </a:cxn>
                <a:cxn ang="0">
                  <a:pos x="0" y="210"/>
                </a:cxn>
                <a:cxn ang="0">
                  <a:pos x="50" y="185"/>
                </a:cxn>
                <a:cxn ang="0">
                  <a:pos x="145" y="172"/>
                </a:cxn>
                <a:cxn ang="0">
                  <a:pos x="137" y="145"/>
                </a:cxn>
                <a:cxn ang="0">
                  <a:pos x="81" y="107"/>
                </a:cxn>
                <a:cxn ang="0">
                  <a:pos x="61" y="87"/>
                </a:cxn>
                <a:cxn ang="0">
                  <a:pos x="120" y="113"/>
                </a:cxn>
                <a:cxn ang="0">
                  <a:pos x="195" y="158"/>
                </a:cxn>
                <a:cxn ang="0">
                  <a:pos x="233" y="168"/>
                </a:cxn>
                <a:cxn ang="0">
                  <a:pos x="277" y="168"/>
                </a:cxn>
                <a:cxn ang="0">
                  <a:pos x="263" y="137"/>
                </a:cxn>
                <a:cxn ang="0">
                  <a:pos x="225" y="97"/>
                </a:cxn>
                <a:cxn ang="0">
                  <a:pos x="197" y="75"/>
                </a:cxn>
                <a:cxn ang="0">
                  <a:pos x="172" y="58"/>
                </a:cxn>
                <a:cxn ang="0">
                  <a:pos x="162" y="36"/>
                </a:cxn>
                <a:cxn ang="0">
                  <a:pos x="228" y="87"/>
                </a:cxn>
                <a:cxn ang="0">
                  <a:pos x="295" y="140"/>
                </a:cxn>
                <a:cxn ang="0">
                  <a:pos x="328" y="157"/>
                </a:cxn>
                <a:cxn ang="0">
                  <a:pos x="365" y="150"/>
                </a:cxn>
                <a:cxn ang="0">
                  <a:pos x="402" y="140"/>
                </a:cxn>
                <a:cxn ang="0">
                  <a:pos x="408" y="123"/>
                </a:cxn>
                <a:cxn ang="0">
                  <a:pos x="363" y="78"/>
                </a:cxn>
                <a:cxn ang="0">
                  <a:pos x="295" y="20"/>
                </a:cxn>
                <a:cxn ang="0">
                  <a:pos x="288" y="3"/>
                </a:cxn>
                <a:cxn ang="0">
                  <a:pos x="355" y="53"/>
                </a:cxn>
                <a:cxn ang="0">
                  <a:pos x="425" y="107"/>
                </a:cxn>
                <a:cxn ang="0">
                  <a:pos x="472" y="105"/>
                </a:cxn>
                <a:cxn ang="0">
                  <a:pos x="545" y="90"/>
                </a:cxn>
                <a:cxn ang="0">
                  <a:pos x="545" y="98"/>
                </a:cxn>
              </a:cxnLst>
              <a:rect l="0" t="0" r="r" b="b"/>
              <a:pathLst>
                <a:path w="559" h="335">
                  <a:moveTo>
                    <a:pt x="535" y="107"/>
                  </a:moveTo>
                  <a:lnTo>
                    <a:pt x="527" y="112"/>
                  </a:lnTo>
                  <a:lnTo>
                    <a:pt x="515" y="118"/>
                  </a:lnTo>
                  <a:lnTo>
                    <a:pt x="502" y="125"/>
                  </a:lnTo>
                  <a:lnTo>
                    <a:pt x="485" y="132"/>
                  </a:lnTo>
                  <a:lnTo>
                    <a:pt x="470" y="138"/>
                  </a:lnTo>
                  <a:lnTo>
                    <a:pt x="457" y="145"/>
                  </a:lnTo>
                  <a:lnTo>
                    <a:pt x="448" y="150"/>
                  </a:lnTo>
                  <a:lnTo>
                    <a:pt x="443" y="155"/>
                  </a:lnTo>
                  <a:lnTo>
                    <a:pt x="437" y="170"/>
                  </a:lnTo>
                  <a:lnTo>
                    <a:pt x="423" y="197"/>
                  </a:lnTo>
                  <a:lnTo>
                    <a:pt x="408" y="225"/>
                  </a:lnTo>
                  <a:lnTo>
                    <a:pt x="395" y="247"/>
                  </a:lnTo>
                  <a:lnTo>
                    <a:pt x="387" y="257"/>
                  </a:lnTo>
                  <a:lnTo>
                    <a:pt x="375" y="268"/>
                  </a:lnTo>
                  <a:lnTo>
                    <a:pt x="362" y="282"/>
                  </a:lnTo>
                  <a:lnTo>
                    <a:pt x="345" y="295"/>
                  </a:lnTo>
                  <a:lnTo>
                    <a:pt x="330" y="308"/>
                  </a:lnTo>
                  <a:lnTo>
                    <a:pt x="317" y="320"/>
                  </a:lnTo>
                  <a:lnTo>
                    <a:pt x="303" y="328"/>
                  </a:lnTo>
                  <a:lnTo>
                    <a:pt x="295" y="333"/>
                  </a:lnTo>
                  <a:lnTo>
                    <a:pt x="287" y="335"/>
                  </a:lnTo>
                  <a:lnTo>
                    <a:pt x="283" y="333"/>
                  </a:lnTo>
                  <a:lnTo>
                    <a:pt x="287" y="330"/>
                  </a:lnTo>
                  <a:lnTo>
                    <a:pt x="292" y="325"/>
                  </a:lnTo>
                  <a:lnTo>
                    <a:pt x="298" y="320"/>
                  </a:lnTo>
                  <a:lnTo>
                    <a:pt x="308" y="310"/>
                  </a:lnTo>
                  <a:lnTo>
                    <a:pt x="323" y="297"/>
                  </a:lnTo>
                  <a:lnTo>
                    <a:pt x="338" y="283"/>
                  </a:lnTo>
                  <a:lnTo>
                    <a:pt x="353" y="268"/>
                  </a:lnTo>
                  <a:lnTo>
                    <a:pt x="368" y="255"/>
                  </a:lnTo>
                  <a:lnTo>
                    <a:pt x="380" y="242"/>
                  </a:lnTo>
                  <a:lnTo>
                    <a:pt x="387" y="233"/>
                  </a:lnTo>
                  <a:lnTo>
                    <a:pt x="395" y="218"/>
                  </a:lnTo>
                  <a:lnTo>
                    <a:pt x="402" y="200"/>
                  </a:lnTo>
                  <a:lnTo>
                    <a:pt x="407" y="185"/>
                  </a:lnTo>
                  <a:lnTo>
                    <a:pt x="410" y="173"/>
                  </a:lnTo>
                  <a:lnTo>
                    <a:pt x="410" y="168"/>
                  </a:lnTo>
                  <a:lnTo>
                    <a:pt x="408" y="167"/>
                  </a:lnTo>
                  <a:lnTo>
                    <a:pt x="403" y="168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78" y="182"/>
                  </a:lnTo>
                  <a:lnTo>
                    <a:pt x="368" y="187"/>
                  </a:lnTo>
                  <a:lnTo>
                    <a:pt x="357" y="193"/>
                  </a:lnTo>
                  <a:lnTo>
                    <a:pt x="345" y="200"/>
                  </a:lnTo>
                  <a:lnTo>
                    <a:pt x="333" y="205"/>
                  </a:lnTo>
                  <a:lnTo>
                    <a:pt x="325" y="208"/>
                  </a:lnTo>
                  <a:lnTo>
                    <a:pt x="318" y="210"/>
                  </a:lnTo>
                  <a:lnTo>
                    <a:pt x="305" y="230"/>
                  </a:lnTo>
                  <a:lnTo>
                    <a:pt x="287" y="248"/>
                  </a:lnTo>
                  <a:lnTo>
                    <a:pt x="265" y="265"/>
                  </a:lnTo>
                  <a:lnTo>
                    <a:pt x="242" y="282"/>
                  </a:lnTo>
                  <a:lnTo>
                    <a:pt x="218" y="295"/>
                  </a:lnTo>
                  <a:lnTo>
                    <a:pt x="198" y="305"/>
                  </a:lnTo>
                  <a:lnTo>
                    <a:pt x="182" y="312"/>
                  </a:lnTo>
                  <a:lnTo>
                    <a:pt x="170" y="315"/>
                  </a:lnTo>
                  <a:lnTo>
                    <a:pt x="157" y="317"/>
                  </a:lnTo>
                  <a:lnTo>
                    <a:pt x="150" y="317"/>
                  </a:lnTo>
                  <a:lnTo>
                    <a:pt x="152" y="313"/>
                  </a:lnTo>
                  <a:lnTo>
                    <a:pt x="162" y="310"/>
                  </a:lnTo>
                  <a:lnTo>
                    <a:pt x="178" y="302"/>
                  </a:lnTo>
                  <a:lnTo>
                    <a:pt x="198" y="290"/>
                  </a:lnTo>
                  <a:lnTo>
                    <a:pt x="220" y="277"/>
                  </a:lnTo>
                  <a:lnTo>
                    <a:pt x="240" y="260"/>
                  </a:lnTo>
                  <a:lnTo>
                    <a:pt x="260" y="243"/>
                  </a:lnTo>
                  <a:lnTo>
                    <a:pt x="277" y="228"/>
                  </a:lnTo>
                  <a:lnTo>
                    <a:pt x="288" y="215"/>
                  </a:lnTo>
                  <a:lnTo>
                    <a:pt x="293" y="205"/>
                  </a:lnTo>
                  <a:lnTo>
                    <a:pt x="293" y="202"/>
                  </a:lnTo>
                  <a:lnTo>
                    <a:pt x="290" y="200"/>
                  </a:lnTo>
                  <a:lnTo>
                    <a:pt x="283" y="200"/>
                  </a:lnTo>
                  <a:lnTo>
                    <a:pt x="272" y="200"/>
                  </a:lnTo>
                  <a:lnTo>
                    <a:pt x="263" y="200"/>
                  </a:lnTo>
                  <a:lnTo>
                    <a:pt x="255" y="202"/>
                  </a:lnTo>
                  <a:lnTo>
                    <a:pt x="245" y="203"/>
                  </a:lnTo>
                  <a:lnTo>
                    <a:pt x="237" y="203"/>
                  </a:lnTo>
                  <a:lnTo>
                    <a:pt x="227" y="205"/>
                  </a:lnTo>
                  <a:lnTo>
                    <a:pt x="218" y="207"/>
                  </a:lnTo>
                  <a:lnTo>
                    <a:pt x="212" y="207"/>
                  </a:lnTo>
                  <a:lnTo>
                    <a:pt x="207" y="207"/>
                  </a:lnTo>
                  <a:lnTo>
                    <a:pt x="192" y="217"/>
                  </a:lnTo>
                  <a:lnTo>
                    <a:pt x="172" y="227"/>
                  </a:lnTo>
                  <a:lnTo>
                    <a:pt x="150" y="237"/>
                  </a:lnTo>
                  <a:lnTo>
                    <a:pt x="126" y="245"/>
                  </a:lnTo>
                  <a:lnTo>
                    <a:pt x="103" y="253"/>
                  </a:lnTo>
                  <a:lnTo>
                    <a:pt x="83" y="260"/>
                  </a:lnTo>
                  <a:lnTo>
                    <a:pt x="68" y="265"/>
                  </a:lnTo>
                  <a:lnTo>
                    <a:pt x="58" y="268"/>
                  </a:lnTo>
                  <a:lnTo>
                    <a:pt x="48" y="270"/>
                  </a:lnTo>
                  <a:lnTo>
                    <a:pt x="43" y="267"/>
                  </a:lnTo>
                  <a:lnTo>
                    <a:pt x="46" y="262"/>
                  </a:lnTo>
                  <a:lnTo>
                    <a:pt x="60" y="257"/>
                  </a:lnTo>
                  <a:lnTo>
                    <a:pt x="75" y="253"/>
                  </a:lnTo>
                  <a:lnTo>
                    <a:pt x="91" y="248"/>
                  </a:lnTo>
                  <a:lnTo>
                    <a:pt x="110" y="242"/>
                  </a:lnTo>
                  <a:lnTo>
                    <a:pt x="126" y="233"/>
                  </a:lnTo>
                  <a:lnTo>
                    <a:pt x="143" y="225"/>
                  </a:lnTo>
                  <a:lnTo>
                    <a:pt x="157" y="215"/>
                  </a:lnTo>
                  <a:lnTo>
                    <a:pt x="167" y="207"/>
                  </a:lnTo>
                  <a:lnTo>
                    <a:pt x="173" y="198"/>
                  </a:lnTo>
                  <a:lnTo>
                    <a:pt x="155" y="195"/>
                  </a:lnTo>
                  <a:lnTo>
                    <a:pt x="135" y="193"/>
                  </a:lnTo>
                  <a:lnTo>
                    <a:pt x="111" y="193"/>
                  </a:lnTo>
                  <a:lnTo>
                    <a:pt x="90" y="195"/>
                  </a:lnTo>
                  <a:lnTo>
                    <a:pt x="68" y="198"/>
                  </a:lnTo>
                  <a:lnTo>
                    <a:pt x="48" y="202"/>
                  </a:lnTo>
                  <a:lnTo>
                    <a:pt x="33" y="203"/>
                  </a:lnTo>
                  <a:lnTo>
                    <a:pt x="21" y="207"/>
                  </a:lnTo>
                  <a:lnTo>
                    <a:pt x="8" y="210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8" y="203"/>
                  </a:lnTo>
                  <a:lnTo>
                    <a:pt x="18" y="198"/>
                  </a:lnTo>
                  <a:lnTo>
                    <a:pt x="31" y="192"/>
                  </a:lnTo>
                  <a:lnTo>
                    <a:pt x="50" y="185"/>
                  </a:lnTo>
                  <a:lnTo>
                    <a:pt x="71" y="180"/>
                  </a:lnTo>
                  <a:lnTo>
                    <a:pt x="95" y="175"/>
                  </a:lnTo>
                  <a:lnTo>
                    <a:pt x="120" y="172"/>
                  </a:lnTo>
                  <a:lnTo>
                    <a:pt x="145" y="172"/>
                  </a:lnTo>
                  <a:lnTo>
                    <a:pt x="168" y="175"/>
                  </a:lnTo>
                  <a:lnTo>
                    <a:pt x="162" y="167"/>
                  </a:lnTo>
                  <a:lnTo>
                    <a:pt x="150" y="155"/>
                  </a:lnTo>
                  <a:lnTo>
                    <a:pt x="137" y="145"/>
                  </a:lnTo>
                  <a:lnTo>
                    <a:pt x="121" y="133"/>
                  </a:lnTo>
                  <a:lnTo>
                    <a:pt x="106" y="123"/>
                  </a:lnTo>
                  <a:lnTo>
                    <a:pt x="93" y="115"/>
                  </a:lnTo>
                  <a:lnTo>
                    <a:pt x="81" y="107"/>
                  </a:lnTo>
                  <a:lnTo>
                    <a:pt x="73" y="102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1" y="87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101" y="103"/>
                  </a:lnTo>
                  <a:lnTo>
                    <a:pt x="120" y="113"/>
                  </a:lnTo>
                  <a:lnTo>
                    <a:pt x="142" y="125"/>
                  </a:lnTo>
                  <a:lnTo>
                    <a:pt x="162" y="137"/>
                  </a:lnTo>
                  <a:lnTo>
                    <a:pt x="180" y="148"/>
                  </a:lnTo>
                  <a:lnTo>
                    <a:pt x="195" y="158"/>
                  </a:lnTo>
                  <a:lnTo>
                    <a:pt x="203" y="167"/>
                  </a:lnTo>
                  <a:lnTo>
                    <a:pt x="212" y="167"/>
                  </a:lnTo>
                  <a:lnTo>
                    <a:pt x="222" y="168"/>
                  </a:lnTo>
                  <a:lnTo>
                    <a:pt x="233" y="168"/>
                  </a:lnTo>
                  <a:lnTo>
                    <a:pt x="245" y="168"/>
                  </a:lnTo>
                  <a:lnTo>
                    <a:pt x="257" y="168"/>
                  </a:lnTo>
                  <a:lnTo>
                    <a:pt x="268" y="168"/>
                  </a:lnTo>
                  <a:lnTo>
                    <a:pt x="277" y="168"/>
                  </a:lnTo>
                  <a:lnTo>
                    <a:pt x="283" y="168"/>
                  </a:lnTo>
                  <a:lnTo>
                    <a:pt x="280" y="158"/>
                  </a:lnTo>
                  <a:lnTo>
                    <a:pt x="272" y="148"/>
                  </a:lnTo>
                  <a:lnTo>
                    <a:pt x="263" y="137"/>
                  </a:lnTo>
                  <a:lnTo>
                    <a:pt x="253" y="125"/>
                  </a:lnTo>
                  <a:lnTo>
                    <a:pt x="243" y="115"/>
                  </a:lnTo>
                  <a:lnTo>
                    <a:pt x="233" y="105"/>
                  </a:lnTo>
                  <a:lnTo>
                    <a:pt x="225" y="97"/>
                  </a:lnTo>
                  <a:lnTo>
                    <a:pt x="218" y="90"/>
                  </a:lnTo>
                  <a:lnTo>
                    <a:pt x="212" y="85"/>
                  </a:lnTo>
                  <a:lnTo>
                    <a:pt x="205" y="80"/>
                  </a:lnTo>
                  <a:lnTo>
                    <a:pt x="197" y="75"/>
                  </a:lnTo>
                  <a:lnTo>
                    <a:pt x="190" y="70"/>
                  </a:lnTo>
                  <a:lnTo>
                    <a:pt x="183" y="66"/>
                  </a:lnTo>
                  <a:lnTo>
                    <a:pt x="177" y="61"/>
                  </a:lnTo>
                  <a:lnTo>
                    <a:pt x="172" y="58"/>
                  </a:lnTo>
                  <a:lnTo>
                    <a:pt x="167" y="55"/>
                  </a:lnTo>
                  <a:lnTo>
                    <a:pt x="160" y="46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78" y="48"/>
                  </a:lnTo>
                  <a:lnTo>
                    <a:pt x="192" y="58"/>
                  </a:lnTo>
                  <a:lnTo>
                    <a:pt x="208" y="71"/>
                  </a:lnTo>
                  <a:lnTo>
                    <a:pt x="228" y="87"/>
                  </a:lnTo>
                  <a:lnTo>
                    <a:pt x="247" y="102"/>
                  </a:lnTo>
                  <a:lnTo>
                    <a:pt x="265" y="117"/>
                  </a:lnTo>
                  <a:lnTo>
                    <a:pt x="282" y="130"/>
                  </a:lnTo>
                  <a:lnTo>
                    <a:pt x="295" y="140"/>
                  </a:lnTo>
                  <a:lnTo>
                    <a:pt x="303" y="148"/>
                  </a:lnTo>
                  <a:lnTo>
                    <a:pt x="312" y="157"/>
                  </a:lnTo>
                  <a:lnTo>
                    <a:pt x="320" y="158"/>
                  </a:lnTo>
                  <a:lnTo>
                    <a:pt x="328" y="157"/>
                  </a:lnTo>
                  <a:lnTo>
                    <a:pt x="338" y="155"/>
                  </a:lnTo>
                  <a:lnTo>
                    <a:pt x="345" y="153"/>
                  </a:lnTo>
                  <a:lnTo>
                    <a:pt x="355" y="152"/>
                  </a:lnTo>
                  <a:lnTo>
                    <a:pt x="365" y="150"/>
                  </a:lnTo>
                  <a:lnTo>
                    <a:pt x="375" y="147"/>
                  </a:lnTo>
                  <a:lnTo>
                    <a:pt x="387" y="145"/>
                  </a:lnTo>
                  <a:lnTo>
                    <a:pt x="395" y="143"/>
                  </a:lnTo>
                  <a:lnTo>
                    <a:pt x="402" y="140"/>
                  </a:lnTo>
                  <a:lnTo>
                    <a:pt x="407" y="138"/>
                  </a:lnTo>
                  <a:lnTo>
                    <a:pt x="412" y="133"/>
                  </a:lnTo>
                  <a:lnTo>
                    <a:pt x="412" y="128"/>
                  </a:lnTo>
                  <a:lnTo>
                    <a:pt x="408" y="123"/>
                  </a:lnTo>
                  <a:lnTo>
                    <a:pt x="400" y="113"/>
                  </a:lnTo>
                  <a:lnTo>
                    <a:pt x="392" y="105"/>
                  </a:lnTo>
                  <a:lnTo>
                    <a:pt x="378" y="93"/>
                  </a:lnTo>
                  <a:lnTo>
                    <a:pt x="363" y="78"/>
                  </a:lnTo>
                  <a:lnTo>
                    <a:pt x="345" y="61"/>
                  </a:lnTo>
                  <a:lnTo>
                    <a:pt x="327" y="46"/>
                  </a:lnTo>
                  <a:lnTo>
                    <a:pt x="310" y="31"/>
                  </a:lnTo>
                  <a:lnTo>
                    <a:pt x="295" y="20"/>
                  </a:lnTo>
                  <a:lnTo>
                    <a:pt x="285" y="13"/>
                  </a:lnTo>
                  <a:lnTo>
                    <a:pt x="275" y="5"/>
                  </a:lnTo>
                  <a:lnTo>
                    <a:pt x="278" y="0"/>
                  </a:lnTo>
                  <a:lnTo>
                    <a:pt x="288" y="3"/>
                  </a:lnTo>
                  <a:lnTo>
                    <a:pt x="307" y="13"/>
                  </a:lnTo>
                  <a:lnTo>
                    <a:pt x="318" y="23"/>
                  </a:lnTo>
                  <a:lnTo>
                    <a:pt x="335" y="38"/>
                  </a:lnTo>
                  <a:lnTo>
                    <a:pt x="355" y="53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12" y="97"/>
                  </a:lnTo>
                  <a:lnTo>
                    <a:pt x="425" y="107"/>
                  </a:lnTo>
                  <a:lnTo>
                    <a:pt x="432" y="110"/>
                  </a:lnTo>
                  <a:lnTo>
                    <a:pt x="440" y="110"/>
                  </a:lnTo>
                  <a:lnTo>
                    <a:pt x="453" y="108"/>
                  </a:lnTo>
                  <a:lnTo>
                    <a:pt x="472" y="105"/>
                  </a:lnTo>
                  <a:lnTo>
                    <a:pt x="492" y="102"/>
                  </a:lnTo>
                  <a:lnTo>
                    <a:pt x="512" y="97"/>
                  </a:lnTo>
                  <a:lnTo>
                    <a:pt x="530" y="93"/>
                  </a:lnTo>
                  <a:lnTo>
                    <a:pt x="545" y="90"/>
                  </a:lnTo>
                  <a:lnTo>
                    <a:pt x="554" y="90"/>
                  </a:lnTo>
                  <a:lnTo>
                    <a:pt x="559" y="92"/>
                  </a:lnTo>
                  <a:lnTo>
                    <a:pt x="555" y="93"/>
                  </a:lnTo>
                  <a:lnTo>
                    <a:pt x="545" y="98"/>
                  </a:lnTo>
                  <a:lnTo>
                    <a:pt x="535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0" name="Freeform 676"/>
            <p:cNvSpPr>
              <a:spLocks/>
            </p:cNvSpPr>
            <p:nvPr/>
          </p:nvSpPr>
          <p:spPr bwMode="auto">
            <a:xfrm>
              <a:off x="5139" y="3738"/>
              <a:ext cx="183" cy="184"/>
            </a:xfrm>
            <a:custGeom>
              <a:avLst/>
              <a:gdLst/>
              <a:ahLst/>
              <a:cxnLst>
                <a:cxn ang="0">
                  <a:pos x="341" y="351"/>
                </a:cxn>
                <a:cxn ang="0">
                  <a:pos x="317" y="331"/>
                </a:cxn>
                <a:cxn ang="0">
                  <a:pos x="294" y="322"/>
                </a:cxn>
                <a:cxn ang="0">
                  <a:pos x="222" y="327"/>
                </a:cxn>
                <a:cxn ang="0">
                  <a:pos x="142" y="324"/>
                </a:cxn>
                <a:cxn ang="0">
                  <a:pos x="99" y="307"/>
                </a:cxn>
                <a:cxn ang="0">
                  <a:pos x="125" y="309"/>
                </a:cxn>
                <a:cxn ang="0">
                  <a:pos x="180" y="312"/>
                </a:cxn>
                <a:cxn ang="0">
                  <a:pos x="249" y="311"/>
                </a:cxn>
                <a:cxn ang="0">
                  <a:pos x="269" y="297"/>
                </a:cxn>
                <a:cxn ang="0">
                  <a:pos x="237" y="279"/>
                </a:cxn>
                <a:cxn ang="0">
                  <a:pos x="209" y="264"/>
                </a:cxn>
                <a:cxn ang="0">
                  <a:pos x="159" y="259"/>
                </a:cxn>
                <a:cxn ang="0">
                  <a:pos x="77" y="242"/>
                </a:cxn>
                <a:cxn ang="0">
                  <a:pos x="24" y="216"/>
                </a:cxn>
                <a:cxn ang="0">
                  <a:pos x="22" y="202"/>
                </a:cxn>
                <a:cxn ang="0">
                  <a:pos x="64" y="221"/>
                </a:cxn>
                <a:cxn ang="0">
                  <a:pos x="129" y="237"/>
                </a:cxn>
                <a:cxn ang="0">
                  <a:pos x="180" y="241"/>
                </a:cxn>
                <a:cxn ang="0">
                  <a:pos x="139" y="204"/>
                </a:cxn>
                <a:cxn ang="0">
                  <a:pos x="102" y="189"/>
                </a:cxn>
                <a:cxn ang="0">
                  <a:pos x="40" y="166"/>
                </a:cxn>
                <a:cxn ang="0">
                  <a:pos x="0" y="109"/>
                </a:cxn>
                <a:cxn ang="0">
                  <a:pos x="37" y="141"/>
                </a:cxn>
                <a:cxn ang="0">
                  <a:pos x="82" y="164"/>
                </a:cxn>
                <a:cxn ang="0">
                  <a:pos x="95" y="149"/>
                </a:cxn>
                <a:cxn ang="0">
                  <a:pos x="52" y="92"/>
                </a:cxn>
                <a:cxn ang="0">
                  <a:pos x="24" y="54"/>
                </a:cxn>
                <a:cxn ang="0">
                  <a:pos x="17" y="27"/>
                </a:cxn>
                <a:cxn ang="0">
                  <a:pos x="20" y="17"/>
                </a:cxn>
                <a:cxn ang="0">
                  <a:pos x="69" y="90"/>
                </a:cxn>
                <a:cxn ang="0">
                  <a:pos x="115" y="154"/>
                </a:cxn>
                <a:cxn ang="0">
                  <a:pos x="135" y="159"/>
                </a:cxn>
                <a:cxn ang="0">
                  <a:pos x="132" y="124"/>
                </a:cxn>
                <a:cxn ang="0">
                  <a:pos x="110" y="49"/>
                </a:cxn>
                <a:cxn ang="0">
                  <a:pos x="119" y="45"/>
                </a:cxn>
                <a:cxn ang="0">
                  <a:pos x="145" y="114"/>
                </a:cxn>
                <a:cxn ang="0">
                  <a:pos x="160" y="191"/>
                </a:cxn>
                <a:cxn ang="0">
                  <a:pos x="189" y="216"/>
                </a:cxn>
                <a:cxn ang="0">
                  <a:pos x="209" y="231"/>
                </a:cxn>
                <a:cxn ang="0">
                  <a:pos x="219" y="237"/>
                </a:cxn>
                <a:cxn ang="0">
                  <a:pos x="227" y="204"/>
                </a:cxn>
                <a:cxn ang="0">
                  <a:pos x="199" y="97"/>
                </a:cxn>
                <a:cxn ang="0">
                  <a:pos x="199" y="80"/>
                </a:cxn>
                <a:cxn ang="0">
                  <a:pos x="219" y="112"/>
                </a:cxn>
                <a:cxn ang="0">
                  <a:pos x="241" y="174"/>
                </a:cxn>
                <a:cxn ang="0">
                  <a:pos x="237" y="251"/>
                </a:cxn>
                <a:cxn ang="0">
                  <a:pos x="259" y="271"/>
                </a:cxn>
                <a:cxn ang="0">
                  <a:pos x="282" y="284"/>
                </a:cxn>
                <a:cxn ang="0">
                  <a:pos x="299" y="277"/>
                </a:cxn>
                <a:cxn ang="0">
                  <a:pos x="297" y="211"/>
                </a:cxn>
                <a:cxn ang="0">
                  <a:pos x="291" y="137"/>
                </a:cxn>
                <a:cxn ang="0">
                  <a:pos x="292" y="119"/>
                </a:cxn>
                <a:cxn ang="0">
                  <a:pos x="307" y="179"/>
                </a:cxn>
                <a:cxn ang="0">
                  <a:pos x="316" y="299"/>
                </a:cxn>
                <a:cxn ang="0">
                  <a:pos x="342" y="332"/>
                </a:cxn>
                <a:cxn ang="0">
                  <a:pos x="361" y="356"/>
                </a:cxn>
                <a:cxn ang="0">
                  <a:pos x="367" y="367"/>
                </a:cxn>
                <a:cxn ang="0">
                  <a:pos x="354" y="362"/>
                </a:cxn>
              </a:cxnLst>
              <a:rect l="0" t="0" r="r" b="b"/>
              <a:pathLst>
                <a:path w="367" h="369">
                  <a:moveTo>
                    <a:pt x="354" y="362"/>
                  </a:moveTo>
                  <a:lnTo>
                    <a:pt x="347" y="357"/>
                  </a:lnTo>
                  <a:lnTo>
                    <a:pt x="341" y="351"/>
                  </a:lnTo>
                  <a:lnTo>
                    <a:pt x="332" y="344"/>
                  </a:lnTo>
                  <a:lnTo>
                    <a:pt x="326" y="337"/>
                  </a:lnTo>
                  <a:lnTo>
                    <a:pt x="317" y="331"/>
                  </a:lnTo>
                  <a:lnTo>
                    <a:pt x="309" y="326"/>
                  </a:lnTo>
                  <a:lnTo>
                    <a:pt x="302" y="322"/>
                  </a:lnTo>
                  <a:lnTo>
                    <a:pt x="294" y="322"/>
                  </a:lnTo>
                  <a:lnTo>
                    <a:pt x="274" y="326"/>
                  </a:lnTo>
                  <a:lnTo>
                    <a:pt x="251" y="327"/>
                  </a:lnTo>
                  <a:lnTo>
                    <a:pt x="222" y="327"/>
                  </a:lnTo>
                  <a:lnTo>
                    <a:pt x="194" y="327"/>
                  </a:lnTo>
                  <a:lnTo>
                    <a:pt x="165" y="327"/>
                  </a:lnTo>
                  <a:lnTo>
                    <a:pt x="142" y="324"/>
                  </a:lnTo>
                  <a:lnTo>
                    <a:pt x="122" y="321"/>
                  </a:lnTo>
                  <a:lnTo>
                    <a:pt x="109" y="316"/>
                  </a:lnTo>
                  <a:lnTo>
                    <a:pt x="99" y="307"/>
                  </a:lnTo>
                  <a:lnTo>
                    <a:pt x="99" y="304"/>
                  </a:lnTo>
                  <a:lnTo>
                    <a:pt x="109" y="306"/>
                  </a:lnTo>
                  <a:lnTo>
                    <a:pt x="125" y="309"/>
                  </a:lnTo>
                  <a:lnTo>
                    <a:pt x="139" y="311"/>
                  </a:lnTo>
                  <a:lnTo>
                    <a:pt x="157" y="312"/>
                  </a:lnTo>
                  <a:lnTo>
                    <a:pt x="180" y="312"/>
                  </a:lnTo>
                  <a:lnTo>
                    <a:pt x="204" y="312"/>
                  </a:lnTo>
                  <a:lnTo>
                    <a:pt x="227" y="312"/>
                  </a:lnTo>
                  <a:lnTo>
                    <a:pt x="249" y="311"/>
                  </a:lnTo>
                  <a:lnTo>
                    <a:pt x="266" y="307"/>
                  </a:lnTo>
                  <a:lnTo>
                    <a:pt x="276" y="304"/>
                  </a:lnTo>
                  <a:lnTo>
                    <a:pt x="269" y="297"/>
                  </a:lnTo>
                  <a:lnTo>
                    <a:pt x="259" y="292"/>
                  </a:lnTo>
                  <a:lnTo>
                    <a:pt x="249" y="286"/>
                  </a:lnTo>
                  <a:lnTo>
                    <a:pt x="237" y="279"/>
                  </a:lnTo>
                  <a:lnTo>
                    <a:pt x="227" y="274"/>
                  </a:lnTo>
                  <a:lnTo>
                    <a:pt x="217" y="269"/>
                  </a:lnTo>
                  <a:lnTo>
                    <a:pt x="209" y="264"/>
                  </a:lnTo>
                  <a:lnTo>
                    <a:pt x="204" y="261"/>
                  </a:lnTo>
                  <a:lnTo>
                    <a:pt x="184" y="262"/>
                  </a:lnTo>
                  <a:lnTo>
                    <a:pt x="159" y="259"/>
                  </a:lnTo>
                  <a:lnTo>
                    <a:pt x="130" y="256"/>
                  </a:lnTo>
                  <a:lnTo>
                    <a:pt x="104" y="249"/>
                  </a:lnTo>
                  <a:lnTo>
                    <a:pt x="77" y="242"/>
                  </a:lnTo>
                  <a:lnTo>
                    <a:pt x="54" y="234"/>
                  </a:lnTo>
                  <a:lnTo>
                    <a:pt x="35" y="224"/>
                  </a:lnTo>
                  <a:lnTo>
                    <a:pt x="24" y="216"/>
                  </a:lnTo>
                  <a:lnTo>
                    <a:pt x="15" y="204"/>
                  </a:lnTo>
                  <a:lnTo>
                    <a:pt x="15" y="199"/>
                  </a:lnTo>
                  <a:lnTo>
                    <a:pt x="22" y="202"/>
                  </a:lnTo>
                  <a:lnTo>
                    <a:pt x="35" y="209"/>
                  </a:lnTo>
                  <a:lnTo>
                    <a:pt x="47" y="214"/>
                  </a:lnTo>
                  <a:lnTo>
                    <a:pt x="64" y="221"/>
                  </a:lnTo>
                  <a:lnTo>
                    <a:pt x="84" y="227"/>
                  </a:lnTo>
                  <a:lnTo>
                    <a:pt x="105" y="232"/>
                  </a:lnTo>
                  <a:lnTo>
                    <a:pt x="129" y="237"/>
                  </a:lnTo>
                  <a:lnTo>
                    <a:pt x="149" y="241"/>
                  </a:lnTo>
                  <a:lnTo>
                    <a:pt x="167" y="242"/>
                  </a:lnTo>
                  <a:lnTo>
                    <a:pt x="180" y="241"/>
                  </a:lnTo>
                  <a:lnTo>
                    <a:pt x="164" y="224"/>
                  </a:lnTo>
                  <a:lnTo>
                    <a:pt x="149" y="212"/>
                  </a:lnTo>
                  <a:lnTo>
                    <a:pt x="139" y="204"/>
                  </a:lnTo>
                  <a:lnTo>
                    <a:pt x="134" y="196"/>
                  </a:lnTo>
                  <a:lnTo>
                    <a:pt x="120" y="192"/>
                  </a:lnTo>
                  <a:lnTo>
                    <a:pt x="102" y="189"/>
                  </a:lnTo>
                  <a:lnTo>
                    <a:pt x="82" y="184"/>
                  </a:lnTo>
                  <a:lnTo>
                    <a:pt x="62" y="176"/>
                  </a:lnTo>
                  <a:lnTo>
                    <a:pt x="40" y="166"/>
                  </a:lnTo>
                  <a:lnTo>
                    <a:pt x="22" y="151"/>
                  </a:lnTo>
                  <a:lnTo>
                    <a:pt x="9" y="132"/>
                  </a:lnTo>
                  <a:lnTo>
                    <a:pt x="0" y="109"/>
                  </a:lnTo>
                  <a:lnTo>
                    <a:pt x="10" y="119"/>
                  </a:lnTo>
                  <a:lnTo>
                    <a:pt x="24" y="131"/>
                  </a:lnTo>
                  <a:lnTo>
                    <a:pt x="37" y="141"/>
                  </a:lnTo>
                  <a:lnTo>
                    <a:pt x="50" y="151"/>
                  </a:lnTo>
                  <a:lnTo>
                    <a:pt x="65" y="159"/>
                  </a:lnTo>
                  <a:lnTo>
                    <a:pt x="82" y="164"/>
                  </a:lnTo>
                  <a:lnTo>
                    <a:pt x="95" y="167"/>
                  </a:lnTo>
                  <a:lnTo>
                    <a:pt x="110" y="169"/>
                  </a:lnTo>
                  <a:lnTo>
                    <a:pt x="95" y="149"/>
                  </a:lnTo>
                  <a:lnTo>
                    <a:pt x="80" y="129"/>
                  </a:lnTo>
                  <a:lnTo>
                    <a:pt x="65" y="111"/>
                  </a:lnTo>
                  <a:lnTo>
                    <a:pt x="52" y="92"/>
                  </a:lnTo>
                  <a:lnTo>
                    <a:pt x="39" y="77"/>
                  </a:lnTo>
                  <a:lnTo>
                    <a:pt x="30" y="64"/>
                  </a:lnTo>
                  <a:lnTo>
                    <a:pt x="24" y="54"/>
                  </a:lnTo>
                  <a:lnTo>
                    <a:pt x="20" y="49"/>
                  </a:lnTo>
                  <a:lnTo>
                    <a:pt x="19" y="39"/>
                  </a:lnTo>
                  <a:lnTo>
                    <a:pt x="17" y="27"/>
                  </a:lnTo>
                  <a:lnTo>
                    <a:pt x="15" y="12"/>
                  </a:lnTo>
                  <a:lnTo>
                    <a:pt x="12" y="0"/>
                  </a:lnTo>
                  <a:lnTo>
                    <a:pt x="20" y="17"/>
                  </a:lnTo>
                  <a:lnTo>
                    <a:pt x="34" y="39"/>
                  </a:lnTo>
                  <a:lnTo>
                    <a:pt x="50" y="64"/>
                  </a:lnTo>
                  <a:lnTo>
                    <a:pt x="69" y="90"/>
                  </a:lnTo>
                  <a:lnTo>
                    <a:pt x="85" y="116"/>
                  </a:lnTo>
                  <a:lnTo>
                    <a:pt x="102" y="139"/>
                  </a:lnTo>
                  <a:lnTo>
                    <a:pt x="115" y="154"/>
                  </a:lnTo>
                  <a:lnTo>
                    <a:pt x="124" y="162"/>
                  </a:lnTo>
                  <a:lnTo>
                    <a:pt x="132" y="164"/>
                  </a:lnTo>
                  <a:lnTo>
                    <a:pt x="135" y="159"/>
                  </a:lnTo>
                  <a:lnTo>
                    <a:pt x="135" y="152"/>
                  </a:lnTo>
                  <a:lnTo>
                    <a:pt x="135" y="142"/>
                  </a:lnTo>
                  <a:lnTo>
                    <a:pt x="132" y="124"/>
                  </a:lnTo>
                  <a:lnTo>
                    <a:pt x="124" y="95"/>
                  </a:lnTo>
                  <a:lnTo>
                    <a:pt x="115" y="67"/>
                  </a:lnTo>
                  <a:lnTo>
                    <a:pt x="110" y="49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9" y="45"/>
                  </a:lnTo>
                  <a:lnTo>
                    <a:pt x="124" y="55"/>
                  </a:lnTo>
                  <a:lnTo>
                    <a:pt x="132" y="77"/>
                  </a:lnTo>
                  <a:lnTo>
                    <a:pt x="145" y="114"/>
                  </a:lnTo>
                  <a:lnTo>
                    <a:pt x="152" y="152"/>
                  </a:lnTo>
                  <a:lnTo>
                    <a:pt x="150" y="181"/>
                  </a:lnTo>
                  <a:lnTo>
                    <a:pt x="160" y="191"/>
                  </a:lnTo>
                  <a:lnTo>
                    <a:pt x="170" y="201"/>
                  </a:lnTo>
                  <a:lnTo>
                    <a:pt x="180" y="207"/>
                  </a:lnTo>
                  <a:lnTo>
                    <a:pt x="189" y="216"/>
                  </a:lnTo>
                  <a:lnTo>
                    <a:pt x="197" y="221"/>
                  </a:lnTo>
                  <a:lnTo>
                    <a:pt x="204" y="226"/>
                  </a:lnTo>
                  <a:lnTo>
                    <a:pt x="209" y="231"/>
                  </a:lnTo>
                  <a:lnTo>
                    <a:pt x="212" y="232"/>
                  </a:lnTo>
                  <a:lnTo>
                    <a:pt x="215" y="236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5" y="226"/>
                  </a:lnTo>
                  <a:lnTo>
                    <a:pt x="227" y="204"/>
                  </a:lnTo>
                  <a:lnTo>
                    <a:pt x="224" y="169"/>
                  </a:lnTo>
                  <a:lnTo>
                    <a:pt x="215" y="129"/>
                  </a:lnTo>
                  <a:lnTo>
                    <a:pt x="199" y="97"/>
                  </a:lnTo>
                  <a:lnTo>
                    <a:pt x="192" y="84"/>
                  </a:lnTo>
                  <a:lnTo>
                    <a:pt x="192" y="79"/>
                  </a:lnTo>
                  <a:lnTo>
                    <a:pt x="199" y="80"/>
                  </a:lnTo>
                  <a:lnTo>
                    <a:pt x="207" y="89"/>
                  </a:lnTo>
                  <a:lnTo>
                    <a:pt x="212" y="97"/>
                  </a:lnTo>
                  <a:lnTo>
                    <a:pt x="219" y="112"/>
                  </a:lnTo>
                  <a:lnTo>
                    <a:pt x="227" y="131"/>
                  </a:lnTo>
                  <a:lnTo>
                    <a:pt x="234" y="151"/>
                  </a:lnTo>
                  <a:lnTo>
                    <a:pt x="241" y="174"/>
                  </a:lnTo>
                  <a:lnTo>
                    <a:pt x="244" y="199"/>
                  </a:lnTo>
                  <a:lnTo>
                    <a:pt x="242" y="226"/>
                  </a:lnTo>
                  <a:lnTo>
                    <a:pt x="237" y="251"/>
                  </a:lnTo>
                  <a:lnTo>
                    <a:pt x="244" y="257"/>
                  </a:lnTo>
                  <a:lnTo>
                    <a:pt x="251" y="264"/>
                  </a:lnTo>
                  <a:lnTo>
                    <a:pt x="259" y="271"/>
                  </a:lnTo>
                  <a:lnTo>
                    <a:pt x="267" y="276"/>
                  </a:lnTo>
                  <a:lnTo>
                    <a:pt x="274" y="281"/>
                  </a:lnTo>
                  <a:lnTo>
                    <a:pt x="282" y="284"/>
                  </a:lnTo>
                  <a:lnTo>
                    <a:pt x="287" y="287"/>
                  </a:lnTo>
                  <a:lnTo>
                    <a:pt x="292" y="291"/>
                  </a:lnTo>
                  <a:lnTo>
                    <a:pt x="299" y="277"/>
                  </a:lnTo>
                  <a:lnTo>
                    <a:pt x="301" y="254"/>
                  </a:lnTo>
                  <a:lnTo>
                    <a:pt x="299" y="231"/>
                  </a:lnTo>
                  <a:lnTo>
                    <a:pt x="297" y="211"/>
                  </a:lnTo>
                  <a:lnTo>
                    <a:pt x="296" y="189"/>
                  </a:lnTo>
                  <a:lnTo>
                    <a:pt x="294" y="162"/>
                  </a:lnTo>
                  <a:lnTo>
                    <a:pt x="291" y="137"/>
                  </a:lnTo>
                  <a:lnTo>
                    <a:pt x="287" y="121"/>
                  </a:lnTo>
                  <a:lnTo>
                    <a:pt x="287" y="116"/>
                  </a:lnTo>
                  <a:lnTo>
                    <a:pt x="292" y="119"/>
                  </a:lnTo>
                  <a:lnTo>
                    <a:pt x="301" y="129"/>
                  </a:lnTo>
                  <a:lnTo>
                    <a:pt x="306" y="147"/>
                  </a:lnTo>
                  <a:lnTo>
                    <a:pt x="307" y="179"/>
                  </a:lnTo>
                  <a:lnTo>
                    <a:pt x="311" y="226"/>
                  </a:lnTo>
                  <a:lnTo>
                    <a:pt x="314" y="271"/>
                  </a:lnTo>
                  <a:lnTo>
                    <a:pt x="316" y="299"/>
                  </a:lnTo>
                  <a:lnTo>
                    <a:pt x="326" y="311"/>
                  </a:lnTo>
                  <a:lnTo>
                    <a:pt x="336" y="322"/>
                  </a:lnTo>
                  <a:lnTo>
                    <a:pt x="342" y="332"/>
                  </a:lnTo>
                  <a:lnTo>
                    <a:pt x="351" y="341"/>
                  </a:lnTo>
                  <a:lnTo>
                    <a:pt x="356" y="349"/>
                  </a:lnTo>
                  <a:lnTo>
                    <a:pt x="361" y="356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7"/>
                  </a:lnTo>
                  <a:lnTo>
                    <a:pt x="366" y="369"/>
                  </a:lnTo>
                  <a:lnTo>
                    <a:pt x="361" y="367"/>
                  </a:lnTo>
                  <a:lnTo>
                    <a:pt x="354" y="36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1" name="Freeform 677"/>
            <p:cNvSpPr>
              <a:spLocks/>
            </p:cNvSpPr>
            <p:nvPr/>
          </p:nvSpPr>
          <p:spPr bwMode="auto">
            <a:xfrm>
              <a:off x="5304" y="3681"/>
              <a:ext cx="134" cy="226"/>
            </a:xfrm>
            <a:custGeom>
              <a:avLst/>
              <a:gdLst/>
              <a:ahLst/>
              <a:cxnLst>
                <a:cxn ang="0">
                  <a:pos x="121" y="449"/>
                </a:cxn>
                <a:cxn ang="0">
                  <a:pos x="120" y="400"/>
                </a:cxn>
                <a:cxn ang="0">
                  <a:pos x="115" y="380"/>
                </a:cxn>
                <a:cxn ang="0">
                  <a:pos x="98" y="364"/>
                </a:cxn>
                <a:cxn ang="0">
                  <a:pos x="73" y="335"/>
                </a:cxn>
                <a:cxn ang="0">
                  <a:pos x="50" y="299"/>
                </a:cxn>
                <a:cxn ang="0">
                  <a:pos x="25" y="240"/>
                </a:cxn>
                <a:cxn ang="0">
                  <a:pos x="3" y="197"/>
                </a:cxn>
                <a:cxn ang="0">
                  <a:pos x="1" y="177"/>
                </a:cxn>
                <a:cxn ang="0">
                  <a:pos x="8" y="178"/>
                </a:cxn>
                <a:cxn ang="0">
                  <a:pos x="16" y="200"/>
                </a:cxn>
                <a:cxn ang="0">
                  <a:pos x="31" y="234"/>
                </a:cxn>
                <a:cxn ang="0">
                  <a:pos x="50" y="274"/>
                </a:cxn>
                <a:cxn ang="0">
                  <a:pos x="68" y="305"/>
                </a:cxn>
                <a:cxn ang="0">
                  <a:pos x="85" y="325"/>
                </a:cxn>
                <a:cxn ang="0">
                  <a:pos x="103" y="339"/>
                </a:cxn>
                <a:cxn ang="0">
                  <a:pos x="113" y="319"/>
                </a:cxn>
                <a:cxn ang="0">
                  <a:pos x="118" y="267"/>
                </a:cxn>
                <a:cxn ang="0">
                  <a:pos x="108" y="239"/>
                </a:cxn>
                <a:cxn ang="0">
                  <a:pos x="78" y="207"/>
                </a:cxn>
                <a:cxn ang="0">
                  <a:pos x="48" y="163"/>
                </a:cxn>
                <a:cxn ang="0">
                  <a:pos x="30" y="108"/>
                </a:cxn>
                <a:cxn ang="0">
                  <a:pos x="30" y="68"/>
                </a:cxn>
                <a:cxn ang="0">
                  <a:pos x="40" y="90"/>
                </a:cxn>
                <a:cxn ang="0">
                  <a:pos x="53" y="135"/>
                </a:cxn>
                <a:cxn ang="0">
                  <a:pos x="70" y="165"/>
                </a:cxn>
                <a:cxn ang="0">
                  <a:pos x="90" y="192"/>
                </a:cxn>
                <a:cxn ang="0">
                  <a:pos x="110" y="208"/>
                </a:cxn>
                <a:cxn ang="0">
                  <a:pos x="108" y="173"/>
                </a:cxn>
                <a:cxn ang="0">
                  <a:pos x="105" y="58"/>
                </a:cxn>
                <a:cxn ang="0">
                  <a:pos x="118" y="0"/>
                </a:cxn>
                <a:cxn ang="0">
                  <a:pos x="123" y="7"/>
                </a:cxn>
                <a:cxn ang="0">
                  <a:pos x="121" y="53"/>
                </a:cxn>
                <a:cxn ang="0">
                  <a:pos x="131" y="163"/>
                </a:cxn>
                <a:cxn ang="0">
                  <a:pos x="148" y="192"/>
                </a:cxn>
                <a:cxn ang="0">
                  <a:pos x="171" y="173"/>
                </a:cxn>
                <a:cxn ang="0">
                  <a:pos x="196" y="148"/>
                </a:cxn>
                <a:cxn ang="0">
                  <a:pos x="213" y="120"/>
                </a:cxn>
                <a:cxn ang="0">
                  <a:pos x="223" y="95"/>
                </a:cxn>
                <a:cxn ang="0">
                  <a:pos x="230" y="105"/>
                </a:cxn>
                <a:cxn ang="0">
                  <a:pos x="218" y="133"/>
                </a:cxn>
                <a:cxn ang="0">
                  <a:pos x="198" y="165"/>
                </a:cxn>
                <a:cxn ang="0">
                  <a:pos x="175" y="198"/>
                </a:cxn>
                <a:cxn ang="0">
                  <a:pos x="153" y="225"/>
                </a:cxn>
                <a:cxn ang="0">
                  <a:pos x="141" y="262"/>
                </a:cxn>
                <a:cxn ang="0">
                  <a:pos x="133" y="322"/>
                </a:cxn>
                <a:cxn ang="0">
                  <a:pos x="146" y="332"/>
                </a:cxn>
                <a:cxn ang="0">
                  <a:pos x="185" y="304"/>
                </a:cxn>
                <a:cxn ang="0">
                  <a:pos x="221" y="269"/>
                </a:cxn>
                <a:cxn ang="0">
                  <a:pos x="251" y="230"/>
                </a:cxn>
                <a:cxn ang="0">
                  <a:pos x="265" y="203"/>
                </a:cxn>
                <a:cxn ang="0">
                  <a:pos x="268" y="210"/>
                </a:cxn>
                <a:cxn ang="0">
                  <a:pos x="258" y="235"/>
                </a:cxn>
                <a:cxn ang="0">
                  <a:pos x="231" y="274"/>
                </a:cxn>
                <a:cxn ang="0">
                  <a:pos x="195" y="320"/>
                </a:cxn>
                <a:cxn ang="0">
                  <a:pos x="156" y="359"/>
                </a:cxn>
                <a:cxn ang="0">
                  <a:pos x="130" y="384"/>
                </a:cxn>
                <a:cxn ang="0">
                  <a:pos x="131" y="424"/>
                </a:cxn>
                <a:cxn ang="0">
                  <a:pos x="133" y="440"/>
                </a:cxn>
                <a:cxn ang="0">
                  <a:pos x="130" y="447"/>
                </a:cxn>
              </a:cxnLst>
              <a:rect l="0" t="0" r="r" b="b"/>
              <a:pathLst>
                <a:path w="268" h="452">
                  <a:moveTo>
                    <a:pt x="126" y="452"/>
                  </a:moveTo>
                  <a:lnTo>
                    <a:pt x="121" y="449"/>
                  </a:lnTo>
                  <a:lnTo>
                    <a:pt x="120" y="425"/>
                  </a:lnTo>
                  <a:lnTo>
                    <a:pt x="120" y="400"/>
                  </a:lnTo>
                  <a:lnTo>
                    <a:pt x="118" y="385"/>
                  </a:lnTo>
                  <a:lnTo>
                    <a:pt x="115" y="380"/>
                  </a:lnTo>
                  <a:lnTo>
                    <a:pt x="108" y="374"/>
                  </a:lnTo>
                  <a:lnTo>
                    <a:pt x="98" y="364"/>
                  </a:lnTo>
                  <a:lnTo>
                    <a:pt x="86" y="350"/>
                  </a:lnTo>
                  <a:lnTo>
                    <a:pt x="73" y="335"/>
                  </a:lnTo>
                  <a:lnTo>
                    <a:pt x="61" y="319"/>
                  </a:lnTo>
                  <a:lnTo>
                    <a:pt x="50" y="299"/>
                  </a:lnTo>
                  <a:lnTo>
                    <a:pt x="40" y="277"/>
                  </a:lnTo>
                  <a:lnTo>
                    <a:pt x="25" y="240"/>
                  </a:lnTo>
                  <a:lnTo>
                    <a:pt x="11" y="213"/>
                  </a:lnTo>
                  <a:lnTo>
                    <a:pt x="3" y="197"/>
                  </a:lnTo>
                  <a:lnTo>
                    <a:pt x="0" y="183"/>
                  </a:lnTo>
                  <a:lnTo>
                    <a:pt x="1" y="177"/>
                  </a:lnTo>
                  <a:lnTo>
                    <a:pt x="5" y="173"/>
                  </a:lnTo>
                  <a:lnTo>
                    <a:pt x="8" y="178"/>
                  </a:lnTo>
                  <a:lnTo>
                    <a:pt x="13" y="190"/>
                  </a:lnTo>
                  <a:lnTo>
                    <a:pt x="16" y="200"/>
                  </a:lnTo>
                  <a:lnTo>
                    <a:pt x="23" y="215"/>
                  </a:lnTo>
                  <a:lnTo>
                    <a:pt x="31" y="234"/>
                  </a:lnTo>
                  <a:lnTo>
                    <a:pt x="41" y="254"/>
                  </a:lnTo>
                  <a:lnTo>
                    <a:pt x="50" y="274"/>
                  </a:lnTo>
                  <a:lnTo>
                    <a:pt x="60" y="290"/>
                  </a:lnTo>
                  <a:lnTo>
                    <a:pt x="68" y="305"/>
                  </a:lnTo>
                  <a:lnTo>
                    <a:pt x="75" y="314"/>
                  </a:lnTo>
                  <a:lnTo>
                    <a:pt x="85" y="325"/>
                  </a:lnTo>
                  <a:lnTo>
                    <a:pt x="95" y="332"/>
                  </a:lnTo>
                  <a:lnTo>
                    <a:pt x="103" y="339"/>
                  </a:lnTo>
                  <a:lnTo>
                    <a:pt x="110" y="342"/>
                  </a:lnTo>
                  <a:lnTo>
                    <a:pt x="113" y="319"/>
                  </a:lnTo>
                  <a:lnTo>
                    <a:pt x="116" y="292"/>
                  </a:lnTo>
                  <a:lnTo>
                    <a:pt x="118" y="267"/>
                  </a:lnTo>
                  <a:lnTo>
                    <a:pt x="118" y="250"/>
                  </a:lnTo>
                  <a:lnTo>
                    <a:pt x="108" y="239"/>
                  </a:lnTo>
                  <a:lnTo>
                    <a:pt x="93" y="225"/>
                  </a:lnTo>
                  <a:lnTo>
                    <a:pt x="78" y="207"/>
                  </a:lnTo>
                  <a:lnTo>
                    <a:pt x="63" y="187"/>
                  </a:lnTo>
                  <a:lnTo>
                    <a:pt x="48" y="163"/>
                  </a:lnTo>
                  <a:lnTo>
                    <a:pt x="36" y="137"/>
                  </a:lnTo>
                  <a:lnTo>
                    <a:pt x="30" y="10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5" y="72"/>
                  </a:lnTo>
                  <a:lnTo>
                    <a:pt x="40" y="90"/>
                  </a:lnTo>
                  <a:lnTo>
                    <a:pt x="48" y="118"/>
                  </a:lnTo>
                  <a:lnTo>
                    <a:pt x="53" y="135"/>
                  </a:lnTo>
                  <a:lnTo>
                    <a:pt x="60" y="150"/>
                  </a:lnTo>
                  <a:lnTo>
                    <a:pt x="70" y="165"/>
                  </a:lnTo>
                  <a:lnTo>
                    <a:pt x="80" y="180"/>
                  </a:lnTo>
                  <a:lnTo>
                    <a:pt x="90" y="192"/>
                  </a:lnTo>
                  <a:lnTo>
                    <a:pt x="100" y="202"/>
                  </a:lnTo>
                  <a:lnTo>
                    <a:pt x="110" y="208"/>
                  </a:lnTo>
                  <a:lnTo>
                    <a:pt x="118" y="213"/>
                  </a:lnTo>
                  <a:lnTo>
                    <a:pt x="108" y="173"/>
                  </a:lnTo>
                  <a:lnTo>
                    <a:pt x="103" y="117"/>
                  </a:lnTo>
                  <a:lnTo>
                    <a:pt x="105" y="58"/>
                  </a:lnTo>
                  <a:lnTo>
                    <a:pt x="113" y="12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7"/>
                  </a:lnTo>
                  <a:lnTo>
                    <a:pt x="121" y="20"/>
                  </a:lnTo>
                  <a:lnTo>
                    <a:pt x="121" y="53"/>
                  </a:lnTo>
                  <a:lnTo>
                    <a:pt x="125" y="108"/>
                  </a:lnTo>
                  <a:lnTo>
                    <a:pt x="131" y="163"/>
                  </a:lnTo>
                  <a:lnTo>
                    <a:pt x="138" y="197"/>
                  </a:lnTo>
                  <a:lnTo>
                    <a:pt x="148" y="192"/>
                  </a:lnTo>
                  <a:lnTo>
                    <a:pt x="160" y="185"/>
                  </a:lnTo>
                  <a:lnTo>
                    <a:pt x="171" y="173"/>
                  </a:lnTo>
                  <a:lnTo>
                    <a:pt x="185" y="162"/>
                  </a:lnTo>
                  <a:lnTo>
                    <a:pt x="196" y="148"/>
                  </a:lnTo>
                  <a:lnTo>
                    <a:pt x="206" y="135"/>
                  </a:lnTo>
                  <a:lnTo>
                    <a:pt x="213" y="120"/>
                  </a:lnTo>
                  <a:lnTo>
                    <a:pt x="218" y="105"/>
                  </a:lnTo>
                  <a:lnTo>
                    <a:pt x="223" y="95"/>
                  </a:lnTo>
                  <a:lnTo>
                    <a:pt x="228" y="95"/>
                  </a:lnTo>
                  <a:lnTo>
                    <a:pt x="230" y="105"/>
                  </a:lnTo>
                  <a:lnTo>
                    <a:pt x="225" y="122"/>
                  </a:lnTo>
                  <a:lnTo>
                    <a:pt x="218" y="133"/>
                  </a:lnTo>
                  <a:lnTo>
                    <a:pt x="210" y="148"/>
                  </a:lnTo>
                  <a:lnTo>
                    <a:pt x="198" y="165"/>
                  </a:lnTo>
                  <a:lnTo>
                    <a:pt x="186" y="182"/>
                  </a:lnTo>
                  <a:lnTo>
                    <a:pt x="175" y="198"/>
                  </a:lnTo>
                  <a:lnTo>
                    <a:pt x="163" y="213"/>
                  </a:lnTo>
                  <a:lnTo>
                    <a:pt x="153" y="225"/>
                  </a:lnTo>
                  <a:lnTo>
                    <a:pt x="146" y="232"/>
                  </a:lnTo>
                  <a:lnTo>
                    <a:pt x="141" y="262"/>
                  </a:lnTo>
                  <a:lnTo>
                    <a:pt x="136" y="294"/>
                  </a:lnTo>
                  <a:lnTo>
                    <a:pt x="133" y="322"/>
                  </a:lnTo>
                  <a:lnTo>
                    <a:pt x="131" y="340"/>
                  </a:lnTo>
                  <a:lnTo>
                    <a:pt x="146" y="332"/>
                  </a:lnTo>
                  <a:lnTo>
                    <a:pt x="165" y="320"/>
                  </a:lnTo>
                  <a:lnTo>
                    <a:pt x="185" y="304"/>
                  </a:lnTo>
                  <a:lnTo>
                    <a:pt x="203" y="287"/>
                  </a:lnTo>
                  <a:lnTo>
                    <a:pt x="221" y="269"/>
                  </a:lnTo>
                  <a:lnTo>
                    <a:pt x="238" y="249"/>
                  </a:lnTo>
                  <a:lnTo>
                    <a:pt x="251" y="230"/>
                  </a:lnTo>
                  <a:lnTo>
                    <a:pt x="260" y="212"/>
                  </a:lnTo>
                  <a:lnTo>
                    <a:pt x="265" y="203"/>
                  </a:lnTo>
                  <a:lnTo>
                    <a:pt x="268" y="202"/>
                  </a:lnTo>
                  <a:lnTo>
                    <a:pt x="268" y="210"/>
                  </a:lnTo>
                  <a:lnTo>
                    <a:pt x="265" y="224"/>
                  </a:lnTo>
                  <a:lnTo>
                    <a:pt x="258" y="235"/>
                  </a:lnTo>
                  <a:lnTo>
                    <a:pt x="246" y="252"/>
                  </a:lnTo>
                  <a:lnTo>
                    <a:pt x="231" y="274"/>
                  </a:lnTo>
                  <a:lnTo>
                    <a:pt x="213" y="297"/>
                  </a:lnTo>
                  <a:lnTo>
                    <a:pt x="195" y="320"/>
                  </a:lnTo>
                  <a:lnTo>
                    <a:pt x="175" y="342"/>
                  </a:lnTo>
                  <a:lnTo>
                    <a:pt x="156" y="359"/>
                  </a:lnTo>
                  <a:lnTo>
                    <a:pt x="140" y="370"/>
                  </a:lnTo>
                  <a:lnTo>
                    <a:pt x="130" y="384"/>
                  </a:lnTo>
                  <a:lnTo>
                    <a:pt x="130" y="404"/>
                  </a:lnTo>
                  <a:lnTo>
                    <a:pt x="131" y="424"/>
                  </a:lnTo>
                  <a:lnTo>
                    <a:pt x="133" y="435"/>
                  </a:lnTo>
                  <a:lnTo>
                    <a:pt x="133" y="440"/>
                  </a:lnTo>
                  <a:lnTo>
                    <a:pt x="131" y="444"/>
                  </a:lnTo>
                  <a:lnTo>
                    <a:pt x="130" y="447"/>
                  </a:lnTo>
                  <a:lnTo>
                    <a:pt x="126" y="45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2" name="Freeform 678"/>
            <p:cNvSpPr>
              <a:spLocks/>
            </p:cNvSpPr>
            <p:nvPr/>
          </p:nvSpPr>
          <p:spPr bwMode="auto">
            <a:xfrm>
              <a:off x="5099" y="3957"/>
              <a:ext cx="184" cy="217"/>
            </a:xfrm>
            <a:custGeom>
              <a:avLst/>
              <a:gdLst/>
              <a:ahLst/>
              <a:cxnLst>
                <a:cxn ang="0">
                  <a:pos x="360" y="9"/>
                </a:cxn>
                <a:cxn ang="0">
                  <a:pos x="345" y="35"/>
                </a:cxn>
                <a:cxn ang="0">
                  <a:pos x="327" y="65"/>
                </a:cxn>
                <a:cxn ang="0">
                  <a:pos x="312" y="92"/>
                </a:cxn>
                <a:cxn ang="0">
                  <a:pos x="302" y="109"/>
                </a:cxn>
                <a:cxn ang="0">
                  <a:pos x="288" y="135"/>
                </a:cxn>
                <a:cxn ang="0">
                  <a:pos x="272" y="165"/>
                </a:cxn>
                <a:cxn ang="0">
                  <a:pos x="257" y="189"/>
                </a:cxn>
                <a:cxn ang="0">
                  <a:pos x="263" y="207"/>
                </a:cxn>
                <a:cxn ang="0">
                  <a:pos x="278" y="235"/>
                </a:cxn>
                <a:cxn ang="0">
                  <a:pos x="278" y="262"/>
                </a:cxn>
                <a:cxn ang="0">
                  <a:pos x="275" y="254"/>
                </a:cxn>
                <a:cxn ang="0">
                  <a:pos x="265" y="237"/>
                </a:cxn>
                <a:cxn ang="0">
                  <a:pos x="247" y="224"/>
                </a:cxn>
                <a:cxn ang="0">
                  <a:pos x="227" y="230"/>
                </a:cxn>
                <a:cxn ang="0">
                  <a:pos x="198" y="255"/>
                </a:cxn>
                <a:cxn ang="0">
                  <a:pos x="172" y="284"/>
                </a:cxn>
                <a:cxn ang="0">
                  <a:pos x="152" y="306"/>
                </a:cxn>
                <a:cxn ang="0">
                  <a:pos x="147" y="329"/>
                </a:cxn>
                <a:cxn ang="0">
                  <a:pos x="153" y="384"/>
                </a:cxn>
                <a:cxn ang="0">
                  <a:pos x="168" y="419"/>
                </a:cxn>
                <a:cxn ang="0">
                  <a:pos x="170" y="427"/>
                </a:cxn>
                <a:cxn ang="0">
                  <a:pos x="153" y="404"/>
                </a:cxn>
                <a:cxn ang="0">
                  <a:pos x="135" y="347"/>
                </a:cxn>
                <a:cxn ang="0">
                  <a:pos x="125" y="339"/>
                </a:cxn>
                <a:cxn ang="0">
                  <a:pos x="105" y="371"/>
                </a:cxn>
                <a:cxn ang="0">
                  <a:pos x="82" y="402"/>
                </a:cxn>
                <a:cxn ang="0">
                  <a:pos x="62" y="426"/>
                </a:cxn>
                <a:cxn ang="0">
                  <a:pos x="43" y="434"/>
                </a:cxn>
                <a:cxn ang="0">
                  <a:pos x="45" y="427"/>
                </a:cxn>
                <a:cxn ang="0">
                  <a:pos x="57" y="411"/>
                </a:cxn>
                <a:cxn ang="0">
                  <a:pos x="75" y="381"/>
                </a:cxn>
                <a:cxn ang="0">
                  <a:pos x="98" y="344"/>
                </a:cxn>
                <a:cxn ang="0">
                  <a:pos x="118" y="316"/>
                </a:cxn>
                <a:cxn ang="0">
                  <a:pos x="108" y="312"/>
                </a:cxn>
                <a:cxn ang="0">
                  <a:pos x="78" y="317"/>
                </a:cxn>
                <a:cxn ang="0">
                  <a:pos x="52" y="324"/>
                </a:cxn>
                <a:cxn ang="0">
                  <a:pos x="32" y="331"/>
                </a:cxn>
                <a:cxn ang="0">
                  <a:pos x="10" y="342"/>
                </a:cxn>
                <a:cxn ang="0">
                  <a:pos x="0" y="339"/>
                </a:cxn>
                <a:cxn ang="0">
                  <a:pos x="17" y="326"/>
                </a:cxn>
                <a:cxn ang="0">
                  <a:pos x="50" y="311"/>
                </a:cxn>
                <a:cxn ang="0">
                  <a:pos x="90" y="296"/>
                </a:cxn>
                <a:cxn ang="0">
                  <a:pos x="123" y="287"/>
                </a:cxn>
                <a:cxn ang="0">
                  <a:pos x="142" y="284"/>
                </a:cxn>
                <a:cxn ang="0">
                  <a:pos x="160" y="271"/>
                </a:cxn>
                <a:cxn ang="0">
                  <a:pos x="177" y="252"/>
                </a:cxn>
                <a:cxn ang="0">
                  <a:pos x="187" y="237"/>
                </a:cxn>
                <a:cxn ang="0">
                  <a:pos x="185" y="227"/>
                </a:cxn>
                <a:cxn ang="0">
                  <a:pos x="173" y="220"/>
                </a:cxn>
                <a:cxn ang="0">
                  <a:pos x="178" y="214"/>
                </a:cxn>
                <a:cxn ang="0">
                  <a:pos x="193" y="204"/>
                </a:cxn>
                <a:cxn ang="0">
                  <a:pos x="205" y="202"/>
                </a:cxn>
                <a:cxn ang="0">
                  <a:pos x="210" y="204"/>
                </a:cxn>
                <a:cxn ang="0">
                  <a:pos x="220" y="194"/>
                </a:cxn>
                <a:cxn ang="0">
                  <a:pos x="247" y="154"/>
                </a:cxn>
                <a:cxn ang="0">
                  <a:pos x="277" y="104"/>
                </a:cxn>
                <a:cxn ang="0">
                  <a:pos x="298" y="59"/>
                </a:cxn>
                <a:cxn ang="0">
                  <a:pos x="307" y="34"/>
                </a:cxn>
                <a:cxn ang="0">
                  <a:pos x="319" y="15"/>
                </a:cxn>
                <a:cxn ang="0">
                  <a:pos x="334" y="5"/>
                </a:cxn>
                <a:cxn ang="0">
                  <a:pos x="359" y="0"/>
                </a:cxn>
              </a:cxnLst>
              <a:rect l="0" t="0" r="r" b="b"/>
              <a:pathLst>
                <a:path w="367" h="434">
                  <a:moveTo>
                    <a:pt x="367" y="0"/>
                  </a:moveTo>
                  <a:lnTo>
                    <a:pt x="360" y="9"/>
                  </a:lnTo>
                  <a:lnTo>
                    <a:pt x="354" y="20"/>
                  </a:lnTo>
                  <a:lnTo>
                    <a:pt x="345" y="35"/>
                  </a:lnTo>
                  <a:lnTo>
                    <a:pt x="335" y="50"/>
                  </a:lnTo>
                  <a:lnTo>
                    <a:pt x="327" y="65"/>
                  </a:lnTo>
                  <a:lnTo>
                    <a:pt x="319" y="80"/>
                  </a:lnTo>
                  <a:lnTo>
                    <a:pt x="312" y="92"/>
                  </a:lnTo>
                  <a:lnTo>
                    <a:pt x="307" y="100"/>
                  </a:lnTo>
                  <a:lnTo>
                    <a:pt x="302" y="109"/>
                  </a:lnTo>
                  <a:lnTo>
                    <a:pt x="295" y="122"/>
                  </a:lnTo>
                  <a:lnTo>
                    <a:pt x="288" y="135"/>
                  </a:lnTo>
                  <a:lnTo>
                    <a:pt x="280" y="150"/>
                  </a:lnTo>
                  <a:lnTo>
                    <a:pt x="272" y="165"/>
                  </a:lnTo>
                  <a:lnTo>
                    <a:pt x="263" y="179"/>
                  </a:lnTo>
                  <a:lnTo>
                    <a:pt x="257" y="189"/>
                  </a:lnTo>
                  <a:lnTo>
                    <a:pt x="253" y="194"/>
                  </a:lnTo>
                  <a:lnTo>
                    <a:pt x="263" y="207"/>
                  </a:lnTo>
                  <a:lnTo>
                    <a:pt x="273" y="220"/>
                  </a:lnTo>
                  <a:lnTo>
                    <a:pt x="278" y="235"/>
                  </a:lnTo>
                  <a:lnTo>
                    <a:pt x="280" y="252"/>
                  </a:lnTo>
                  <a:lnTo>
                    <a:pt x="278" y="262"/>
                  </a:lnTo>
                  <a:lnTo>
                    <a:pt x="277" y="260"/>
                  </a:lnTo>
                  <a:lnTo>
                    <a:pt x="275" y="254"/>
                  </a:lnTo>
                  <a:lnTo>
                    <a:pt x="272" y="244"/>
                  </a:lnTo>
                  <a:lnTo>
                    <a:pt x="265" y="237"/>
                  </a:lnTo>
                  <a:lnTo>
                    <a:pt x="255" y="229"/>
                  </a:lnTo>
                  <a:lnTo>
                    <a:pt x="247" y="224"/>
                  </a:lnTo>
                  <a:lnTo>
                    <a:pt x="238" y="220"/>
                  </a:lnTo>
                  <a:lnTo>
                    <a:pt x="227" y="230"/>
                  </a:lnTo>
                  <a:lnTo>
                    <a:pt x="213" y="242"/>
                  </a:lnTo>
                  <a:lnTo>
                    <a:pt x="198" y="255"/>
                  </a:lnTo>
                  <a:lnTo>
                    <a:pt x="185" y="271"/>
                  </a:lnTo>
                  <a:lnTo>
                    <a:pt x="172" y="284"/>
                  </a:lnTo>
                  <a:lnTo>
                    <a:pt x="160" y="296"/>
                  </a:lnTo>
                  <a:lnTo>
                    <a:pt x="152" y="306"/>
                  </a:lnTo>
                  <a:lnTo>
                    <a:pt x="148" y="312"/>
                  </a:lnTo>
                  <a:lnTo>
                    <a:pt x="147" y="329"/>
                  </a:lnTo>
                  <a:lnTo>
                    <a:pt x="148" y="356"/>
                  </a:lnTo>
                  <a:lnTo>
                    <a:pt x="153" y="384"/>
                  </a:lnTo>
                  <a:lnTo>
                    <a:pt x="162" y="406"/>
                  </a:lnTo>
                  <a:lnTo>
                    <a:pt x="168" y="419"/>
                  </a:lnTo>
                  <a:lnTo>
                    <a:pt x="172" y="426"/>
                  </a:lnTo>
                  <a:lnTo>
                    <a:pt x="170" y="427"/>
                  </a:lnTo>
                  <a:lnTo>
                    <a:pt x="163" y="421"/>
                  </a:lnTo>
                  <a:lnTo>
                    <a:pt x="153" y="404"/>
                  </a:lnTo>
                  <a:lnTo>
                    <a:pt x="142" y="376"/>
                  </a:lnTo>
                  <a:lnTo>
                    <a:pt x="135" y="347"/>
                  </a:lnTo>
                  <a:lnTo>
                    <a:pt x="133" y="327"/>
                  </a:lnTo>
                  <a:lnTo>
                    <a:pt x="125" y="339"/>
                  </a:lnTo>
                  <a:lnTo>
                    <a:pt x="115" y="354"/>
                  </a:lnTo>
                  <a:lnTo>
                    <a:pt x="105" y="371"/>
                  </a:lnTo>
                  <a:lnTo>
                    <a:pt x="93" y="386"/>
                  </a:lnTo>
                  <a:lnTo>
                    <a:pt x="82" y="402"/>
                  </a:lnTo>
                  <a:lnTo>
                    <a:pt x="72" y="416"/>
                  </a:lnTo>
                  <a:lnTo>
                    <a:pt x="62" y="426"/>
                  </a:lnTo>
                  <a:lnTo>
                    <a:pt x="53" y="431"/>
                  </a:lnTo>
                  <a:lnTo>
                    <a:pt x="43" y="434"/>
                  </a:lnTo>
                  <a:lnTo>
                    <a:pt x="40" y="432"/>
                  </a:lnTo>
                  <a:lnTo>
                    <a:pt x="45" y="427"/>
                  </a:lnTo>
                  <a:lnTo>
                    <a:pt x="52" y="419"/>
                  </a:lnTo>
                  <a:lnTo>
                    <a:pt x="57" y="411"/>
                  </a:lnTo>
                  <a:lnTo>
                    <a:pt x="65" y="397"/>
                  </a:lnTo>
                  <a:lnTo>
                    <a:pt x="75" y="381"/>
                  </a:lnTo>
                  <a:lnTo>
                    <a:pt x="87" y="362"/>
                  </a:lnTo>
                  <a:lnTo>
                    <a:pt x="98" y="344"/>
                  </a:lnTo>
                  <a:lnTo>
                    <a:pt x="110" y="327"/>
                  </a:lnTo>
                  <a:lnTo>
                    <a:pt x="118" y="316"/>
                  </a:lnTo>
                  <a:lnTo>
                    <a:pt x="125" y="311"/>
                  </a:lnTo>
                  <a:lnTo>
                    <a:pt x="108" y="312"/>
                  </a:lnTo>
                  <a:lnTo>
                    <a:pt x="93" y="316"/>
                  </a:lnTo>
                  <a:lnTo>
                    <a:pt x="78" y="317"/>
                  </a:lnTo>
                  <a:lnTo>
                    <a:pt x="65" y="321"/>
                  </a:lnTo>
                  <a:lnTo>
                    <a:pt x="52" y="324"/>
                  </a:lnTo>
                  <a:lnTo>
                    <a:pt x="42" y="327"/>
                  </a:lnTo>
                  <a:lnTo>
                    <a:pt x="32" y="331"/>
                  </a:lnTo>
                  <a:lnTo>
                    <a:pt x="23" y="336"/>
                  </a:lnTo>
                  <a:lnTo>
                    <a:pt x="10" y="342"/>
                  </a:lnTo>
                  <a:lnTo>
                    <a:pt x="2" y="342"/>
                  </a:lnTo>
                  <a:lnTo>
                    <a:pt x="0" y="339"/>
                  </a:lnTo>
                  <a:lnTo>
                    <a:pt x="7" y="332"/>
                  </a:lnTo>
                  <a:lnTo>
                    <a:pt x="17" y="326"/>
                  </a:lnTo>
                  <a:lnTo>
                    <a:pt x="32" y="319"/>
                  </a:lnTo>
                  <a:lnTo>
                    <a:pt x="50" y="311"/>
                  </a:lnTo>
                  <a:lnTo>
                    <a:pt x="70" y="304"/>
                  </a:lnTo>
                  <a:lnTo>
                    <a:pt x="90" y="296"/>
                  </a:lnTo>
                  <a:lnTo>
                    <a:pt x="108" y="291"/>
                  </a:lnTo>
                  <a:lnTo>
                    <a:pt x="123" y="287"/>
                  </a:lnTo>
                  <a:lnTo>
                    <a:pt x="133" y="286"/>
                  </a:lnTo>
                  <a:lnTo>
                    <a:pt x="142" y="284"/>
                  </a:lnTo>
                  <a:lnTo>
                    <a:pt x="150" y="279"/>
                  </a:lnTo>
                  <a:lnTo>
                    <a:pt x="160" y="271"/>
                  </a:lnTo>
                  <a:lnTo>
                    <a:pt x="168" y="262"/>
                  </a:lnTo>
                  <a:lnTo>
                    <a:pt x="177" y="252"/>
                  </a:lnTo>
                  <a:lnTo>
                    <a:pt x="183" y="244"/>
                  </a:lnTo>
                  <a:lnTo>
                    <a:pt x="187" y="237"/>
                  </a:lnTo>
                  <a:lnTo>
                    <a:pt x="188" y="232"/>
                  </a:lnTo>
                  <a:lnTo>
                    <a:pt x="185" y="227"/>
                  </a:lnTo>
                  <a:lnTo>
                    <a:pt x="180" y="222"/>
                  </a:lnTo>
                  <a:lnTo>
                    <a:pt x="173" y="220"/>
                  </a:lnTo>
                  <a:lnTo>
                    <a:pt x="168" y="219"/>
                  </a:lnTo>
                  <a:lnTo>
                    <a:pt x="178" y="214"/>
                  </a:lnTo>
                  <a:lnTo>
                    <a:pt x="187" y="209"/>
                  </a:lnTo>
                  <a:lnTo>
                    <a:pt x="193" y="204"/>
                  </a:lnTo>
                  <a:lnTo>
                    <a:pt x="200" y="199"/>
                  </a:lnTo>
                  <a:lnTo>
                    <a:pt x="205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20" y="194"/>
                  </a:lnTo>
                  <a:lnTo>
                    <a:pt x="233" y="175"/>
                  </a:lnTo>
                  <a:lnTo>
                    <a:pt x="247" y="154"/>
                  </a:lnTo>
                  <a:lnTo>
                    <a:pt x="262" y="130"/>
                  </a:lnTo>
                  <a:lnTo>
                    <a:pt x="277" y="104"/>
                  </a:lnTo>
                  <a:lnTo>
                    <a:pt x="290" y="80"/>
                  </a:lnTo>
                  <a:lnTo>
                    <a:pt x="298" y="59"/>
                  </a:lnTo>
                  <a:lnTo>
                    <a:pt x="302" y="42"/>
                  </a:lnTo>
                  <a:lnTo>
                    <a:pt x="307" y="34"/>
                  </a:lnTo>
                  <a:lnTo>
                    <a:pt x="314" y="24"/>
                  </a:lnTo>
                  <a:lnTo>
                    <a:pt x="319" y="15"/>
                  </a:lnTo>
                  <a:lnTo>
                    <a:pt x="325" y="9"/>
                  </a:lnTo>
                  <a:lnTo>
                    <a:pt x="334" y="5"/>
                  </a:lnTo>
                  <a:lnTo>
                    <a:pt x="347" y="2"/>
                  </a:lnTo>
                  <a:lnTo>
                    <a:pt x="359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3" name="Freeform 679"/>
            <p:cNvSpPr>
              <a:spLocks/>
            </p:cNvSpPr>
            <p:nvPr/>
          </p:nvSpPr>
          <p:spPr bwMode="auto">
            <a:xfrm>
              <a:off x="5439" y="3660"/>
              <a:ext cx="106" cy="177"/>
            </a:xfrm>
            <a:custGeom>
              <a:avLst/>
              <a:gdLst/>
              <a:ahLst/>
              <a:cxnLst>
                <a:cxn ang="0">
                  <a:pos x="57" y="334"/>
                </a:cxn>
                <a:cxn ang="0">
                  <a:pos x="83" y="296"/>
                </a:cxn>
                <a:cxn ang="0">
                  <a:pos x="100" y="284"/>
                </a:cxn>
                <a:cxn ang="0">
                  <a:pos x="133" y="276"/>
                </a:cxn>
                <a:cxn ang="0">
                  <a:pos x="170" y="262"/>
                </a:cxn>
                <a:cxn ang="0">
                  <a:pos x="197" y="247"/>
                </a:cxn>
                <a:cxn ang="0">
                  <a:pos x="205" y="234"/>
                </a:cxn>
                <a:cxn ang="0">
                  <a:pos x="203" y="230"/>
                </a:cxn>
                <a:cxn ang="0">
                  <a:pos x="190" y="237"/>
                </a:cxn>
                <a:cxn ang="0">
                  <a:pos x="165" y="247"/>
                </a:cxn>
                <a:cxn ang="0">
                  <a:pos x="133" y="261"/>
                </a:cxn>
                <a:cxn ang="0">
                  <a:pos x="107" y="269"/>
                </a:cxn>
                <a:cxn ang="0">
                  <a:pos x="103" y="254"/>
                </a:cxn>
                <a:cxn ang="0">
                  <a:pos x="120" y="207"/>
                </a:cxn>
                <a:cxn ang="0">
                  <a:pos x="133" y="185"/>
                </a:cxn>
                <a:cxn ang="0">
                  <a:pos x="158" y="165"/>
                </a:cxn>
                <a:cxn ang="0">
                  <a:pos x="185" y="140"/>
                </a:cxn>
                <a:cxn ang="0">
                  <a:pos x="205" y="122"/>
                </a:cxn>
                <a:cxn ang="0">
                  <a:pos x="212" y="109"/>
                </a:cxn>
                <a:cxn ang="0">
                  <a:pos x="208" y="104"/>
                </a:cxn>
                <a:cxn ang="0">
                  <a:pos x="195" y="115"/>
                </a:cxn>
                <a:cxn ang="0">
                  <a:pos x="177" y="132"/>
                </a:cxn>
                <a:cxn ang="0">
                  <a:pos x="153" y="149"/>
                </a:cxn>
                <a:cxn ang="0">
                  <a:pos x="132" y="164"/>
                </a:cxn>
                <a:cxn ang="0">
                  <a:pos x="127" y="137"/>
                </a:cxn>
                <a:cxn ang="0">
                  <a:pos x="130" y="40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8" y="47"/>
                </a:cxn>
                <a:cxn ang="0">
                  <a:pos x="110" y="150"/>
                </a:cxn>
                <a:cxn ang="0">
                  <a:pos x="100" y="185"/>
                </a:cxn>
                <a:cxn ang="0">
                  <a:pos x="95" y="179"/>
                </a:cxn>
                <a:cxn ang="0">
                  <a:pos x="92" y="162"/>
                </a:cxn>
                <a:cxn ang="0">
                  <a:pos x="78" y="137"/>
                </a:cxn>
                <a:cxn ang="0">
                  <a:pos x="58" y="107"/>
                </a:cxn>
                <a:cxn ang="0">
                  <a:pos x="38" y="85"/>
                </a:cxn>
                <a:cxn ang="0">
                  <a:pos x="25" y="80"/>
                </a:cxn>
                <a:cxn ang="0">
                  <a:pos x="33" y="94"/>
                </a:cxn>
                <a:cxn ang="0">
                  <a:pos x="53" y="125"/>
                </a:cxn>
                <a:cxn ang="0">
                  <a:pos x="80" y="174"/>
                </a:cxn>
                <a:cxn ang="0">
                  <a:pos x="87" y="209"/>
                </a:cxn>
                <a:cxn ang="0">
                  <a:pos x="78" y="250"/>
                </a:cxn>
                <a:cxn ang="0">
                  <a:pos x="70" y="266"/>
                </a:cxn>
                <a:cxn ang="0">
                  <a:pos x="63" y="261"/>
                </a:cxn>
                <a:cxn ang="0">
                  <a:pos x="52" y="245"/>
                </a:cxn>
                <a:cxn ang="0">
                  <a:pos x="37" y="229"/>
                </a:cxn>
                <a:cxn ang="0">
                  <a:pos x="20" y="210"/>
                </a:cxn>
                <a:cxn ang="0">
                  <a:pos x="5" y="195"/>
                </a:cxn>
                <a:cxn ang="0">
                  <a:pos x="0" y="189"/>
                </a:cxn>
                <a:cxn ang="0">
                  <a:pos x="11" y="210"/>
                </a:cxn>
                <a:cxn ang="0">
                  <a:pos x="28" y="237"/>
                </a:cxn>
                <a:cxn ang="0">
                  <a:pos x="47" y="264"/>
                </a:cxn>
                <a:cxn ang="0">
                  <a:pos x="52" y="282"/>
                </a:cxn>
                <a:cxn ang="0">
                  <a:pos x="48" y="319"/>
                </a:cxn>
                <a:cxn ang="0">
                  <a:pos x="33" y="347"/>
                </a:cxn>
                <a:cxn ang="0">
                  <a:pos x="38" y="354"/>
                </a:cxn>
              </a:cxnLst>
              <a:rect l="0" t="0" r="r" b="b"/>
              <a:pathLst>
                <a:path w="212" h="354">
                  <a:moveTo>
                    <a:pt x="45" y="349"/>
                  </a:moveTo>
                  <a:lnTo>
                    <a:pt x="57" y="334"/>
                  </a:lnTo>
                  <a:lnTo>
                    <a:pt x="70" y="314"/>
                  </a:lnTo>
                  <a:lnTo>
                    <a:pt x="83" y="296"/>
                  </a:lnTo>
                  <a:lnTo>
                    <a:pt x="88" y="284"/>
                  </a:lnTo>
                  <a:lnTo>
                    <a:pt x="100" y="284"/>
                  </a:lnTo>
                  <a:lnTo>
                    <a:pt x="117" y="281"/>
                  </a:lnTo>
                  <a:lnTo>
                    <a:pt x="133" y="276"/>
                  </a:lnTo>
                  <a:lnTo>
                    <a:pt x="153" y="269"/>
                  </a:lnTo>
                  <a:lnTo>
                    <a:pt x="170" y="262"/>
                  </a:lnTo>
                  <a:lnTo>
                    <a:pt x="185" y="254"/>
                  </a:lnTo>
                  <a:lnTo>
                    <a:pt x="197" y="247"/>
                  </a:lnTo>
                  <a:lnTo>
                    <a:pt x="202" y="242"/>
                  </a:lnTo>
                  <a:lnTo>
                    <a:pt x="205" y="234"/>
                  </a:lnTo>
                  <a:lnTo>
                    <a:pt x="207" y="230"/>
                  </a:lnTo>
                  <a:lnTo>
                    <a:pt x="203" y="230"/>
                  </a:lnTo>
                  <a:lnTo>
                    <a:pt x="197" y="234"/>
                  </a:lnTo>
                  <a:lnTo>
                    <a:pt x="190" y="237"/>
                  </a:lnTo>
                  <a:lnTo>
                    <a:pt x="178" y="242"/>
                  </a:lnTo>
                  <a:lnTo>
                    <a:pt x="165" y="247"/>
                  </a:lnTo>
                  <a:lnTo>
                    <a:pt x="150" y="254"/>
                  </a:lnTo>
                  <a:lnTo>
                    <a:pt x="133" y="261"/>
                  </a:lnTo>
                  <a:lnTo>
                    <a:pt x="118" y="266"/>
                  </a:lnTo>
                  <a:lnTo>
                    <a:pt x="107" y="269"/>
                  </a:lnTo>
                  <a:lnTo>
                    <a:pt x="97" y="271"/>
                  </a:lnTo>
                  <a:lnTo>
                    <a:pt x="103" y="254"/>
                  </a:lnTo>
                  <a:lnTo>
                    <a:pt x="112" y="230"/>
                  </a:lnTo>
                  <a:lnTo>
                    <a:pt x="120" y="207"/>
                  </a:lnTo>
                  <a:lnTo>
                    <a:pt x="123" y="194"/>
                  </a:lnTo>
                  <a:lnTo>
                    <a:pt x="133" y="185"/>
                  </a:lnTo>
                  <a:lnTo>
                    <a:pt x="145" y="175"/>
                  </a:lnTo>
                  <a:lnTo>
                    <a:pt x="158" y="165"/>
                  </a:lnTo>
                  <a:lnTo>
                    <a:pt x="172" y="152"/>
                  </a:lnTo>
                  <a:lnTo>
                    <a:pt x="185" y="140"/>
                  </a:lnTo>
                  <a:lnTo>
                    <a:pt x="197" y="130"/>
                  </a:lnTo>
                  <a:lnTo>
                    <a:pt x="205" y="122"/>
                  </a:lnTo>
                  <a:lnTo>
                    <a:pt x="210" y="115"/>
                  </a:lnTo>
                  <a:lnTo>
                    <a:pt x="212" y="109"/>
                  </a:lnTo>
                  <a:lnTo>
                    <a:pt x="212" y="104"/>
                  </a:lnTo>
                  <a:lnTo>
                    <a:pt x="208" y="104"/>
                  </a:lnTo>
                  <a:lnTo>
                    <a:pt x="202" y="110"/>
                  </a:lnTo>
                  <a:lnTo>
                    <a:pt x="195" y="115"/>
                  </a:lnTo>
                  <a:lnTo>
                    <a:pt x="187" y="124"/>
                  </a:lnTo>
                  <a:lnTo>
                    <a:pt x="177" y="132"/>
                  </a:lnTo>
                  <a:lnTo>
                    <a:pt x="165" y="140"/>
                  </a:lnTo>
                  <a:lnTo>
                    <a:pt x="153" y="149"/>
                  </a:lnTo>
                  <a:lnTo>
                    <a:pt x="142" y="157"/>
                  </a:lnTo>
                  <a:lnTo>
                    <a:pt x="132" y="164"/>
                  </a:lnTo>
                  <a:lnTo>
                    <a:pt x="125" y="167"/>
                  </a:lnTo>
                  <a:lnTo>
                    <a:pt x="127" y="137"/>
                  </a:lnTo>
                  <a:lnTo>
                    <a:pt x="128" y="89"/>
                  </a:lnTo>
                  <a:lnTo>
                    <a:pt x="130" y="40"/>
                  </a:lnTo>
                  <a:lnTo>
                    <a:pt x="128" y="1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22" y="15"/>
                  </a:lnTo>
                  <a:lnTo>
                    <a:pt x="118" y="47"/>
                  </a:lnTo>
                  <a:lnTo>
                    <a:pt x="115" y="99"/>
                  </a:lnTo>
                  <a:lnTo>
                    <a:pt x="110" y="150"/>
                  </a:lnTo>
                  <a:lnTo>
                    <a:pt x="103" y="182"/>
                  </a:lnTo>
                  <a:lnTo>
                    <a:pt x="100" y="185"/>
                  </a:lnTo>
                  <a:lnTo>
                    <a:pt x="97" y="184"/>
                  </a:lnTo>
                  <a:lnTo>
                    <a:pt x="95" y="179"/>
                  </a:lnTo>
                  <a:lnTo>
                    <a:pt x="93" y="170"/>
                  </a:lnTo>
                  <a:lnTo>
                    <a:pt x="92" y="162"/>
                  </a:lnTo>
                  <a:lnTo>
                    <a:pt x="85" y="150"/>
                  </a:lnTo>
                  <a:lnTo>
                    <a:pt x="78" y="137"/>
                  </a:lnTo>
                  <a:lnTo>
                    <a:pt x="68" y="122"/>
                  </a:lnTo>
                  <a:lnTo>
                    <a:pt x="58" y="107"/>
                  </a:lnTo>
                  <a:lnTo>
                    <a:pt x="48" y="94"/>
                  </a:lnTo>
                  <a:lnTo>
                    <a:pt x="38" y="85"/>
                  </a:lnTo>
                  <a:lnTo>
                    <a:pt x="31" y="80"/>
                  </a:lnTo>
                  <a:lnTo>
                    <a:pt x="25" y="80"/>
                  </a:lnTo>
                  <a:lnTo>
                    <a:pt x="26" y="85"/>
                  </a:lnTo>
                  <a:lnTo>
                    <a:pt x="33" y="94"/>
                  </a:lnTo>
                  <a:lnTo>
                    <a:pt x="42" y="107"/>
                  </a:lnTo>
                  <a:lnTo>
                    <a:pt x="53" y="125"/>
                  </a:lnTo>
                  <a:lnTo>
                    <a:pt x="67" y="150"/>
                  </a:lnTo>
                  <a:lnTo>
                    <a:pt x="80" y="174"/>
                  </a:lnTo>
                  <a:lnTo>
                    <a:pt x="87" y="192"/>
                  </a:lnTo>
                  <a:lnTo>
                    <a:pt x="87" y="209"/>
                  </a:lnTo>
                  <a:lnTo>
                    <a:pt x="83" y="230"/>
                  </a:lnTo>
                  <a:lnTo>
                    <a:pt x="78" y="250"/>
                  </a:lnTo>
                  <a:lnTo>
                    <a:pt x="73" y="262"/>
                  </a:lnTo>
                  <a:lnTo>
                    <a:pt x="70" y="266"/>
                  </a:lnTo>
                  <a:lnTo>
                    <a:pt x="67" y="266"/>
                  </a:lnTo>
                  <a:lnTo>
                    <a:pt x="63" y="261"/>
                  </a:lnTo>
                  <a:lnTo>
                    <a:pt x="57" y="252"/>
                  </a:lnTo>
                  <a:lnTo>
                    <a:pt x="52" y="245"/>
                  </a:lnTo>
                  <a:lnTo>
                    <a:pt x="45" y="239"/>
                  </a:lnTo>
                  <a:lnTo>
                    <a:pt x="37" y="229"/>
                  </a:lnTo>
                  <a:lnTo>
                    <a:pt x="28" y="219"/>
                  </a:lnTo>
                  <a:lnTo>
                    <a:pt x="20" y="210"/>
                  </a:lnTo>
                  <a:lnTo>
                    <a:pt x="11" y="202"/>
                  </a:lnTo>
                  <a:lnTo>
                    <a:pt x="5" y="195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11" y="210"/>
                  </a:lnTo>
                  <a:lnTo>
                    <a:pt x="20" y="224"/>
                  </a:lnTo>
                  <a:lnTo>
                    <a:pt x="28" y="237"/>
                  </a:lnTo>
                  <a:lnTo>
                    <a:pt x="38" y="250"/>
                  </a:lnTo>
                  <a:lnTo>
                    <a:pt x="47" y="264"/>
                  </a:lnTo>
                  <a:lnTo>
                    <a:pt x="50" y="272"/>
                  </a:lnTo>
                  <a:lnTo>
                    <a:pt x="52" y="282"/>
                  </a:lnTo>
                  <a:lnTo>
                    <a:pt x="52" y="299"/>
                  </a:lnTo>
                  <a:lnTo>
                    <a:pt x="48" y="319"/>
                  </a:lnTo>
                  <a:lnTo>
                    <a:pt x="40" y="336"/>
                  </a:lnTo>
                  <a:lnTo>
                    <a:pt x="33" y="347"/>
                  </a:lnTo>
                  <a:lnTo>
                    <a:pt x="33" y="354"/>
                  </a:lnTo>
                  <a:lnTo>
                    <a:pt x="38" y="354"/>
                  </a:lnTo>
                  <a:lnTo>
                    <a:pt x="45" y="3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4" name="Freeform 680"/>
            <p:cNvSpPr>
              <a:spLocks/>
            </p:cNvSpPr>
            <p:nvPr/>
          </p:nvSpPr>
          <p:spPr bwMode="auto">
            <a:xfrm>
              <a:off x="4956" y="3708"/>
              <a:ext cx="202" cy="165"/>
            </a:xfrm>
            <a:custGeom>
              <a:avLst/>
              <a:gdLst/>
              <a:ahLst/>
              <a:cxnLst>
                <a:cxn ang="0">
                  <a:pos x="385" y="307"/>
                </a:cxn>
                <a:cxn ang="0">
                  <a:pos x="365" y="289"/>
                </a:cxn>
                <a:cxn ang="0">
                  <a:pos x="344" y="275"/>
                </a:cxn>
                <a:cxn ang="0">
                  <a:pos x="320" y="260"/>
                </a:cxn>
                <a:cxn ang="0">
                  <a:pos x="325" y="190"/>
                </a:cxn>
                <a:cxn ang="0">
                  <a:pos x="322" y="125"/>
                </a:cxn>
                <a:cxn ang="0">
                  <a:pos x="320" y="145"/>
                </a:cxn>
                <a:cxn ang="0">
                  <a:pos x="302" y="232"/>
                </a:cxn>
                <a:cxn ang="0">
                  <a:pos x="282" y="237"/>
                </a:cxn>
                <a:cxn ang="0">
                  <a:pos x="250" y="202"/>
                </a:cxn>
                <a:cxn ang="0">
                  <a:pos x="227" y="179"/>
                </a:cxn>
                <a:cxn ang="0">
                  <a:pos x="219" y="38"/>
                </a:cxn>
                <a:cxn ang="0">
                  <a:pos x="202" y="3"/>
                </a:cxn>
                <a:cxn ang="0">
                  <a:pos x="209" y="57"/>
                </a:cxn>
                <a:cxn ang="0">
                  <a:pos x="209" y="164"/>
                </a:cxn>
                <a:cxn ang="0">
                  <a:pos x="137" y="113"/>
                </a:cxn>
                <a:cxn ang="0">
                  <a:pos x="52" y="50"/>
                </a:cxn>
                <a:cxn ang="0">
                  <a:pos x="18" y="23"/>
                </a:cxn>
                <a:cxn ang="0">
                  <a:pos x="30" y="45"/>
                </a:cxn>
                <a:cxn ang="0">
                  <a:pos x="85" y="92"/>
                </a:cxn>
                <a:cxn ang="0">
                  <a:pos x="163" y="153"/>
                </a:cxn>
                <a:cxn ang="0">
                  <a:pos x="207" y="182"/>
                </a:cxn>
                <a:cxn ang="0">
                  <a:pos x="177" y="185"/>
                </a:cxn>
                <a:cxn ang="0">
                  <a:pos x="118" y="192"/>
                </a:cxn>
                <a:cxn ang="0">
                  <a:pos x="45" y="185"/>
                </a:cxn>
                <a:cxn ang="0">
                  <a:pos x="0" y="165"/>
                </a:cxn>
                <a:cxn ang="0">
                  <a:pos x="17" y="189"/>
                </a:cxn>
                <a:cxn ang="0">
                  <a:pos x="77" y="199"/>
                </a:cxn>
                <a:cxn ang="0">
                  <a:pos x="163" y="205"/>
                </a:cxn>
                <a:cxn ang="0">
                  <a:pos x="205" y="209"/>
                </a:cxn>
                <a:cxn ang="0">
                  <a:pos x="237" y="235"/>
                </a:cxn>
                <a:cxn ang="0">
                  <a:pos x="265" y="264"/>
                </a:cxn>
                <a:cxn ang="0">
                  <a:pos x="240" y="280"/>
                </a:cxn>
                <a:cxn ang="0">
                  <a:pos x="185" y="305"/>
                </a:cxn>
                <a:cxn ang="0">
                  <a:pos x="143" y="317"/>
                </a:cxn>
                <a:cxn ang="0">
                  <a:pos x="145" y="325"/>
                </a:cxn>
                <a:cxn ang="0">
                  <a:pos x="192" y="317"/>
                </a:cxn>
                <a:cxn ang="0">
                  <a:pos x="249" y="299"/>
                </a:cxn>
                <a:cxn ang="0">
                  <a:pos x="287" y="284"/>
                </a:cxn>
                <a:cxn ang="0">
                  <a:pos x="317" y="285"/>
                </a:cxn>
                <a:cxn ang="0">
                  <a:pos x="349" y="305"/>
                </a:cxn>
                <a:cxn ang="0">
                  <a:pos x="382" y="322"/>
                </a:cxn>
                <a:cxn ang="0">
                  <a:pos x="404" y="329"/>
                </a:cxn>
              </a:cxnLst>
              <a:rect l="0" t="0" r="r" b="b"/>
              <a:pathLst>
                <a:path w="404" h="329">
                  <a:moveTo>
                    <a:pt x="404" y="329"/>
                  </a:moveTo>
                  <a:lnTo>
                    <a:pt x="395" y="320"/>
                  </a:lnTo>
                  <a:lnTo>
                    <a:pt x="385" y="307"/>
                  </a:lnTo>
                  <a:lnTo>
                    <a:pt x="375" y="297"/>
                  </a:lnTo>
                  <a:lnTo>
                    <a:pt x="369" y="290"/>
                  </a:lnTo>
                  <a:lnTo>
                    <a:pt x="365" y="289"/>
                  </a:lnTo>
                  <a:lnTo>
                    <a:pt x="360" y="284"/>
                  </a:lnTo>
                  <a:lnTo>
                    <a:pt x="352" y="280"/>
                  </a:lnTo>
                  <a:lnTo>
                    <a:pt x="344" y="275"/>
                  </a:lnTo>
                  <a:lnTo>
                    <a:pt x="335" y="270"/>
                  </a:lnTo>
                  <a:lnTo>
                    <a:pt x="327" y="265"/>
                  </a:lnTo>
                  <a:lnTo>
                    <a:pt x="320" y="260"/>
                  </a:lnTo>
                  <a:lnTo>
                    <a:pt x="317" y="255"/>
                  </a:lnTo>
                  <a:lnTo>
                    <a:pt x="320" y="225"/>
                  </a:lnTo>
                  <a:lnTo>
                    <a:pt x="325" y="190"/>
                  </a:lnTo>
                  <a:lnTo>
                    <a:pt x="327" y="158"/>
                  </a:lnTo>
                  <a:lnTo>
                    <a:pt x="325" y="135"/>
                  </a:lnTo>
                  <a:lnTo>
                    <a:pt x="322" y="125"/>
                  </a:lnTo>
                  <a:lnTo>
                    <a:pt x="320" y="125"/>
                  </a:lnTo>
                  <a:lnTo>
                    <a:pt x="319" y="133"/>
                  </a:lnTo>
                  <a:lnTo>
                    <a:pt x="320" y="145"/>
                  </a:lnTo>
                  <a:lnTo>
                    <a:pt x="317" y="167"/>
                  </a:lnTo>
                  <a:lnTo>
                    <a:pt x="310" y="200"/>
                  </a:lnTo>
                  <a:lnTo>
                    <a:pt x="302" y="232"/>
                  </a:lnTo>
                  <a:lnTo>
                    <a:pt x="297" y="252"/>
                  </a:lnTo>
                  <a:lnTo>
                    <a:pt x="290" y="247"/>
                  </a:lnTo>
                  <a:lnTo>
                    <a:pt x="282" y="237"/>
                  </a:lnTo>
                  <a:lnTo>
                    <a:pt x="272" y="225"/>
                  </a:lnTo>
                  <a:lnTo>
                    <a:pt x="262" y="214"/>
                  </a:lnTo>
                  <a:lnTo>
                    <a:pt x="250" y="202"/>
                  </a:lnTo>
                  <a:lnTo>
                    <a:pt x="240" y="190"/>
                  </a:lnTo>
                  <a:lnTo>
                    <a:pt x="232" y="184"/>
                  </a:lnTo>
                  <a:lnTo>
                    <a:pt x="227" y="179"/>
                  </a:lnTo>
                  <a:lnTo>
                    <a:pt x="229" y="140"/>
                  </a:lnTo>
                  <a:lnTo>
                    <a:pt x="225" y="88"/>
                  </a:lnTo>
                  <a:lnTo>
                    <a:pt x="219" y="38"/>
                  </a:lnTo>
                  <a:lnTo>
                    <a:pt x="209" y="7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02" y="17"/>
                  </a:lnTo>
                  <a:lnTo>
                    <a:pt x="205" y="32"/>
                  </a:lnTo>
                  <a:lnTo>
                    <a:pt x="209" y="57"/>
                  </a:lnTo>
                  <a:lnTo>
                    <a:pt x="212" y="97"/>
                  </a:lnTo>
                  <a:lnTo>
                    <a:pt x="212" y="137"/>
                  </a:lnTo>
                  <a:lnTo>
                    <a:pt x="209" y="164"/>
                  </a:lnTo>
                  <a:lnTo>
                    <a:pt x="192" y="150"/>
                  </a:lnTo>
                  <a:lnTo>
                    <a:pt x="167" y="133"/>
                  </a:lnTo>
                  <a:lnTo>
                    <a:pt x="137" y="113"/>
                  </a:lnTo>
                  <a:lnTo>
                    <a:pt x="107" y="90"/>
                  </a:lnTo>
                  <a:lnTo>
                    <a:pt x="77" y="70"/>
                  </a:lnTo>
                  <a:lnTo>
                    <a:pt x="52" y="50"/>
                  </a:lnTo>
                  <a:lnTo>
                    <a:pt x="32" y="37"/>
                  </a:lnTo>
                  <a:lnTo>
                    <a:pt x="23" y="28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20" y="33"/>
                  </a:lnTo>
                  <a:lnTo>
                    <a:pt x="30" y="45"/>
                  </a:lnTo>
                  <a:lnTo>
                    <a:pt x="42" y="57"/>
                  </a:lnTo>
                  <a:lnTo>
                    <a:pt x="60" y="72"/>
                  </a:lnTo>
                  <a:lnTo>
                    <a:pt x="85" y="92"/>
                  </a:lnTo>
                  <a:lnTo>
                    <a:pt x="112" y="113"/>
                  </a:lnTo>
                  <a:lnTo>
                    <a:pt x="140" y="135"/>
                  </a:lnTo>
                  <a:lnTo>
                    <a:pt x="163" y="153"/>
                  </a:lnTo>
                  <a:lnTo>
                    <a:pt x="183" y="169"/>
                  </a:lnTo>
                  <a:lnTo>
                    <a:pt x="197" y="177"/>
                  </a:lnTo>
                  <a:lnTo>
                    <a:pt x="207" y="182"/>
                  </a:lnTo>
                  <a:lnTo>
                    <a:pt x="204" y="184"/>
                  </a:lnTo>
                  <a:lnTo>
                    <a:pt x="194" y="184"/>
                  </a:lnTo>
                  <a:lnTo>
                    <a:pt x="177" y="185"/>
                  </a:lnTo>
                  <a:lnTo>
                    <a:pt x="162" y="189"/>
                  </a:lnTo>
                  <a:lnTo>
                    <a:pt x="142" y="190"/>
                  </a:lnTo>
                  <a:lnTo>
                    <a:pt x="118" y="192"/>
                  </a:lnTo>
                  <a:lnTo>
                    <a:pt x="92" y="190"/>
                  </a:lnTo>
                  <a:lnTo>
                    <a:pt x="67" y="189"/>
                  </a:lnTo>
                  <a:lnTo>
                    <a:pt x="45" y="185"/>
                  </a:lnTo>
                  <a:lnTo>
                    <a:pt x="25" y="180"/>
                  </a:lnTo>
                  <a:lnTo>
                    <a:pt x="12" y="174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7" y="179"/>
                  </a:lnTo>
                  <a:lnTo>
                    <a:pt x="17" y="189"/>
                  </a:lnTo>
                  <a:lnTo>
                    <a:pt x="28" y="192"/>
                  </a:lnTo>
                  <a:lnTo>
                    <a:pt x="50" y="195"/>
                  </a:lnTo>
                  <a:lnTo>
                    <a:pt x="77" y="199"/>
                  </a:lnTo>
                  <a:lnTo>
                    <a:pt x="107" y="202"/>
                  </a:lnTo>
                  <a:lnTo>
                    <a:pt x="137" y="204"/>
                  </a:lnTo>
                  <a:lnTo>
                    <a:pt x="163" y="205"/>
                  </a:lnTo>
                  <a:lnTo>
                    <a:pt x="185" y="207"/>
                  </a:lnTo>
                  <a:lnTo>
                    <a:pt x="197" y="207"/>
                  </a:lnTo>
                  <a:lnTo>
                    <a:pt x="205" y="209"/>
                  </a:lnTo>
                  <a:lnTo>
                    <a:pt x="215" y="215"/>
                  </a:lnTo>
                  <a:lnTo>
                    <a:pt x="225" y="225"/>
                  </a:lnTo>
                  <a:lnTo>
                    <a:pt x="237" y="235"/>
                  </a:lnTo>
                  <a:lnTo>
                    <a:pt x="249" y="247"/>
                  </a:lnTo>
                  <a:lnTo>
                    <a:pt x="259" y="257"/>
                  </a:lnTo>
                  <a:lnTo>
                    <a:pt x="265" y="264"/>
                  </a:lnTo>
                  <a:lnTo>
                    <a:pt x="270" y="269"/>
                  </a:lnTo>
                  <a:lnTo>
                    <a:pt x="257" y="274"/>
                  </a:lnTo>
                  <a:lnTo>
                    <a:pt x="240" y="280"/>
                  </a:lnTo>
                  <a:lnTo>
                    <a:pt x="222" y="289"/>
                  </a:lnTo>
                  <a:lnTo>
                    <a:pt x="204" y="297"/>
                  </a:lnTo>
                  <a:lnTo>
                    <a:pt x="185" y="305"/>
                  </a:lnTo>
                  <a:lnTo>
                    <a:pt x="168" y="310"/>
                  </a:lnTo>
                  <a:lnTo>
                    <a:pt x="155" y="315"/>
                  </a:lnTo>
                  <a:lnTo>
                    <a:pt x="143" y="317"/>
                  </a:lnTo>
                  <a:lnTo>
                    <a:pt x="133" y="319"/>
                  </a:lnTo>
                  <a:lnTo>
                    <a:pt x="135" y="322"/>
                  </a:lnTo>
                  <a:lnTo>
                    <a:pt x="145" y="325"/>
                  </a:lnTo>
                  <a:lnTo>
                    <a:pt x="163" y="324"/>
                  </a:lnTo>
                  <a:lnTo>
                    <a:pt x="175" y="320"/>
                  </a:lnTo>
                  <a:lnTo>
                    <a:pt x="192" y="317"/>
                  </a:lnTo>
                  <a:lnTo>
                    <a:pt x="210" y="310"/>
                  </a:lnTo>
                  <a:lnTo>
                    <a:pt x="230" y="304"/>
                  </a:lnTo>
                  <a:lnTo>
                    <a:pt x="249" y="299"/>
                  </a:lnTo>
                  <a:lnTo>
                    <a:pt x="265" y="292"/>
                  </a:lnTo>
                  <a:lnTo>
                    <a:pt x="279" y="287"/>
                  </a:lnTo>
                  <a:lnTo>
                    <a:pt x="287" y="284"/>
                  </a:lnTo>
                  <a:lnTo>
                    <a:pt x="297" y="280"/>
                  </a:lnTo>
                  <a:lnTo>
                    <a:pt x="307" y="280"/>
                  </a:lnTo>
                  <a:lnTo>
                    <a:pt x="317" y="285"/>
                  </a:lnTo>
                  <a:lnTo>
                    <a:pt x="330" y="294"/>
                  </a:lnTo>
                  <a:lnTo>
                    <a:pt x="339" y="299"/>
                  </a:lnTo>
                  <a:lnTo>
                    <a:pt x="349" y="305"/>
                  </a:lnTo>
                  <a:lnTo>
                    <a:pt x="360" y="310"/>
                  </a:lnTo>
                  <a:lnTo>
                    <a:pt x="372" y="317"/>
                  </a:lnTo>
                  <a:lnTo>
                    <a:pt x="382" y="322"/>
                  </a:lnTo>
                  <a:lnTo>
                    <a:pt x="392" y="325"/>
                  </a:lnTo>
                  <a:lnTo>
                    <a:pt x="399" y="329"/>
                  </a:lnTo>
                  <a:lnTo>
                    <a:pt x="404" y="32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81"/>
          <p:cNvGrpSpPr>
            <a:grpSpLocks noChangeAspect="1"/>
          </p:cNvGrpSpPr>
          <p:nvPr/>
        </p:nvGrpSpPr>
        <p:grpSpPr bwMode="auto">
          <a:xfrm flipH="1">
            <a:off x="0" y="4484688"/>
            <a:ext cx="2286000" cy="2373312"/>
            <a:chOff x="3936" y="2649"/>
            <a:chExt cx="1824" cy="1671"/>
          </a:xfrm>
        </p:grpSpPr>
        <p:sp>
          <p:nvSpPr>
            <p:cNvPr id="42666" name="AutoShape 682"/>
            <p:cNvSpPr>
              <a:spLocks noChangeAspect="1" noChangeArrowheads="1" noTextEdit="1"/>
            </p:cNvSpPr>
            <p:nvPr/>
          </p:nvSpPr>
          <p:spPr bwMode="auto">
            <a:xfrm>
              <a:off x="3936" y="2649"/>
              <a:ext cx="1824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83"/>
            <p:cNvGrpSpPr>
              <a:grpSpLocks/>
            </p:cNvGrpSpPr>
            <p:nvPr/>
          </p:nvGrpSpPr>
          <p:grpSpPr bwMode="auto">
            <a:xfrm>
              <a:off x="4192" y="2649"/>
              <a:ext cx="1474" cy="1609"/>
              <a:chOff x="4192" y="2649"/>
              <a:chExt cx="1474" cy="1609"/>
            </a:xfrm>
          </p:grpSpPr>
          <p:sp>
            <p:nvSpPr>
              <p:cNvPr id="42668" name="Freeform 684"/>
              <p:cNvSpPr>
                <a:spLocks/>
              </p:cNvSpPr>
              <p:nvPr/>
            </p:nvSpPr>
            <p:spPr bwMode="auto">
              <a:xfrm>
                <a:off x="4587" y="2858"/>
                <a:ext cx="644" cy="644"/>
              </a:xfrm>
              <a:custGeom>
                <a:avLst/>
                <a:gdLst/>
                <a:ahLst/>
                <a:cxnLst>
                  <a:cxn ang="0">
                    <a:pos x="709" y="1285"/>
                  </a:cxn>
                  <a:cxn ang="0">
                    <a:pos x="835" y="1260"/>
                  </a:cxn>
                  <a:cxn ang="0">
                    <a:pos x="951" y="1210"/>
                  </a:cxn>
                  <a:cxn ang="0">
                    <a:pos x="1052" y="1141"/>
                  </a:cxn>
                  <a:cxn ang="0">
                    <a:pos x="1141" y="1053"/>
                  </a:cxn>
                  <a:cxn ang="0">
                    <a:pos x="1209" y="951"/>
                  </a:cxn>
                  <a:cxn ang="0">
                    <a:pos x="1259" y="836"/>
                  </a:cxn>
                  <a:cxn ang="0">
                    <a:pos x="1284" y="709"/>
                  </a:cxn>
                  <a:cxn ang="0">
                    <a:pos x="1284" y="579"/>
                  </a:cxn>
                  <a:cxn ang="0">
                    <a:pos x="1259" y="452"/>
                  </a:cxn>
                  <a:cxn ang="0">
                    <a:pos x="1209" y="337"/>
                  </a:cxn>
                  <a:cxn ang="0">
                    <a:pos x="1141" y="235"/>
                  </a:cxn>
                  <a:cxn ang="0">
                    <a:pos x="1052" y="147"/>
                  </a:cxn>
                  <a:cxn ang="0">
                    <a:pos x="951" y="79"/>
                  </a:cxn>
                  <a:cxn ang="0">
                    <a:pos x="835" y="28"/>
                  </a:cxn>
                  <a:cxn ang="0">
                    <a:pos x="709" y="3"/>
                  </a:cxn>
                  <a:cxn ang="0">
                    <a:pos x="579" y="3"/>
                  </a:cxn>
                  <a:cxn ang="0">
                    <a:pos x="452" y="28"/>
                  </a:cxn>
                  <a:cxn ang="0">
                    <a:pos x="337" y="79"/>
                  </a:cxn>
                  <a:cxn ang="0">
                    <a:pos x="235" y="147"/>
                  </a:cxn>
                  <a:cxn ang="0">
                    <a:pos x="147" y="235"/>
                  </a:cxn>
                  <a:cxn ang="0">
                    <a:pos x="78" y="337"/>
                  </a:cxn>
                  <a:cxn ang="0">
                    <a:pos x="28" y="452"/>
                  </a:cxn>
                  <a:cxn ang="0">
                    <a:pos x="3" y="579"/>
                  </a:cxn>
                  <a:cxn ang="0">
                    <a:pos x="3" y="709"/>
                  </a:cxn>
                  <a:cxn ang="0">
                    <a:pos x="28" y="836"/>
                  </a:cxn>
                  <a:cxn ang="0">
                    <a:pos x="78" y="951"/>
                  </a:cxn>
                  <a:cxn ang="0">
                    <a:pos x="147" y="1053"/>
                  </a:cxn>
                  <a:cxn ang="0">
                    <a:pos x="235" y="1141"/>
                  </a:cxn>
                  <a:cxn ang="0">
                    <a:pos x="337" y="1210"/>
                  </a:cxn>
                  <a:cxn ang="0">
                    <a:pos x="452" y="1260"/>
                  </a:cxn>
                  <a:cxn ang="0">
                    <a:pos x="579" y="1285"/>
                  </a:cxn>
                </a:cxnLst>
                <a:rect l="0" t="0" r="r" b="b"/>
                <a:pathLst>
                  <a:path w="1287" h="1288">
                    <a:moveTo>
                      <a:pt x="644" y="1288"/>
                    </a:moveTo>
                    <a:lnTo>
                      <a:pt x="709" y="1285"/>
                    </a:lnTo>
                    <a:lnTo>
                      <a:pt x="774" y="1275"/>
                    </a:lnTo>
                    <a:lnTo>
                      <a:pt x="835" y="1260"/>
                    </a:lnTo>
                    <a:lnTo>
                      <a:pt x="894" y="1238"/>
                    </a:lnTo>
                    <a:lnTo>
                      <a:pt x="951" y="1210"/>
                    </a:lnTo>
                    <a:lnTo>
                      <a:pt x="1004" y="1178"/>
                    </a:lnTo>
                    <a:lnTo>
                      <a:pt x="1052" y="1141"/>
                    </a:lnTo>
                    <a:lnTo>
                      <a:pt x="1099" y="1100"/>
                    </a:lnTo>
                    <a:lnTo>
                      <a:pt x="1141" y="1053"/>
                    </a:lnTo>
                    <a:lnTo>
                      <a:pt x="1177" y="1005"/>
                    </a:lnTo>
                    <a:lnTo>
                      <a:pt x="1209" y="951"/>
                    </a:lnTo>
                    <a:lnTo>
                      <a:pt x="1237" y="894"/>
                    </a:lnTo>
                    <a:lnTo>
                      <a:pt x="1259" y="836"/>
                    </a:lnTo>
                    <a:lnTo>
                      <a:pt x="1274" y="774"/>
                    </a:lnTo>
                    <a:lnTo>
                      <a:pt x="1284" y="709"/>
                    </a:lnTo>
                    <a:lnTo>
                      <a:pt x="1287" y="644"/>
                    </a:lnTo>
                    <a:lnTo>
                      <a:pt x="1284" y="579"/>
                    </a:lnTo>
                    <a:lnTo>
                      <a:pt x="1274" y="514"/>
                    </a:lnTo>
                    <a:lnTo>
                      <a:pt x="1259" y="452"/>
                    </a:lnTo>
                    <a:lnTo>
                      <a:pt x="1237" y="394"/>
                    </a:lnTo>
                    <a:lnTo>
                      <a:pt x="1209" y="337"/>
                    </a:lnTo>
                    <a:lnTo>
                      <a:pt x="1177" y="284"/>
                    </a:lnTo>
                    <a:lnTo>
                      <a:pt x="1141" y="235"/>
                    </a:lnTo>
                    <a:lnTo>
                      <a:pt x="1099" y="189"/>
                    </a:lnTo>
                    <a:lnTo>
                      <a:pt x="1052" y="147"/>
                    </a:lnTo>
                    <a:lnTo>
                      <a:pt x="1004" y="110"/>
                    </a:lnTo>
                    <a:lnTo>
                      <a:pt x="951" y="79"/>
                    </a:lnTo>
                    <a:lnTo>
                      <a:pt x="894" y="50"/>
                    </a:lnTo>
                    <a:lnTo>
                      <a:pt x="835" y="28"/>
                    </a:lnTo>
                    <a:lnTo>
                      <a:pt x="774" y="13"/>
                    </a:lnTo>
                    <a:lnTo>
                      <a:pt x="709" y="3"/>
                    </a:lnTo>
                    <a:lnTo>
                      <a:pt x="644" y="0"/>
                    </a:lnTo>
                    <a:lnTo>
                      <a:pt x="579" y="3"/>
                    </a:lnTo>
                    <a:lnTo>
                      <a:pt x="513" y="13"/>
                    </a:lnTo>
                    <a:lnTo>
                      <a:pt x="452" y="28"/>
                    </a:lnTo>
                    <a:lnTo>
                      <a:pt x="393" y="50"/>
                    </a:lnTo>
                    <a:lnTo>
                      <a:pt x="337" y="79"/>
                    </a:lnTo>
                    <a:lnTo>
                      <a:pt x="283" y="110"/>
                    </a:lnTo>
                    <a:lnTo>
                      <a:pt x="235" y="147"/>
                    </a:lnTo>
                    <a:lnTo>
                      <a:pt x="188" y="189"/>
                    </a:lnTo>
                    <a:lnTo>
                      <a:pt x="147" y="235"/>
                    </a:lnTo>
                    <a:lnTo>
                      <a:pt x="110" y="284"/>
                    </a:lnTo>
                    <a:lnTo>
                      <a:pt x="78" y="337"/>
                    </a:lnTo>
                    <a:lnTo>
                      <a:pt x="50" y="394"/>
                    </a:lnTo>
                    <a:lnTo>
                      <a:pt x="28" y="452"/>
                    </a:lnTo>
                    <a:lnTo>
                      <a:pt x="13" y="514"/>
                    </a:lnTo>
                    <a:lnTo>
                      <a:pt x="3" y="579"/>
                    </a:lnTo>
                    <a:lnTo>
                      <a:pt x="0" y="644"/>
                    </a:lnTo>
                    <a:lnTo>
                      <a:pt x="3" y="709"/>
                    </a:lnTo>
                    <a:lnTo>
                      <a:pt x="13" y="774"/>
                    </a:lnTo>
                    <a:lnTo>
                      <a:pt x="28" y="836"/>
                    </a:lnTo>
                    <a:lnTo>
                      <a:pt x="50" y="894"/>
                    </a:lnTo>
                    <a:lnTo>
                      <a:pt x="78" y="951"/>
                    </a:lnTo>
                    <a:lnTo>
                      <a:pt x="110" y="1005"/>
                    </a:lnTo>
                    <a:lnTo>
                      <a:pt x="147" y="1053"/>
                    </a:lnTo>
                    <a:lnTo>
                      <a:pt x="188" y="1100"/>
                    </a:lnTo>
                    <a:lnTo>
                      <a:pt x="235" y="1141"/>
                    </a:lnTo>
                    <a:lnTo>
                      <a:pt x="283" y="1178"/>
                    </a:lnTo>
                    <a:lnTo>
                      <a:pt x="337" y="1210"/>
                    </a:lnTo>
                    <a:lnTo>
                      <a:pt x="393" y="1238"/>
                    </a:lnTo>
                    <a:lnTo>
                      <a:pt x="452" y="1260"/>
                    </a:lnTo>
                    <a:lnTo>
                      <a:pt x="513" y="1275"/>
                    </a:lnTo>
                    <a:lnTo>
                      <a:pt x="579" y="1285"/>
                    </a:lnTo>
                    <a:lnTo>
                      <a:pt x="644" y="12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9" name="Freeform 685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0" name="Freeform 686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F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1" name="Freeform 687"/>
              <p:cNvSpPr>
                <a:spLocks/>
              </p:cNvSpPr>
              <p:nvPr/>
            </p:nvSpPr>
            <p:spPr bwMode="auto">
              <a:xfrm>
                <a:off x="4868" y="3739"/>
                <a:ext cx="86" cy="182"/>
              </a:xfrm>
              <a:custGeom>
                <a:avLst/>
                <a:gdLst/>
                <a:ahLst/>
                <a:cxnLst>
                  <a:cxn ang="0">
                    <a:pos x="172" y="363"/>
                  </a:cxn>
                  <a:cxn ang="0">
                    <a:pos x="125" y="0"/>
                  </a:cxn>
                  <a:cxn ang="0">
                    <a:pos x="45" y="0"/>
                  </a:cxn>
                  <a:cxn ang="0">
                    <a:pos x="0" y="363"/>
                  </a:cxn>
                  <a:cxn ang="0">
                    <a:pos x="172" y="363"/>
                  </a:cxn>
                </a:cxnLst>
                <a:rect l="0" t="0" r="r" b="b"/>
                <a:pathLst>
                  <a:path w="172" h="363">
                    <a:moveTo>
                      <a:pt x="172" y="363"/>
                    </a:moveTo>
                    <a:lnTo>
                      <a:pt x="125" y="0"/>
                    </a:lnTo>
                    <a:lnTo>
                      <a:pt x="45" y="0"/>
                    </a:lnTo>
                    <a:lnTo>
                      <a:pt x="0" y="363"/>
                    </a:lnTo>
                    <a:lnTo>
                      <a:pt x="172" y="363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2" name="Freeform 688"/>
              <p:cNvSpPr>
                <a:spLocks/>
              </p:cNvSpPr>
              <p:nvPr/>
            </p:nvSpPr>
            <p:spPr bwMode="auto">
              <a:xfrm>
                <a:off x="4798" y="4018"/>
                <a:ext cx="225" cy="8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5" y="164"/>
                  </a:cxn>
                  <a:cxn ang="0">
                    <a:pos x="18" y="169"/>
                  </a:cxn>
                  <a:cxn ang="0">
                    <a:pos x="38" y="172"/>
                  </a:cxn>
                  <a:cxn ang="0">
                    <a:pos x="65" y="174"/>
                  </a:cxn>
                  <a:cxn ang="0">
                    <a:pos x="98" y="175"/>
                  </a:cxn>
                  <a:cxn ang="0">
                    <a:pos x="137" y="177"/>
                  </a:cxn>
                  <a:cxn ang="0">
                    <a:pos x="178" y="179"/>
                  </a:cxn>
                  <a:cxn ang="0">
                    <a:pos x="223" y="179"/>
                  </a:cxn>
                  <a:cxn ang="0">
                    <a:pos x="268" y="179"/>
                  </a:cxn>
                  <a:cxn ang="0">
                    <a:pos x="312" y="177"/>
                  </a:cxn>
                  <a:cxn ang="0">
                    <a:pos x="350" y="175"/>
                  </a:cxn>
                  <a:cxn ang="0">
                    <a:pos x="383" y="174"/>
                  </a:cxn>
                  <a:cxn ang="0">
                    <a:pos x="410" y="172"/>
                  </a:cxn>
                  <a:cxn ang="0">
                    <a:pos x="430" y="169"/>
                  </a:cxn>
                  <a:cxn ang="0">
                    <a:pos x="443" y="164"/>
                  </a:cxn>
                  <a:cxn ang="0">
                    <a:pos x="448" y="160"/>
                  </a:cxn>
                  <a:cxn ang="0">
                    <a:pos x="408" y="155"/>
                  </a:cxn>
                  <a:cxn ang="0">
                    <a:pos x="373" y="140"/>
                  </a:cxn>
                  <a:cxn ang="0">
                    <a:pos x="343" y="118"/>
                  </a:cxn>
                  <a:cxn ang="0">
                    <a:pos x="320" y="92"/>
                  </a:cxn>
                  <a:cxn ang="0">
                    <a:pos x="300" y="65"/>
                  </a:cxn>
                  <a:cxn ang="0">
                    <a:pos x="283" y="38"/>
                  </a:cxn>
                  <a:cxn ang="0">
                    <a:pos x="273" y="17"/>
                  </a:cxn>
                  <a:cxn ang="0">
                    <a:pos x="267" y="0"/>
                  </a:cxn>
                  <a:cxn ang="0">
                    <a:pos x="180" y="0"/>
                  </a:cxn>
                  <a:cxn ang="0">
                    <a:pos x="173" y="17"/>
                  </a:cxn>
                  <a:cxn ang="0">
                    <a:pos x="163" y="38"/>
                  </a:cxn>
                  <a:cxn ang="0">
                    <a:pos x="148" y="65"/>
                  </a:cxn>
                  <a:cxn ang="0">
                    <a:pos x="128" y="92"/>
                  </a:cxn>
                  <a:cxn ang="0">
                    <a:pos x="103" y="118"/>
                  </a:cxn>
                  <a:cxn ang="0">
                    <a:pos x="75" y="140"/>
                  </a:cxn>
                  <a:cxn ang="0">
                    <a:pos x="40" y="155"/>
                  </a:cxn>
                  <a:cxn ang="0">
                    <a:pos x="0" y="160"/>
                  </a:cxn>
                </a:cxnLst>
                <a:rect l="0" t="0" r="r" b="b"/>
                <a:pathLst>
                  <a:path w="448" h="179">
                    <a:moveTo>
                      <a:pt x="0" y="160"/>
                    </a:moveTo>
                    <a:lnTo>
                      <a:pt x="5" y="164"/>
                    </a:lnTo>
                    <a:lnTo>
                      <a:pt x="18" y="169"/>
                    </a:lnTo>
                    <a:lnTo>
                      <a:pt x="38" y="172"/>
                    </a:lnTo>
                    <a:lnTo>
                      <a:pt x="65" y="174"/>
                    </a:lnTo>
                    <a:lnTo>
                      <a:pt x="98" y="175"/>
                    </a:lnTo>
                    <a:lnTo>
                      <a:pt x="137" y="177"/>
                    </a:lnTo>
                    <a:lnTo>
                      <a:pt x="178" y="179"/>
                    </a:lnTo>
                    <a:lnTo>
                      <a:pt x="223" y="179"/>
                    </a:lnTo>
                    <a:lnTo>
                      <a:pt x="268" y="179"/>
                    </a:lnTo>
                    <a:lnTo>
                      <a:pt x="312" y="177"/>
                    </a:lnTo>
                    <a:lnTo>
                      <a:pt x="350" y="175"/>
                    </a:lnTo>
                    <a:lnTo>
                      <a:pt x="383" y="174"/>
                    </a:lnTo>
                    <a:lnTo>
                      <a:pt x="410" y="172"/>
                    </a:lnTo>
                    <a:lnTo>
                      <a:pt x="430" y="169"/>
                    </a:lnTo>
                    <a:lnTo>
                      <a:pt x="443" y="164"/>
                    </a:lnTo>
                    <a:lnTo>
                      <a:pt x="448" y="160"/>
                    </a:lnTo>
                    <a:lnTo>
                      <a:pt x="408" y="155"/>
                    </a:lnTo>
                    <a:lnTo>
                      <a:pt x="373" y="140"/>
                    </a:lnTo>
                    <a:lnTo>
                      <a:pt x="343" y="118"/>
                    </a:lnTo>
                    <a:lnTo>
                      <a:pt x="320" y="92"/>
                    </a:lnTo>
                    <a:lnTo>
                      <a:pt x="300" y="65"/>
                    </a:lnTo>
                    <a:lnTo>
                      <a:pt x="283" y="38"/>
                    </a:lnTo>
                    <a:lnTo>
                      <a:pt x="273" y="17"/>
                    </a:lnTo>
                    <a:lnTo>
                      <a:pt x="267" y="0"/>
                    </a:lnTo>
                    <a:lnTo>
                      <a:pt x="180" y="0"/>
                    </a:lnTo>
                    <a:lnTo>
                      <a:pt x="173" y="17"/>
                    </a:lnTo>
                    <a:lnTo>
                      <a:pt x="163" y="38"/>
                    </a:lnTo>
                    <a:lnTo>
                      <a:pt x="148" y="65"/>
                    </a:lnTo>
                    <a:lnTo>
                      <a:pt x="128" y="92"/>
                    </a:lnTo>
                    <a:lnTo>
                      <a:pt x="103" y="118"/>
                    </a:lnTo>
                    <a:lnTo>
                      <a:pt x="75" y="140"/>
                    </a:lnTo>
                    <a:lnTo>
                      <a:pt x="40" y="155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3" name="Rectangle 689"/>
              <p:cNvSpPr>
                <a:spLocks noChangeArrowheads="1"/>
              </p:cNvSpPr>
              <p:nvPr/>
            </p:nvSpPr>
            <p:spPr bwMode="auto">
              <a:xfrm>
                <a:off x="4834" y="3643"/>
                <a:ext cx="150" cy="43"/>
              </a:xfrm>
              <a:prstGeom prst="rect">
                <a:avLst/>
              </a:prstGeom>
              <a:solidFill>
                <a:srgbClr val="BF7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4" name="Freeform 690"/>
              <p:cNvSpPr>
                <a:spLocks/>
              </p:cNvSpPr>
              <p:nvPr/>
            </p:nvSpPr>
            <p:spPr bwMode="auto">
              <a:xfrm>
                <a:off x="4868" y="3921"/>
                <a:ext cx="86" cy="39"/>
              </a:xfrm>
              <a:custGeom>
                <a:avLst/>
                <a:gdLst/>
                <a:ahLst/>
                <a:cxnLst>
                  <a:cxn ang="0">
                    <a:pos x="42" y="79"/>
                  </a:cxn>
                  <a:cxn ang="0">
                    <a:pos x="0" y="0"/>
                  </a:cxn>
                  <a:cxn ang="0">
                    <a:pos x="172" y="0"/>
                  </a:cxn>
                  <a:cxn ang="0">
                    <a:pos x="129" y="79"/>
                  </a:cxn>
                  <a:cxn ang="0">
                    <a:pos x="42" y="79"/>
                  </a:cxn>
                </a:cxnLst>
                <a:rect l="0" t="0" r="r" b="b"/>
                <a:pathLst>
                  <a:path w="172" h="79">
                    <a:moveTo>
                      <a:pt x="42" y="79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29" y="79"/>
                    </a:lnTo>
                    <a:lnTo>
                      <a:pt x="42" y="79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5" name="Freeform 691"/>
              <p:cNvSpPr>
                <a:spLocks/>
              </p:cNvSpPr>
              <p:nvPr/>
            </p:nvSpPr>
            <p:spPr bwMode="auto">
              <a:xfrm>
                <a:off x="4855" y="3686"/>
                <a:ext cx="11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3"/>
                  </a:cxn>
                  <a:cxn ang="0">
                    <a:pos x="9" y="45"/>
                  </a:cxn>
                  <a:cxn ang="0">
                    <a:pos x="19" y="65"/>
                  </a:cxn>
                  <a:cxn ang="0">
                    <a:pos x="32" y="83"/>
                  </a:cxn>
                  <a:cxn ang="0">
                    <a:pos x="49" y="97"/>
                  </a:cxn>
                  <a:cxn ang="0">
                    <a:pos x="67" y="108"/>
                  </a:cxn>
                  <a:cxn ang="0">
                    <a:pos x="89" y="115"/>
                  </a:cxn>
                  <a:cxn ang="0">
                    <a:pos x="110" y="117"/>
                  </a:cxn>
                  <a:cxn ang="0">
                    <a:pos x="132" y="115"/>
                  </a:cxn>
                  <a:cxn ang="0">
                    <a:pos x="154" y="108"/>
                  </a:cxn>
                  <a:cxn ang="0">
                    <a:pos x="172" y="97"/>
                  </a:cxn>
                  <a:cxn ang="0">
                    <a:pos x="189" y="83"/>
                  </a:cxn>
                  <a:cxn ang="0">
                    <a:pos x="202" y="65"/>
                  </a:cxn>
                  <a:cxn ang="0">
                    <a:pos x="212" y="45"/>
                  </a:cxn>
                  <a:cxn ang="0">
                    <a:pos x="219" y="23"/>
                  </a:cxn>
                  <a:cxn ang="0">
                    <a:pos x="220" y="0"/>
                  </a:cxn>
                  <a:cxn ang="0">
                    <a:pos x="0" y="0"/>
                  </a:cxn>
                </a:cxnLst>
                <a:rect l="0" t="0" r="r" b="b"/>
                <a:pathLst>
                  <a:path w="220" h="117">
                    <a:moveTo>
                      <a:pt x="0" y="0"/>
                    </a:moveTo>
                    <a:lnTo>
                      <a:pt x="2" y="23"/>
                    </a:lnTo>
                    <a:lnTo>
                      <a:pt x="9" y="45"/>
                    </a:lnTo>
                    <a:lnTo>
                      <a:pt x="19" y="65"/>
                    </a:lnTo>
                    <a:lnTo>
                      <a:pt x="32" y="83"/>
                    </a:lnTo>
                    <a:lnTo>
                      <a:pt x="49" y="97"/>
                    </a:lnTo>
                    <a:lnTo>
                      <a:pt x="67" y="108"/>
                    </a:lnTo>
                    <a:lnTo>
                      <a:pt x="89" y="115"/>
                    </a:lnTo>
                    <a:lnTo>
                      <a:pt x="110" y="117"/>
                    </a:lnTo>
                    <a:lnTo>
                      <a:pt x="132" y="115"/>
                    </a:lnTo>
                    <a:lnTo>
                      <a:pt x="154" y="108"/>
                    </a:lnTo>
                    <a:lnTo>
                      <a:pt x="172" y="97"/>
                    </a:lnTo>
                    <a:lnTo>
                      <a:pt x="189" y="83"/>
                    </a:lnTo>
                    <a:lnTo>
                      <a:pt x="202" y="65"/>
                    </a:lnTo>
                    <a:lnTo>
                      <a:pt x="212" y="45"/>
                    </a:lnTo>
                    <a:lnTo>
                      <a:pt x="219" y="23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6" name="Freeform 692"/>
              <p:cNvSpPr>
                <a:spLocks/>
              </p:cNvSpPr>
              <p:nvPr/>
            </p:nvSpPr>
            <p:spPr bwMode="auto">
              <a:xfrm>
                <a:off x="4864" y="3960"/>
                <a:ext cx="93" cy="58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28" y="110"/>
                  </a:cxn>
                  <a:cxn ang="0">
                    <a:pos x="13" y="97"/>
                  </a:cxn>
                  <a:cxn ang="0">
                    <a:pos x="3" y="78"/>
                  </a:cxn>
                  <a:cxn ang="0">
                    <a:pos x="0" y="57"/>
                  </a:cxn>
                  <a:cxn ang="0">
                    <a:pos x="3" y="37"/>
                  </a:cxn>
                  <a:cxn ang="0">
                    <a:pos x="11" y="18"/>
                  </a:cxn>
                  <a:cxn ang="0">
                    <a:pos x="26" y="5"/>
                  </a:cxn>
                  <a:cxn ang="0">
                    <a:pos x="48" y="0"/>
                  </a:cxn>
                  <a:cxn ang="0">
                    <a:pos x="135" y="0"/>
                  </a:cxn>
                  <a:cxn ang="0">
                    <a:pos x="156" y="5"/>
                  </a:cxn>
                  <a:cxn ang="0">
                    <a:pos x="173" y="18"/>
                  </a:cxn>
                  <a:cxn ang="0">
                    <a:pos x="181" y="37"/>
                  </a:cxn>
                  <a:cxn ang="0">
                    <a:pos x="185" y="57"/>
                  </a:cxn>
                  <a:cxn ang="0">
                    <a:pos x="181" y="78"/>
                  </a:cxn>
                  <a:cxn ang="0">
                    <a:pos x="171" y="97"/>
                  </a:cxn>
                  <a:cxn ang="0">
                    <a:pos x="156" y="110"/>
                  </a:cxn>
                  <a:cxn ang="0">
                    <a:pos x="135" y="115"/>
                  </a:cxn>
                  <a:cxn ang="0">
                    <a:pos x="48" y="115"/>
                  </a:cxn>
                </a:cxnLst>
                <a:rect l="0" t="0" r="r" b="b"/>
                <a:pathLst>
                  <a:path w="185" h="115">
                    <a:moveTo>
                      <a:pt x="48" y="115"/>
                    </a:moveTo>
                    <a:lnTo>
                      <a:pt x="28" y="110"/>
                    </a:lnTo>
                    <a:lnTo>
                      <a:pt x="13" y="97"/>
                    </a:lnTo>
                    <a:lnTo>
                      <a:pt x="3" y="78"/>
                    </a:lnTo>
                    <a:lnTo>
                      <a:pt x="0" y="57"/>
                    </a:lnTo>
                    <a:lnTo>
                      <a:pt x="3" y="37"/>
                    </a:lnTo>
                    <a:lnTo>
                      <a:pt x="11" y="18"/>
                    </a:lnTo>
                    <a:lnTo>
                      <a:pt x="26" y="5"/>
                    </a:lnTo>
                    <a:lnTo>
                      <a:pt x="48" y="0"/>
                    </a:lnTo>
                    <a:lnTo>
                      <a:pt x="135" y="0"/>
                    </a:lnTo>
                    <a:lnTo>
                      <a:pt x="156" y="5"/>
                    </a:lnTo>
                    <a:lnTo>
                      <a:pt x="173" y="18"/>
                    </a:lnTo>
                    <a:lnTo>
                      <a:pt x="181" y="37"/>
                    </a:lnTo>
                    <a:lnTo>
                      <a:pt x="185" y="57"/>
                    </a:lnTo>
                    <a:lnTo>
                      <a:pt x="181" y="78"/>
                    </a:lnTo>
                    <a:lnTo>
                      <a:pt x="171" y="97"/>
                    </a:lnTo>
                    <a:lnTo>
                      <a:pt x="156" y="110"/>
                    </a:lnTo>
                    <a:lnTo>
                      <a:pt x="135" y="115"/>
                    </a:lnTo>
                    <a:lnTo>
                      <a:pt x="48" y="115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7" name="Freeform 693"/>
              <p:cNvSpPr>
                <a:spLocks/>
              </p:cNvSpPr>
              <p:nvPr/>
            </p:nvSpPr>
            <p:spPr bwMode="auto">
              <a:xfrm>
                <a:off x="4777" y="4098"/>
                <a:ext cx="267" cy="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37"/>
                  </a:cxn>
                  <a:cxn ang="0">
                    <a:pos x="5" y="40"/>
                  </a:cxn>
                  <a:cxn ang="0">
                    <a:pos x="12" y="45"/>
                  </a:cxn>
                  <a:cxn ang="0">
                    <a:pos x="22" y="50"/>
                  </a:cxn>
                  <a:cxn ang="0">
                    <a:pos x="32" y="54"/>
                  </a:cxn>
                  <a:cxn ang="0">
                    <a:pos x="45" y="57"/>
                  </a:cxn>
                  <a:cxn ang="0">
                    <a:pos x="62" y="60"/>
                  </a:cxn>
                  <a:cxn ang="0">
                    <a:pos x="79" y="64"/>
                  </a:cxn>
                  <a:cxn ang="0">
                    <a:pos x="97" y="67"/>
                  </a:cxn>
                  <a:cxn ang="0">
                    <a:pos x="119" y="69"/>
                  </a:cxn>
                  <a:cxn ang="0">
                    <a:pos x="140" y="72"/>
                  </a:cxn>
                  <a:cxn ang="0">
                    <a:pos x="164" y="74"/>
                  </a:cxn>
                  <a:cxn ang="0">
                    <a:pos x="189" y="75"/>
                  </a:cxn>
                  <a:cxn ang="0">
                    <a:pos x="214" y="75"/>
                  </a:cxn>
                  <a:cxn ang="0">
                    <a:pos x="241" y="77"/>
                  </a:cxn>
                  <a:cxn ang="0">
                    <a:pos x="267" y="77"/>
                  </a:cxn>
                  <a:cxn ang="0">
                    <a:pos x="294" y="77"/>
                  </a:cxn>
                  <a:cxn ang="0">
                    <a:pos x="321" y="75"/>
                  </a:cxn>
                  <a:cxn ang="0">
                    <a:pos x="347" y="75"/>
                  </a:cxn>
                  <a:cxn ang="0">
                    <a:pos x="372" y="74"/>
                  </a:cxn>
                  <a:cxn ang="0">
                    <a:pos x="396" y="72"/>
                  </a:cxn>
                  <a:cxn ang="0">
                    <a:pos x="417" y="69"/>
                  </a:cxn>
                  <a:cxn ang="0">
                    <a:pos x="437" y="67"/>
                  </a:cxn>
                  <a:cxn ang="0">
                    <a:pos x="457" y="64"/>
                  </a:cxn>
                  <a:cxn ang="0">
                    <a:pos x="474" y="60"/>
                  </a:cxn>
                  <a:cxn ang="0">
                    <a:pos x="491" y="57"/>
                  </a:cxn>
                  <a:cxn ang="0">
                    <a:pos x="504" y="54"/>
                  </a:cxn>
                  <a:cxn ang="0">
                    <a:pos x="514" y="50"/>
                  </a:cxn>
                  <a:cxn ang="0">
                    <a:pos x="524" y="45"/>
                  </a:cxn>
                  <a:cxn ang="0">
                    <a:pos x="531" y="40"/>
                  </a:cxn>
                  <a:cxn ang="0">
                    <a:pos x="534" y="37"/>
                  </a:cxn>
                  <a:cxn ang="0">
                    <a:pos x="536" y="32"/>
                  </a:cxn>
                  <a:cxn ang="0">
                    <a:pos x="492" y="0"/>
                  </a:cxn>
                  <a:cxn ang="0">
                    <a:pos x="487" y="4"/>
                  </a:cxn>
                  <a:cxn ang="0">
                    <a:pos x="474" y="9"/>
                  </a:cxn>
                  <a:cxn ang="0">
                    <a:pos x="454" y="12"/>
                  </a:cxn>
                  <a:cxn ang="0">
                    <a:pos x="427" y="14"/>
                  </a:cxn>
                  <a:cxn ang="0">
                    <a:pos x="394" y="15"/>
                  </a:cxn>
                  <a:cxn ang="0">
                    <a:pos x="356" y="17"/>
                  </a:cxn>
                  <a:cxn ang="0">
                    <a:pos x="312" y="19"/>
                  </a:cxn>
                  <a:cxn ang="0">
                    <a:pos x="267" y="19"/>
                  </a:cxn>
                  <a:cxn ang="0">
                    <a:pos x="222" y="19"/>
                  </a:cxn>
                  <a:cxn ang="0">
                    <a:pos x="181" y="17"/>
                  </a:cxn>
                  <a:cxn ang="0">
                    <a:pos x="142" y="15"/>
                  </a:cxn>
                  <a:cxn ang="0">
                    <a:pos x="109" y="14"/>
                  </a:cxn>
                  <a:cxn ang="0">
                    <a:pos x="82" y="12"/>
                  </a:cxn>
                  <a:cxn ang="0">
                    <a:pos x="62" y="9"/>
                  </a:cxn>
                  <a:cxn ang="0">
                    <a:pos x="49" y="4"/>
                  </a:cxn>
                  <a:cxn ang="0">
                    <a:pos x="44" y="0"/>
                  </a:cxn>
                  <a:cxn ang="0">
                    <a:pos x="0" y="32"/>
                  </a:cxn>
                </a:cxnLst>
                <a:rect l="0" t="0" r="r" b="b"/>
                <a:pathLst>
                  <a:path w="536" h="77">
                    <a:moveTo>
                      <a:pt x="0" y="32"/>
                    </a:moveTo>
                    <a:lnTo>
                      <a:pt x="2" y="37"/>
                    </a:lnTo>
                    <a:lnTo>
                      <a:pt x="5" y="40"/>
                    </a:lnTo>
                    <a:lnTo>
                      <a:pt x="12" y="45"/>
                    </a:lnTo>
                    <a:lnTo>
                      <a:pt x="22" y="50"/>
                    </a:lnTo>
                    <a:lnTo>
                      <a:pt x="32" y="54"/>
                    </a:lnTo>
                    <a:lnTo>
                      <a:pt x="45" y="57"/>
                    </a:lnTo>
                    <a:lnTo>
                      <a:pt x="62" y="60"/>
                    </a:lnTo>
                    <a:lnTo>
                      <a:pt x="79" y="64"/>
                    </a:lnTo>
                    <a:lnTo>
                      <a:pt x="97" y="67"/>
                    </a:lnTo>
                    <a:lnTo>
                      <a:pt x="119" y="69"/>
                    </a:lnTo>
                    <a:lnTo>
                      <a:pt x="140" y="72"/>
                    </a:lnTo>
                    <a:lnTo>
                      <a:pt x="164" y="74"/>
                    </a:lnTo>
                    <a:lnTo>
                      <a:pt x="189" y="75"/>
                    </a:lnTo>
                    <a:lnTo>
                      <a:pt x="214" y="75"/>
                    </a:lnTo>
                    <a:lnTo>
                      <a:pt x="241" y="77"/>
                    </a:lnTo>
                    <a:lnTo>
                      <a:pt x="267" y="77"/>
                    </a:lnTo>
                    <a:lnTo>
                      <a:pt x="294" y="77"/>
                    </a:lnTo>
                    <a:lnTo>
                      <a:pt x="321" y="75"/>
                    </a:lnTo>
                    <a:lnTo>
                      <a:pt x="347" y="75"/>
                    </a:lnTo>
                    <a:lnTo>
                      <a:pt x="372" y="74"/>
                    </a:lnTo>
                    <a:lnTo>
                      <a:pt x="396" y="72"/>
                    </a:lnTo>
                    <a:lnTo>
                      <a:pt x="417" y="69"/>
                    </a:lnTo>
                    <a:lnTo>
                      <a:pt x="437" y="67"/>
                    </a:lnTo>
                    <a:lnTo>
                      <a:pt x="457" y="64"/>
                    </a:lnTo>
                    <a:lnTo>
                      <a:pt x="474" y="60"/>
                    </a:lnTo>
                    <a:lnTo>
                      <a:pt x="491" y="57"/>
                    </a:lnTo>
                    <a:lnTo>
                      <a:pt x="504" y="54"/>
                    </a:lnTo>
                    <a:lnTo>
                      <a:pt x="514" y="50"/>
                    </a:lnTo>
                    <a:lnTo>
                      <a:pt x="524" y="45"/>
                    </a:lnTo>
                    <a:lnTo>
                      <a:pt x="531" y="40"/>
                    </a:lnTo>
                    <a:lnTo>
                      <a:pt x="534" y="37"/>
                    </a:lnTo>
                    <a:lnTo>
                      <a:pt x="536" y="32"/>
                    </a:lnTo>
                    <a:lnTo>
                      <a:pt x="492" y="0"/>
                    </a:lnTo>
                    <a:lnTo>
                      <a:pt x="487" y="4"/>
                    </a:lnTo>
                    <a:lnTo>
                      <a:pt x="474" y="9"/>
                    </a:lnTo>
                    <a:lnTo>
                      <a:pt x="454" y="12"/>
                    </a:lnTo>
                    <a:lnTo>
                      <a:pt x="427" y="14"/>
                    </a:lnTo>
                    <a:lnTo>
                      <a:pt x="394" y="15"/>
                    </a:lnTo>
                    <a:lnTo>
                      <a:pt x="356" y="17"/>
                    </a:lnTo>
                    <a:lnTo>
                      <a:pt x="312" y="19"/>
                    </a:lnTo>
                    <a:lnTo>
                      <a:pt x="267" y="19"/>
                    </a:lnTo>
                    <a:lnTo>
                      <a:pt x="222" y="19"/>
                    </a:lnTo>
                    <a:lnTo>
                      <a:pt x="181" y="17"/>
                    </a:lnTo>
                    <a:lnTo>
                      <a:pt x="142" y="15"/>
                    </a:lnTo>
                    <a:lnTo>
                      <a:pt x="109" y="14"/>
                    </a:lnTo>
                    <a:lnTo>
                      <a:pt x="82" y="12"/>
                    </a:lnTo>
                    <a:lnTo>
                      <a:pt x="62" y="9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8" name="Freeform 694"/>
              <p:cNvSpPr>
                <a:spLocks/>
              </p:cNvSpPr>
              <p:nvPr/>
            </p:nvSpPr>
            <p:spPr bwMode="auto">
              <a:xfrm>
                <a:off x="4883" y="3229"/>
                <a:ext cx="53" cy="414"/>
              </a:xfrm>
              <a:custGeom>
                <a:avLst/>
                <a:gdLst/>
                <a:ahLst/>
                <a:cxnLst>
                  <a:cxn ang="0">
                    <a:pos x="103" y="829"/>
                  </a:cxn>
                  <a:cxn ang="0">
                    <a:pos x="103" y="670"/>
                  </a:cxn>
                  <a:cxn ang="0">
                    <a:pos x="105" y="532"/>
                  </a:cxn>
                  <a:cxn ang="0">
                    <a:pos x="103" y="410"/>
                  </a:cxn>
                  <a:cxn ang="0">
                    <a:pos x="102" y="303"/>
                  </a:cxn>
                  <a:cxn ang="0">
                    <a:pos x="97" y="210"/>
                  </a:cxn>
                  <a:cxn ang="0">
                    <a:pos x="87" y="130"/>
                  </a:cxn>
                  <a:cxn ang="0">
                    <a:pos x="72" y="6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2" y="60"/>
                  </a:cxn>
                  <a:cxn ang="0">
                    <a:pos x="18" y="130"/>
                  </a:cxn>
                  <a:cxn ang="0">
                    <a:pos x="8" y="210"/>
                  </a:cxn>
                  <a:cxn ang="0">
                    <a:pos x="3" y="303"/>
                  </a:cxn>
                  <a:cxn ang="0">
                    <a:pos x="0" y="410"/>
                  </a:cxn>
                  <a:cxn ang="0">
                    <a:pos x="0" y="532"/>
                  </a:cxn>
                  <a:cxn ang="0">
                    <a:pos x="0" y="670"/>
                  </a:cxn>
                  <a:cxn ang="0">
                    <a:pos x="0" y="829"/>
                  </a:cxn>
                  <a:cxn ang="0">
                    <a:pos x="103" y="829"/>
                  </a:cxn>
                </a:cxnLst>
                <a:rect l="0" t="0" r="r" b="b"/>
                <a:pathLst>
                  <a:path w="105" h="829">
                    <a:moveTo>
                      <a:pt x="103" y="829"/>
                    </a:moveTo>
                    <a:lnTo>
                      <a:pt x="103" y="670"/>
                    </a:lnTo>
                    <a:lnTo>
                      <a:pt x="105" y="532"/>
                    </a:lnTo>
                    <a:lnTo>
                      <a:pt x="103" y="410"/>
                    </a:lnTo>
                    <a:lnTo>
                      <a:pt x="102" y="303"/>
                    </a:lnTo>
                    <a:lnTo>
                      <a:pt x="97" y="210"/>
                    </a:lnTo>
                    <a:lnTo>
                      <a:pt x="87" y="130"/>
                    </a:lnTo>
                    <a:lnTo>
                      <a:pt x="72" y="6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2" y="60"/>
                    </a:lnTo>
                    <a:lnTo>
                      <a:pt x="18" y="130"/>
                    </a:lnTo>
                    <a:lnTo>
                      <a:pt x="8" y="210"/>
                    </a:lnTo>
                    <a:lnTo>
                      <a:pt x="3" y="303"/>
                    </a:lnTo>
                    <a:lnTo>
                      <a:pt x="0" y="410"/>
                    </a:lnTo>
                    <a:lnTo>
                      <a:pt x="0" y="532"/>
                    </a:lnTo>
                    <a:lnTo>
                      <a:pt x="0" y="670"/>
                    </a:lnTo>
                    <a:lnTo>
                      <a:pt x="0" y="829"/>
                    </a:lnTo>
                    <a:lnTo>
                      <a:pt x="103" y="829"/>
                    </a:lnTo>
                    <a:close/>
                  </a:path>
                </a:pathLst>
              </a:custGeom>
              <a:solidFill>
                <a:srgbClr val="00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9" name="Freeform 695"/>
              <p:cNvSpPr>
                <a:spLocks/>
              </p:cNvSpPr>
              <p:nvPr/>
            </p:nvSpPr>
            <p:spPr bwMode="auto">
              <a:xfrm>
                <a:off x="4881" y="3079"/>
                <a:ext cx="57" cy="150"/>
              </a:xfrm>
              <a:custGeom>
                <a:avLst/>
                <a:gdLst/>
                <a:ahLst/>
                <a:cxnLst>
                  <a:cxn ang="0">
                    <a:pos x="57" y="299"/>
                  </a:cxn>
                  <a:cxn ang="0">
                    <a:pos x="95" y="269"/>
                  </a:cxn>
                  <a:cxn ang="0">
                    <a:pos x="113" y="232"/>
                  </a:cxn>
                  <a:cxn ang="0">
                    <a:pos x="115" y="192"/>
                  </a:cxn>
                  <a:cxn ang="0">
                    <a:pos x="107" y="148"/>
                  </a:cxn>
                  <a:cxn ang="0">
                    <a:pos x="92" y="107"/>
                  </a:cxn>
                  <a:cxn ang="0">
                    <a:pos x="75" y="65"/>
                  </a:cxn>
                  <a:cxn ang="0">
                    <a:pos x="62" y="30"/>
                  </a:cxn>
                  <a:cxn ang="0">
                    <a:pos x="57" y="0"/>
                  </a:cxn>
                  <a:cxn ang="0">
                    <a:pos x="52" y="30"/>
                  </a:cxn>
                  <a:cxn ang="0">
                    <a:pos x="38" y="65"/>
                  </a:cxn>
                  <a:cxn ang="0">
                    <a:pos x="22" y="107"/>
                  </a:cxn>
                  <a:cxn ang="0">
                    <a:pos x="8" y="148"/>
                  </a:cxn>
                  <a:cxn ang="0">
                    <a:pos x="0" y="192"/>
                  </a:cxn>
                  <a:cxn ang="0">
                    <a:pos x="2" y="232"/>
                  </a:cxn>
                  <a:cxn ang="0">
                    <a:pos x="20" y="269"/>
                  </a:cxn>
                  <a:cxn ang="0">
                    <a:pos x="57" y="299"/>
                  </a:cxn>
                </a:cxnLst>
                <a:rect l="0" t="0" r="r" b="b"/>
                <a:pathLst>
                  <a:path w="115" h="299">
                    <a:moveTo>
                      <a:pt x="57" y="299"/>
                    </a:moveTo>
                    <a:lnTo>
                      <a:pt x="95" y="269"/>
                    </a:lnTo>
                    <a:lnTo>
                      <a:pt x="113" y="232"/>
                    </a:lnTo>
                    <a:lnTo>
                      <a:pt x="115" y="192"/>
                    </a:lnTo>
                    <a:lnTo>
                      <a:pt x="107" y="148"/>
                    </a:lnTo>
                    <a:lnTo>
                      <a:pt x="92" y="107"/>
                    </a:lnTo>
                    <a:lnTo>
                      <a:pt x="75" y="65"/>
                    </a:lnTo>
                    <a:lnTo>
                      <a:pt x="62" y="30"/>
                    </a:lnTo>
                    <a:lnTo>
                      <a:pt x="57" y="0"/>
                    </a:lnTo>
                    <a:lnTo>
                      <a:pt x="52" y="30"/>
                    </a:lnTo>
                    <a:lnTo>
                      <a:pt x="38" y="65"/>
                    </a:lnTo>
                    <a:lnTo>
                      <a:pt x="22" y="107"/>
                    </a:lnTo>
                    <a:lnTo>
                      <a:pt x="8" y="148"/>
                    </a:lnTo>
                    <a:lnTo>
                      <a:pt x="0" y="192"/>
                    </a:lnTo>
                    <a:lnTo>
                      <a:pt x="2" y="232"/>
                    </a:lnTo>
                    <a:lnTo>
                      <a:pt x="20" y="269"/>
                    </a:lnTo>
                    <a:lnTo>
                      <a:pt x="57" y="2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0" name="Freeform 696"/>
              <p:cNvSpPr>
                <a:spLocks/>
              </p:cNvSpPr>
              <p:nvPr/>
            </p:nvSpPr>
            <p:spPr bwMode="auto">
              <a:xfrm>
                <a:off x="5351" y="3133"/>
                <a:ext cx="81" cy="218"/>
              </a:xfrm>
              <a:custGeom>
                <a:avLst/>
                <a:gdLst/>
                <a:ahLst/>
                <a:cxnLst>
                  <a:cxn ang="0">
                    <a:pos x="128" y="437"/>
                  </a:cxn>
                  <a:cxn ang="0">
                    <a:pos x="126" y="437"/>
                  </a:cxn>
                  <a:cxn ang="0">
                    <a:pos x="125" y="432"/>
                  </a:cxn>
                  <a:cxn ang="0">
                    <a:pos x="121" y="429"/>
                  </a:cxn>
                  <a:cxn ang="0">
                    <a:pos x="120" y="427"/>
                  </a:cxn>
                  <a:cxn ang="0">
                    <a:pos x="140" y="358"/>
                  </a:cxn>
                  <a:cxn ang="0">
                    <a:pos x="143" y="293"/>
                  </a:cxn>
                  <a:cxn ang="0">
                    <a:pos x="131" y="232"/>
                  </a:cxn>
                  <a:cxn ang="0">
                    <a:pos x="113" y="173"/>
                  </a:cxn>
                  <a:cxn ang="0">
                    <a:pos x="86" y="122"/>
                  </a:cxn>
                  <a:cxn ang="0">
                    <a:pos x="56" y="75"/>
                  </a:cxn>
                  <a:cxn ang="0">
                    <a:pos x="26" y="33"/>
                  </a:cxn>
                  <a:cxn ang="0">
                    <a:pos x="0" y="0"/>
                  </a:cxn>
                  <a:cxn ang="0">
                    <a:pos x="33" y="18"/>
                  </a:cxn>
                  <a:cxn ang="0">
                    <a:pos x="68" y="56"/>
                  </a:cxn>
                  <a:cxn ang="0">
                    <a:pos x="103" y="112"/>
                  </a:cxn>
                  <a:cxn ang="0">
                    <a:pos x="131" y="177"/>
                  </a:cxn>
                  <a:cxn ang="0">
                    <a:pos x="153" y="247"/>
                  </a:cxn>
                  <a:cxn ang="0">
                    <a:pos x="161" y="317"/>
                  </a:cxn>
                  <a:cxn ang="0">
                    <a:pos x="155" y="382"/>
                  </a:cxn>
                  <a:cxn ang="0">
                    <a:pos x="128" y="437"/>
                  </a:cxn>
                </a:cxnLst>
                <a:rect l="0" t="0" r="r" b="b"/>
                <a:pathLst>
                  <a:path w="161" h="437">
                    <a:moveTo>
                      <a:pt x="128" y="437"/>
                    </a:moveTo>
                    <a:lnTo>
                      <a:pt x="126" y="437"/>
                    </a:lnTo>
                    <a:lnTo>
                      <a:pt x="125" y="432"/>
                    </a:lnTo>
                    <a:lnTo>
                      <a:pt x="121" y="429"/>
                    </a:lnTo>
                    <a:lnTo>
                      <a:pt x="120" y="427"/>
                    </a:lnTo>
                    <a:lnTo>
                      <a:pt x="140" y="358"/>
                    </a:lnTo>
                    <a:lnTo>
                      <a:pt x="143" y="293"/>
                    </a:lnTo>
                    <a:lnTo>
                      <a:pt x="131" y="232"/>
                    </a:lnTo>
                    <a:lnTo>
                      <a:pt x="113" y="173"/>
                    </a:lnTo>
                    <a:lnTo>
                      <a:pt x="86" y="122"/>
                    </a:lnTo>
                    <a:lnTo>
                      <a:pt x="56" y="75"/>
                    </a:lnTo>
                    <a:lnTo>
                      <a:pt x="26" y="33"/>
                    </a:lnTo>
                    <a:lnTo>
                      <a:pt x="0" y="0"/>
                    </a:lnTo>
                    <a:lnTo>
                      <a:pt x="33" y="18"/>
                    </a:lnTo>
                    <a:lnTo>
                      <a:pt x="68" y="56"/>
                    </a:lnTo>
                    <a:lnTo>
                      <a:pt x="103" y="112"/>
                    </a:lnTo>
                    <a:lnTo>
                      <a:pt x="131" y="177"/>
                    </a:lnTo>
                    <a:lnTo>
                      <a:pt x="153" y="247"/>
                    </a:lnTo>
                    <a:lnTo>
                      <a:pt x="161" y="317"/>
                    </a:lnTo>
                    <a:lnTo>
                      <a:pt x="155" y="382"/>
                    </a:lnTo>
                    <a:lnTo>
                      <a:pt x="128" y="4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1" name="Freeform 697"/>
              <p:cNvSpPr>
                <a:spLocks/>
              </p:cNvSpPr>
              <p:nvPr/>
            </p:nvSpPr>
            <p:spPr bwMode="auto">
              <a:xfrm>
                <a:off x="5321" y="3165"/>
                <a:ext cx="73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60" y="1"/>
                  </a:cxn>
                  <a:cxn ang="0">
                    <a:pos x="83" y="5"/>
                  </a:cxn>
                  <a:cxn ang="0">
                    <a:pos x="106" y="11"/>
                  </a:cxn>
                  <a:cxn ang="0">
                    <a:pos x="128" y="21"/>
                  </a:cxn>
                  <a:cxn ang="0">
                    <a:pos x="145" y="33"/>
                  </a:cxn>
                  <a:cxn ang="0">
                    <a:pos x="128" y="30"/>
                  </a:cxn>
                  <a:cxn ang="0">
                    <a:pos x="108" y="25"/>
                  </a:cxn>
                  <a:cxn ang="0">
                    <a:pos x="83" y="21"/>
                  </a:cxn>
                  <a:cxn ang="0">
                    <a:pos x="60" y="18"/>
                  </a:cxn>
                  <a:cxn ang="0">
                    <a:pos x="36" y="15"/>
                  </a:cxn>
                  <a:cxn ang="0">
                    <a:pos x="18" y="10"/>
                  </a:cxn>
                  <a:cxn ang="0">
                    <a:pos x="5" y="6"/>
                  </a:cxn>
                  <a:cxn ang="0">
                    <a:pos x="0" y="3"/>
                  </a:cxn>
                </a:cxnLst>
                <a:rect l="0" t="0" r="r" b="b"/>
                <a:pathLst>
                  <a:path w="145" h="33">
                    <a:moveTo>
                      <a:pt x="0" y="3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60" y="1"/>
                    </a:lnTo>
                    <a:lnTo>
                      <a:pt x="83" y="5"/>
                    </a:lnTo>
                    <a:lnTo>
                      <a:pt x="106" y="11"/>
                    </a:lnTo>
                    <a:lnTo>
                      <a:pt x="128" y="21"/>
                    </a:lnTo>
                    <a:lnTo>
                      <a:pt x="145" y="33"/>
                    </a:lnTo>
                    <a:lnTo>
                      <a:pt x="128" y="30"/>
                    </a:lnTo>
                    <a:lnTo>
                      <a:pt x="108" y="25"/>
                    </a:lnTo>
                    <a:lnTo>
                      <a:pt x="83" y="21"/>
                    </a:lnTo>
                    <a:lnTo>
                      <a:pt x="60" y="18"/>
                    </a:lnTo>
                    <a:lnTo>
                      <a:pt x="36" y="15"/>
                    </a:lnTo>
                    <a:lnTo>
                      <a:pt x="18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2" name="Freeform 698"/>
              <p:cNvSpPr>
                <a:spLocks/>
              </p:cNvSpPr>
              <p:nvPr/>
            </p:nvSpPr>
            <p:spPr bwMode="auto">
              <a:xfrm>
                <a:off x="5319" y="3179"/>
                <a:ext cx="87" cy="2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21" y="0"/>
                  </a:cxn>
                  <a:cxn ang="0">
                    <a:pos x="45" y="2"/>
                  </a:cxn>
                  <a:cxn ang="0">
                    <a:pos x="73" y="7"/>
                  </a:cxn>
                  <a:cxn ang="0">
                    <a:pos x="101" y="14"/>
                  </a:cxn>
                  <a:cxn ang="0">
                    <a:pos x="130" y="24"/>
                  </a:cxn>
                  <a:cxn ang="0">
                    <a:pos x="155" y="34"/>
                  </a:cxn>
                  <a:cxn ang="0">
                    <a:pos x="173" y="46"/>
                  </a:cxn>
                  <a:cxn ang="0">
                    <a:pos x="160" y="42"/>
                  </a:cxn>
                  <a:cxn ang="0">
                    <a:pos x="136" y="37"/>
                  </a:cxn>
                  <a:cxn ang="0">
                    <a:pos x="108" y="34"/>
                  </a:cxn>
                  <a:cxn ang="0">
                    <a:pos x="78" y="27"/>
                  </a:cxn>
                  <a:cxn ang="0">
                    <a:pos x="48" y="22"/>
                  </a:cxn>
                  <a:cxn ang="0">
                    <a:pos x="23" y="17"/>
                  </a:cxn>
                  <a:cxn ang="0">
                    <a:pos x="6" y="11"/>
                  </a:cxn>
                  <a:cxn ang="0">
                    <a:pos x="0" y="6"/>
                  </a:cxn>
                </a:cxnLst>
                <a:rect l="0" t="0" r="r" b="b"/>
                <a:pathLst>
                  <a:path w="173" h="46">
                    <a:moveTo>
                      <a:pt x="0" y="6"/>
                    </a:moveTo>
                    <a:lnTo>
                      <a:pt x="6" y="2"/>
                    </a:lnTo>
                    <a:lnTo>
                      <a:pt x="21" y="0"/>
                    </a:lnTo>
                    <a:lnTo>
                      <a:pt x="45" y="2"/>
                    </a:lnTo>
                    <a:lnTo>
                      <a:pt x="73" y="7"/>
                    </a:lnTo>
                    <a:lnTo>
                      <a:pt x="101" y="14"/>
                    </a:lnTo>
                    <a:lnTo>
                      <a:pt x="130" y="24"/>
                    </a:lnTo>
                    <a:lnTo>
                      <a:pt x="155" y="34"/>
                    </a:lnTo>
                    <a:lnTo>
                      <a:pt x="173" y="46"/>
                    </a:lnTo>
                    <a:lnTo>
                      <a:pt x="160" y="42"/>
                    </a:lnTo>
                    <a:lnTo>
                      <a:pt x="136" y="37"/>
                    </a:lnTo>
                    <a:lnTo>
                      <a:pt x="108" y="34"/>
                    </a:lnTo>
                    <a:lnTo>
                      <a:pt x="78" y="27"/>
                    </a:lnTo>
                    <a:lnTo>
                      <a:pt x="48" y="22"/>
                    </a:lnTo>
                    <a:lnTo>
                      <a:pt x="23" y="17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3" name="Freeform 699"/>
              <p:cNvSpPr>
                <a:spLocks/>
              </p:cNvSpPr>
              <p:nvPr/>
            </p:nvSpPr>
            <p:spPr bwMode="auto">
              <a:xfrm>
                <a:off x="5330" y="3215"/>
                <a:ext cx="90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80" y="3"/>
                  </a:cxn>
                  <a:cxn ang="0">
                    <a:pos x="110" y="8"/>
                  </a:cxn>
                  <a:cxn ang="0">
                    <a:pos x="140" y="15"/>
                  </a:cxn>
                  <a:cxn ang="0">
                    <a:pos x="164" y="23"/>
                  </a:cxn>
                  <a:cxn ang="0">
                    <a:pos x="180" y="35"/>
                  </a:cxn>
                  <a:cxn ang="0">
                    <a:pos x="167" y="33"/>
                  </a:cxn>
                  <a:cxn ang="0">
                    <a:pos x="144" y="32"/>
                  </a:cxn>
                  <a:cxn ang="0">
                    <a:pos x="114" y="28"/>
                  </a:cxn>
                  <a:cxn ang="0">
                    <a:pos x="82" y="25"/>
                  </a:cxn>
                  <a:cxn ang="0">
                    <a:pos x="52" y="20"/>
                  </a:cxn>
                  <a:cxn ang="0">
                    <a:pos x="25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80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80" y="3"/>
                    </a:lnTo>
                    <a:lnTo>
                      <a:pt x="110" y="8"/>
                    </a:lnTo>
                    <a:lnTo>
                      <a:pt x="140" y="15"/>
                    </a:lnTo>
                    <a:lnTo>
                      <a:pt x="164" y="23"/>
                    </a:lnTo>
                    <a:lnTo>
                      <a:pt x="180" y="35"/>
                    </a:lnTo>
                    <a:lnTo>
                      <a:pt x="167" y="33"/>
                    </a:lnTo>
                    <a:lnTo>
                      <a:pt x="144" y="32"/>
                    </a:lnTo>
                    <a:lnTo>
                      <a:pt x="114" y="28"/>
                    </a:lnTo>
                    <a:lnTo>
                      <a:pt x="82" y="25"/>
                    </a:lnTo>
                    <a:lnTo>
                      <a:pt x="52" y="20"/>
                    </a:lnTo>
                    <a:lnTo>
                      <a:pt x="25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4" name="Freeform 700"/>
              <p:cNvSpPr>
                <a:spLocks/>
              </p:cNvSpPr>
              <p:nvPr/>
            </p:nvSpPr>
            <p:spPr bwMode="auto">
              <a:xfrm>
                <a:off x="5344" y="3239"/>
                <a:ext cx="81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21" y="0"/>
                  </a:cxn>
                  <a:cxn ang="0">
                    <a:pos x="45" y="0"/>
                  </a:cxn>
                  <a:cxn ang="0">
                    <a:pos x="73" y="3"/>
                  </a:cxn>
                  <a:cxn ang="0">
                    <a:pos x="101" y="6"/>
                  </a:cxn>
                  <a:cxn ang="0">
                    <a:pos x="128" y="11"/>
                  </a:cxn>
                  <a:cxn ang="0">
                    <a:pos x="148" y="20"/>
                  </a:cxn>
                  <a:cxn ang="0">
                    <a:pos x="161" y="28"/>
                  </a:cxn>
                  <a:cxn ang="0">
                    <a:pos x="146" y="26"/>
                  </a:cxn>
                  <a:cxn ang="0">
                    <a:pos x="125" y="25"/>
                  </a:cxn>
                  <a:cxn ang="0">
                    <a:pos x="98" y="23"/>
                  </a:cxn>
                  <a:cxn ang="0">
                    <a:pos x="70" y="21"/>
                  </a:cxn>
                  <a:cxn ang="0">
                    <a:pos x="43" y="18"/>
                  </a:cxn>
                  <a:cxn ang="0">
                    <a:pos x="20" y="15"/>
                  </a:cxn>
                  <a:cxn ang="0">
                    <a:pos x="5" y="11"/>
                  </a:cxn>
                  <a:cxn ang="0">
                    <a:pos x="0" y="5"/>
                  </a:cxn>
                </a:cxnLst>
                <a:rect l="0" t="0" r="r" b="b"/>
                <a:pathLst>
                  <a:path w="161" h="28">
                    <a:moveTo>
                      <a:pt x="0" y="5"/>
                    </a:moveTo>
                    <a:lnTo>
                      <a:pt x="5" y="1"/>
                    </a:lnTo>
                    <a:lnTo>
                      <a:pt x="21" y="0"/>
                    </a:lnTo>
                    <a:lnTo>
                      <a:pt x="45" y="0"/>
                    </a:lnTo>
                    <a:lnTo>
                      <a:pt x="73" y="3"/>
                    </a:lnTo>
                    <a:lnTo>
                      <a:pt x="101" y="6"/>
                    </a:lnTo>
                    <a:lnTo>
                      <a:pt x="128" y="11"/>
                    </a:lnTo>
                    <a:lnTo>
                      <a:pt x="148" y="20"/>
                    </a:lnTo>
                    <a:lnTo>
                      <a:pt x="161" y="28"/>
                    </a:lnTo>
                    <a:lnTo>
                      <a:pt x="146" y="26"/>
                    </a:lnTo>
                    <a:lnTo>
                      <a:pt x="125" y="25"/>
                    </a:lnTo>
                    <a:lnTo>
                      <a:pt x="98" y="23"/>
                    </a:lnTo>
                    <a:lnTo>
                      <a:pt x="70" y="21"/>
                    </a:lnTo>
                    <a:lnTo>
                      <a:pt x="43" y="18"/>
                    </a:lnTo>
                    <a:lnTo>
                      <a:pt x="20" y="15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5" name="Freeform 701"/>
              <p:cNvSpPr>
                <a:spLocks/>
              </p:cNvSpPr>
              <p:nvPr/>
            </p:nvSpPr>
            <p:spPr bwMode="auto">
              <a:xfrm>
                <a:off x="5361" y="3277"/>
                <a:ext cx="69" cy="1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9"/>
                  </a:cxn>
                  <a:cxn ang="0">
                    <a:pos x="16" y="5"/>
                  </a:cxn>
                  <a:cxn ang="0">
                    <a:pos x="35" y="2"/>
                  </a:cxn>
                  <a:cxn ang="0">
                    <a:pos x="55" y="0"/>
                  </a:cxn>
                  <a:cxn ang="0">
                    <a:pos x="78" y="2"/>
                  </a:cxn>
                  <a:cxn ang="0">
                    <a:pos x="100" y="5"/>
                  </a:cxn>
                  <a:cxn ang="0">
                    <a:pos x="120" y="12"/>
                  </a:cxn>
                  <a:cxn ang="0">
                    <a:pos x="136" y="22"/>
                  </a:cxn>
                  <a:cxn ang="0">
                    <a:pos x="123" y="20"/>
                  </a:cxn>
                  <a:cxn ang="0">
                    <a:pos x="103" y="20"/>
                  </a:cxn>
                  <a:cxn ang="0">
                    <a:pos x="80" y="20"/>
                  </a:cxn>
                  <a:cxn ang="0">
                    <a:pos x="56" y="20"/>
                  </a:cxn>
                  <a:cxn ang="0">
                    <a:pos x="35" y="20"/>
                  </a:cxn>
                  <a:cxn ang="0">
                    <a:pos x="16" y="20"/>
                  </a:cxn>
                  <a:cxn ang="0">
                    <a:pos x="5" y="17"/>
                  </a:cxn>
                  <a:cxn ang="0">
                    <a:pos x="0" y="14"/>
                  </a:cxn>
                </a:cxnLst>
                <a:rect l="0" t="0" r="r" b="b"/>
                <a:pathLst>
                  <a:path w="136" h="22">
                    <a:moveTo>
                      <a:pt x="0" y="14"/>
                    </a:moveTo>
                    <a:lnTo>
                      <a:pt x="5" y="9"/>
                    </a:lnTo>
                    <a:lnTo>
                      <a:pt x="16" y="5"/>
                    </a:lnTo>
                    <a:lnTo>
                      <a:pt x="35" y="2"/>
                    </a:lnTo>
                    <a:lnTo>
                      <a:pt x="55" y="0"/>
                    </a:lnTo>
                    <a:lnTo>
                      <a:pt x="78" y="2"/>
                    </a:lnTo>
                    <a:lnTo>
                      <a:pt x="100" y="5"/>
                    </a:lnTo>
                    <a:lnTo>
                      <a:pt x="120" y="12"/>
                    </a:lnTo>
                    <a:lnTo>
                      <a:pt x="136" y="22"/>
                    </a:lnTo>
                    <a:lnTo>
                      <a:pt x="123" y="20"/>
                    </a:lnTo>
                    <a:lnTo>
                      <a:pt x="103" y="20"/>
                    </a:lnTo>
                    <a:lnTo>
                      <a:pt x="80" y="20"/>
                    </a:lnTo>
                    <a:lnTo>
                      <a:pt x="56" y="20"/>
                    </a:lnTo>
                    <a:lnTo>
                      <a:pt x="35" y="20"/>
                    </a:lnTo>
                    <a:lnTo>
                      <a:pt x="16" y="20"/>
                    </a:lnTo>
                    <a:lnTo>
                      <a:pt x="5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6" name="Freeform 702"/>
              <p:cNvSpPr>
                <a:spLocks/>
              </p:cNvSpPr>
              <p:nvPr/>
            </p:nvSpPr>
            <p:spPr bwMode="auto">
              <a:xfrm>
                <a:off x="5387" y="3332"/>
                <a:ext cx="34" cy="1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9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29" y="6"/>
                  </a:cxn>
                  <a:cxn ang="0">
                    <a:pos x="40" y="2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7" y="9"/>
                  </a:cxn>
                  <a:cxn ang="0">
                    <a:pos x="57" y="7"/>
                  </a:cxn>
                  <a:cxn ang="0">
                    <a:pos x="47" y="9"/>
                  </a:cxn>
                  <a:cxn ang="0">
                    <a:pos x="35" y="14"/>
                  </a:cxn>
                  <a:cxn ang="0">
                    <a:pos x="24" y="19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0" y="24"/>
                  </a:cxn>
                </a:cxnLst>
                <a:rect l="0" t="0" r="r" b="b"/>
                <a:pathLst>
                  <a:path w="67" h="27">
                    <a:moveTo>
                      <a:pt x="0" y="24"/>
                    </a:moveTo>
                    <a:lnTo>
                      <a:pt x="2" y="19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7" y="9"/>
                    </a:lnTo>
                    <a:lnTo>
                      <a:pt x="57" y="7"/>
                    </a:lnTo>
                    <a:lnTo>
                      <a:pt x="47" y="9"/>
                    </a:lnTo>
                    <a:lnTo>
                      <a:pt x="35" y="14"/>
                    </a:lnTo>
                    <a:lnTo>
                      <a:pt x="24" y="19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7" name="Freeform 703"/>
              <p:cNvSpPr>
                <a:spLocks/>
              </p:cNvSpPr>
              <p:nvPr/>
            </p:nvSpPr>
            <p:spPr bwMode="auto">
              <a:xfrm>
                <a:off x="5316" y="3144"/>
                <a:ext cx="62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0"/>
                  </a:cxn>
                  <a:cxn ang="0">
                    <a:pos x="50" y="2"/>
                  </a:cxn>
                  <a:cxn ang="0">
                    <a:pos x="70" y="5"/>
                  </a:cxn>
                  <a:cxn ang="0">
                    <a:pos x="90" y="12"/>
                  </a:cxn>
                  <a:cxn ang="0">
                    <a:pos x="108" y="22"/>
                  </a:cxn>
                  <a:cxn ang="0">
                    <a:pos x="123" y="34"/>
                  </a:cxn>
                  <a:cxn ang="0">
                    <a:pos x="108" y="30"/>
                  </a:cxn>
                  <a:cxn ang="0">
                    <a:pos x="90" y="27"/>
                  </a:cxn>
                  <a:cxn ang="0">
                    <a:pos x="70" y="24"/>
                  </a:cxn>
                  <a:cxn ang="0">
                    <a:pos x="50" y="19"/>
                  </a:cxn>
                  <a:cxn ang="0">
                    <a:pos x="30" y="15"/>
                  </a:cxn>
                  <a:cxn ang="0">
                    <a:pos x="15" y="12"/>
                  </a:cxn>
                  <a:cxn ang="0">
                    <a:pos x="3" y="9"/>
                  </a:cxn>
                  <a:cxn ang="0">
                    <a:pos x="0" y="5"/>
                  </a:cxn>
                </a:cxnLst>
                <a:rect l="0" t="0" r="r" b="b"/>
                <a:pathLst>
                  <a:path w="123" h="34">
                    <a:moveTo>
                      <a:pt x="0" y="5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50" y="2"/>
                    </a:lnTo>
                    <a:lnTo>
                      <a:pt x="70" y="5"/>
                    </a:lnTo>
                    <a:lnTo>
                      <a:pt x="90" y="12"/>
                    </a:lnTo>
                    <a:lnTo>
                      <a:pt x="108" y="22"/>
                    </a:lnTo>
                    <a:lnTo>
                      <a:pt x="123" y="34"/>
                    </a:lnTo>
                    <a:lnTo>
                      <a:pt x="108" y="30"/>
                    </a:lnTo>
                    <a:lnTo>
                      <a:pt x="90" y="27"/>
                    </a:lnTo>
                    <a:lnTo>
                      <a:pt x="70" y="24"/>
                    </a:lnTo>
                    <a:lnTo>
                      <a:pt x="50" y="19"/>
                    </a:lnTo>
                    <a:lnTo>
                      <a:pt x="30" y="15"/>
                    </a:lnTo>
                    <a:lnTo>
                      <a:pt x="15" y="12"/>
                    </a:lnTo>
                    <a:lnTo>
                      <a:pt x="3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8" name="Freeform 704"/>
              <p:cNvSpPr>
                <a:spLocks/>
              </p:cNvSpPr>
              <p:nvPr/>
            </p:nvSpPr>
            <p:spPr bwMode="auto">
              <a:xfrm>
                <a:off x="5325" y="3198"/>
                <a:ext cx="87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49" y="0"/>
                  </a:cxn>
                  <a:cxn ang="0">
                    <a:pos x="79" y="3"/>
                  </a:cxn>
                  <a:cxn ang="0">
                    <a:pos x="107" y="8"/>
                  </a:cxn>
                  <a:cxn ang="0">
                    <a:pos x="135" y="15"/>
                  </a:cxn>
                  <a:cxn ang="0">
                    <a:pos x="159" y="23"/>
                  </a:cxn>
                  <a:cxn ang="0">
                    <a:pos x="175" y="35"/>
                  </a:cxn>
                  <a:cxn ang="0">
                    <a:pos x="162" y="33"/>
                  </a:cxn>
                  <a:cxn ang="0">
                    <a:pos x="139" y="32"/>
                  </a:cxn>
                  <a:cxn ang="0">
                    <a:pos x="110" y="28"/>
                  </a:cxn>
                  <a:cxn ang="0">
                    <a:pos x="80" y="25"/>
                  </a:cxn>
                  <a:cxn ang="0">
                    <a:pos x="50" y="20"/>
                  </a:cxn>
                  <a:cxn ang="0">
                    <a:pos x="24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75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79" y="3"/>
                    </a:lnTo>
                    <a:lnTo>
                      <a:pt x="107" y="8"/>
                    </a:lnTo>
                    <a:lnTo>
                      <a:pt x="135" y="15"/>
                    </a:lnTo>
                    <a:lnTo>
                      <a:pt x="159" y="23"/>
                    </a:lnTo>
                    <a:lnTo>
                      <a:pt x="175" y="35"/>
                    </a:lnTo>
                    <a:lnTo>
                      <a:pt x="162" y="33"/>
                    </a:lnTo>
                    <a:lnTo>
                      <a:pt x="139" y="32"/>
                    </a:lnTo>
                    <a:lnTo>
                      <a:pt x="110" y="28"/>
                    </a:lnTo>
                    <a:lnTo>
                      <a:pt x="80" y="25"/>
                    </a:lnTo>
                    <a:lnTo>
                      <a:pt x="50" y="20"/>
                    </a:lnTo>
                    <a:lnTo>
                      <a:pt x="24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9" name="Freeform 705"/>
              <p:cNvSpPr>
                <a:spLocks/>
              </p:cNvSpPr>
              <p:nvPr/>
            </p:nvSpPr>
            <p:spPr bwMode="auto">
              <a:xfrm>
                <a:off x="5349" y="3261"/>
                <a:ext cx="79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8"/>
                  </a:cxn>
                  <a:cxn ang="0">
                    <a:pos x="20" y="5"/>
                  </a:cxn>
                  <a:cxn ang="0">
                    <a:pos x="41" y="1"/>
                  </a:cxn>
                  <a:cxn ang="0">
                    <a:pos x="66" y="0"/>
                  </a:cxn>
                  <a:cxn ang="0">
                    <a:pos x="93" y="0"/>
                  </a:cxn>
                  <a:cxn ang="0">
                    <a:pos x="118" y="3"/>
                  </a:cxn>
                  <a:cxn ang="0">
                    <a:pos x="141" y="10"/>
                  </a:cxn>
                  <a:cxn ang="0">
                    <a:pos x="158" y="20"/>
                  </a:cxn>
                  <a:cxn ang="0">
                    <a:pos x="143" y="18"/>
                  </a:cxn>
                  <a:cxn ang="0">
                    <a:pos x="121" y="18"/>
                  </a:cxn>
                  <a:cxn ang="0">
                    <a:pos x="95" y="20"/>
                  </a:cxn>
                  <a:cxn ang="0">
                    <a:pos x="68" y="20"/>
                  </a:cxn>
                  <a:cxn ang="0">
                    <a:pos x="43" y="20"/>
                  </a:cxn>
                  <a:cxn ang="0">
                    <a:pos x="20" y="20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r" b="b"/>
                <a:pathLst>
                  <a:path w="158" h="20">
                    <a:moveTo>
                      <a:pt x="0" y="13"/>
                    </a:moveTo>
                    <a:lnTo>
                      <a:pt x="6" y="8"/>
                    </a:lnTo>
                    <a:lnTo>
                      <a:pt x="20" y="5"/>
                    </a:lnTo>
                    <a:lnTo>
                      <a:pt x="41" y="1"/>
                    </a:lnTo>
                    <a:lnTo>
                      <a:pt x="66" y="0"/>
                    </a:lnTo>
                    <a:lnTo>
                      <a:pt x="93" y="0"/>
                    </a:lnTo>
                    <a:lnTo>
                      <a:pt x="118" y="3"/>
                    </a:lnTo>
                    <a:lnTo>
                      <a:pt x="141" y="10"/>
                    </a:lnTo>
                    <a:lnTo>
                      <a:pt x="158" y="20"/>
                    </a:lnTo>
                    <a:lnTo>
                      <a:pt x="143" y="18"/>
                    </a:lnTo>
                    <a:lnTo>
                      <a:pt x="121" y="18"/>
                    </a:lnTo>
                    <a:lnTo>
                      <a:pt x="95" y="20"/>
                    </a:lnTo>
                    <a:lnTo>
                      <a:pt x="68" y="20"/>
                    </a:lnTo>
                    <a:lnTo>
                      <a:pt x="43" y="20"/>
                    </a:lnTo>
                    <a:lnTo>
                      <a:pt x="20" y="20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0" name="Freeform 706"/>
              <p:cNvSpPr>
                <a:spLocks/>
              </p:cNvSpPr>
              <p:nvPr/>
            </p:nvSpPr>
            <p:spPr bwMode="auto">
              <a:xfrm>
                <a:off x="5364" y="3295"/>
                <a:ext cx="64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8" y="0"/>
                  </a:cxn>
                  <a:cxn ang="0">
                    <a:pos x="61" y="2"/>
                  </a:cxn>
                  <a:cxn ang="0">
                    <a:pos x="83" y="5"/>
                  </a:cxn>
                  <a:cxn ang="0">
                    <a:pos x="105" y="9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16" y="19"/>
                  </a:cxn>
                  <a:cxn ang="0">
                    <a:pos x="100" y="19"/>
                  </a:cxn>
                  <a:cxn ang="0">
                    <a:pos x="80" y="17"/>
                  </a:cxn>
                  <a:cxn ang="0">
                    <a:pos x="58" y="15"/>
                  </a:cxn>
                  <a:cxn ang="0">
                    <a:pos x="38" y="15"/>
                  </a:cxn>
                  <a:cxn ang="0">
                    <a:pos x="20" y="12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l="0" t="0" r="r" b="b"/>
                <a:pathLst>
                  <a:path w="128" h="20">
                    <a:moveTo>
                      <a:pt x="0" y="7"/>
                    </a:moveTo>
                    <a:lnTo>
                      <a:pt x="5" y="4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3" y="5"/>
                    </a:lnTo>
                    <a:lnTo>
                      <a:pt x="105" y="9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16" y="19"/>
                    </a:lnTo>
                    <a:lnTo>
                      <a:pt x="100" y="19"/>
                    </a:lnTo>
                    <a:lnTo>
                      <a:pt x="80" y="17"/>
                    </a:lnTo>
                    <a:lnTo>
                      <a:pt x="58" y="15"/>
                    </a:lnTo>
                    <a:lnTo>
                      <a:pt x="38" y="15"/>
                    </a:lnTo>
                    <a:lnTo>
                      <a:pt x="20" y="12"/>
                    </a:lnTo>
                    <a:lnTo>
                      <a:pt x="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1" name="Freeform 707"/>
              <p:cNvSpPr>
                <a:spLocks/>
              </p:cNvSpPr>
              <p:nvPr/>
            </p:nvSpPr>
            <p:spPr bwMode="auto">
              <a:xfrm>
                <a:off x="5386" y="3315"/>
                <a:ext cx="40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4"/>
                  </a:cxn>
                  <a:cxn ang="0">
                    <a:pos x="12" y="9"/>
                  </a:cxn>
                  <a:cxn ang="0">
                    <a:pos x="22" y="5"/>
                  </a:cxn>
                  <a:cxn ang="0">
                    <a:pos x="35" y="2"/>
                  </a:cxn>
                  <a:cxn ang="0">
                    <a:pos x="50" y="0"/>
                  </a:cxn>
                  <a:cxn ang="0">
                    <a:pos x="63" y="2"/>
                  </a:cxn>
                  <a:cxn ang="0">
                    <a:pos x="73" y="4"/>
                  </a:cxn>
                  <a:cxn ang="0">
                    <a:pos x="80" y="10"/>
                  </a:cxn>
                  <a:cxn ang="0">
                    <a:pos x="70" y="9"/>
                  </a:cxn>
                  <a:cxn ang="0">
                    <a:pos x="57" y="9"/>
                  </a:cxn>
                  <a:cxn ang="0">
                    <a:pos x="43" y="12"/>
                  </a:cxn>
                  <a:cxn ang="0">
                    <a:pos x="30" y="15"/>
                  </a:cxn>
                  <a:cxn ang="0">
                    <a:pos x="18" y="20"/>
                  </a:cxn>
                  <a:cxn ang="0">
                    <a:pos x="8" y="22"/>
                  </a:cxn>
                  <a:cxn ang="0">
                    <a:pos x="2" y="22"/>
                  </a:cxn>
                  <a:cxn ang="0">
                    <a:pos x="0" y="17"/>
                  </a:cxn>
                </a:cxnLst>
                <a:rect l="0" t="0" r="r" b="b"/>
                <a:pathLst>
                  <a:path w="80" h="22">
                    <a:moveTo>
                      <a:pt x="0" y="17"/>
                    </a:moveTo>
                    <a:lnTo>
                      <a:pt x="3" y="14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0" y="10"/>
                    </a:lnTo>
                    <a:lnTo>
                      <a:pt x="70" y="9"/>
                    </a:lnTo>
                    <a:lnTo>
                      <a:pt x="57" y="9"/>
                    </a:lnTo>
                    <a:lnTo>
                      <a:pt x="43" y="12"/>
                    </a:lnTo>
                    <a:lnTo>
                      <a:pt x="30" y="15"/>
                    </a:lnTo>
                    <a:lnTo>
                      <a:pt x="18" y="20"/>
                    </a:lnTo>
                    <a:lnTo>
                      <a:pt x="8" y="22"/>
                    </a:lnTo>
                    <a:lnTo>
                      <a:pt x="2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2" name="Freeform 708"/>
              <p:cNvSpPr>
                <a:spLocks/>
              </p:cNvSpPr>
              <p:nvPr/>
            </p:nvSpPr>
            <p:spPr bwMode="auto">
              <a:xfrm>
                <a:off x="5326" y="3126"/>
                <a:ext cx="40" cy="17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1" y="32"/>
                  </a:cxn>
                  <a:cxn ang="0">
                    <a:pos x="60" y="30"/>
                  </a:cxn>
                  <a:cxn ang="0">
                    <a:pos x="46" y="29"/>
                  </a:cxn>
                  <a:cxn ang="0">
                    <a:pos x="31" y="25"/>
                  </a:cxn>
                  <a:cxn ang="0">
                    <a:pos x="18" y="22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4"/>
                  </a:cxn>
                  <a:cxn ang="0">
                    <a:pos x="36" y="10"/>
                  </a:cxn>
                  <a:cxn ang="0">
                    <a:pos x="48" y="17"/>
                  </a:cxn>
                  <a:cxn ang="0">
                    <a:pos x="60" y="24"/>
                  </a:cxn>
                  <a:cxn ang="0">
                    <a:pos x="71" y="30"/>
                  </a:cxn>
                  <a:cxn ang="0">
                    <a:pos x="78" y="34"/>
                  </a:cxn>
                </a:cxnLst>
                <a:rect l="0" t="0" r="r" b="b"/>
                <a:pathLst>
                  <a:path w="78" h="34">
                    <a:moveTo>
                      <a:pt x="78" y="34"/>
                    </a:moveTo>
                    <a:lnTo>
                      <a:pt x="71" y="32"/>
                    </a:lnTo>
                    <a:lnTo>
                      <a:pt x="60" y="30"/>
                    </a:lnTo>
                    <a:lnTo>
                      <a:pt x="46" y="29"/>
                    </a:lnTo>
                    <a:lnTo>
                      <a:pt x="31" y="25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6" y="10"/>
                    </a:lnTo>
                    <a:lnTo>
                      <a:pt x="48" y="17"/>
                    </a:lnTo>
                    <a:lnTo>
                      <a:pt x="60" y="24"/>
                    </a:lnTo>
                    <a:lnTo>
                      <a:pt x="71" y="30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3" name="Freeform 709"/>
              <p:cNvSpPr>
                <a:spLocks/>
              </p:cNvSpPr>
              <p:nvPr/>
            </p:nvSpPr>
            <p:spPr bwMode="auto">
              <a:xfrm>
                <a:off x="5361" y="3108"/>
                <a:ext cx="8" cy="37"/>
              </a:xfrm>
              <a:custGeom>
                <a:avLst/>
                <a:gdLst/>
                <a:ahLst/>
                <a:cxnLst>
                  <a:cxn ang="0">
                    <a:pos x="10" y="75"/>
                  </a:cxn>
                  <a:cxn ang="0">
                    <a:pos x="11" y="60"/>
                  </a:cxn>
                  <a:cxn ang="0">
                    <a:pos x="15" y="35"/>
                  </a:cxn>
                  <a:cxn ang="0">
                    <a:pos x="15" y="11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1" y="30"/>
                  </a:cxn>
                  <a:cxn ang="0">
                    <a:pos x="6" y="55"/>
                  </a:cxn>
                  <a:cxn ang="0">
                    <a:pos x="10" y="75"/>
                  </a:cxn>
                </a:cxnLst>
                <a:rect l="0" t="0" r="r" b="b"/>
                <a:pathLst>
                  <a:path w="15" h="75">
                    <a:moveTo>
                      <a:pt x="10" y="75"/>
                    </a:moveTo>
                    <a:lnTo>
                      <a:pt x="11" y="60"/>
                    </a:lnTo>
                    <a:lnTo>
                      <a:pt x="15" y="35"/>
                    </a:lnTo>
                    <a:lnTo>
                      <a:pt x="15" y="11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30"/>
                    </a:lnTo>
                    <a:lnTo>
                      <a:pt x="6" y="5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4" name="Freeform 710"/>
              <p:cNvSpPr>
                <a:spLocks/>
              </p:cNvSpPr>
              <p:nvPr/>
            </p:nvSpPr>
            <p:spPr bwMode="auto">
              <a:xfrm>
                <a:off x="5331" y="3101"/>
                <a:ext cx="23" cy="3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38" y="52"/>
                  </a:cxn>
                  <a:cxn ang="0">
                    <a:pos x="28" y="27"/>
                  </a:cxn>
                  <a:cxn ang="0">
                    <a:pos x="15" y="7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" y="12"/>
                  </a:cxn>
                  <a:cxn ang="0">
                    <a:pos x="6" y="20"/>
                  </a:cxn>
                  <a:cxn ang="0">
                    <a:pos x="13" y="30"/>
                  </a:cxn>
                  <a:cxn ang="0">
                    <a:pos x="21" y="42"/>
                  </a:cxn>
                  <a:cxn ang="0">
                    <a:pos x="31" y="52"/>
                  </a:cxn>
                  <a:cxn ang="0">
                    <a:pos x="40" y="59"/>
                  </a:cxn>
                  <a:cxn ang="0">
                    <a:pos x="45" y="65"/>
                  </a:cxn>
                </a:cxnLst>
                <a:rect l="0" t="0" r="r" b="b"/>
                <a:pathLst>
                  <a:path w="45" h="65">
                    <a:moveTo>
                      <a:pt x="45" y="65"/>
                    </a:moveTo>
                    <a:lnTo>
                      <a:pt x="38" y="52"/>
                    </a:lnTo>
                    <a:lnTo>
                      <a:pt x="28" y="27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2"/>
                    </a:lnTo>
                    <a:lnTo>
                      <a:pt x="6" y="20"/>
                    </a:lnTo>
                    <a:lnTo>
                      <a:pt x="13" y="30"/>
                    </a:lnTo>
                    <a:lnTo>
                      <a:pt x="21" y="42"/>
                    </a:lnTo>
                    <a:lnTo>
                      <a:pt x="31" y="52"/>
                    </a:lnTo>
                    <a:lnTo>
                      <a:pt x="40" y="59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5" name="Freeform 711"/>
              <p:cNvSpPr>
                <a:spLocks/>
              </p:cNvSpPr>
              <p:nvPr/>
            </p:nvSpPr>
            <p:spPr bwMode="auto">
              <a:xfrm>
                <a:off x="5421" y="3312"/>
                <a:ext cx="50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9"/>
                  </a:cxn>
                  <a:cxn ang="0">
                    <a:pos x="25" y="5"/>
                  </a:cxn>
                  <a:cxn ang="0">
                    <a:pos x="40" y="2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85" y="4"/>
                  </a:cxn>
                  <a:cxn ang="0">
                    <a:pos x="95" y="7"/>
                  </a:cxn>
                  <a:cxn ang="0">
                    <a:pos x="100" y="14"/>
                  </a:cxn>
                  <a:cxn ang="0">
                    <a:pos x="98" y="19"/>
                  </a:cxn>
                  <a:cxn ang="0">
                    <a:pos x="90" y="22"/>
                  </a:cxn>
                  <a:cxn ang="0">
                    <a:pos x="77" y="22"/>
                  </a:cxn>
                  <a:cxn ang="0">
                    <a:pos x="60" y="22"/>
                  </a:cxn>
                  <a:cxn ang="0">
                    <a:pos x="43" y="19"/>
                  </a:cxn>
                  <a:cxn ang="0">
                    <a:pos x="26" y="17"/>
                  </a:cxn>
                  <a:cxn ang="0">
                    <a:pos x="11" y="15"/>
                  </a:cxn>
                  <a:cxn ang="0">
                    <a:pos x="0" y="15"/>
                  </a:cxn>
                </a:cxnLst>
                <a:rect l="0" t="0" r="r" b="b"/>
                <a:pathLst>
                  <a:path w="100" h="22">
                    <a:moveTo>
                      <a:pt x="0" y="15"/>
                    </a:moveTo>
                    <a:lnTo>
                      <a:pt x="10" y="9"/>
                    </a:lnTo>
                    <a:lnTo>
                      <a:pt x="25" y="5"/>
                    </a:lnTo>
                    <a:lnTo>
                      <a:pt x="40" y="2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5" y="4"/>
                    </a:lnTo>
                    <a:lnTo>
                      <a:pt x="95" y="7"/>
                    </a:lnTo>
                    <a:lnTo>
                      <a:pt x="100" y="14"/>
                    </a:lnTo>
                    <a:lnTo>
                      <a:pt x="98" y="19"/>
                    </a:lnTo>
                    <a:lnTo>
                      <a:pt x="90" y="22"/>
                    </a:lnTo>
                    <a:lnTo>
                      <a:pt x="77" y="22"/>
                    </a:lnTo>
                    <a:lnTo>
                      <a:pt x="60" y="22"/>
                    </a:lnTo>
                    <a:lnTo>
                      <a:pt x="43" y="19"/>
                    </a:lnTo>
                    <a:lnTo>
                      <a:pt x="26" y="17"/>
                    </a:lnTo>
                    <a:lnTo>
                      <a:pt x="1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6" name="Freeform 712"/>
              <p:cNvSpPr>
                <a:spLocks/>
              </p:cNvSpPr>
              <p:nvPr/>
            </p:nvSpPr>
            <p:spPr bwMode="auto">
              <a:xfrm>
                <a:off x="5413" y="3340"/>
                <a:ext cx="4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2" y="3"/>
                  </a:cxn>
                  <a:cxn ang="0">
                    <a:pos x="37" y="6"/>
                  </a:cxn>
                  <a:cxn ang="0">
                    <a:pos x="53" y="11"/>
                  </a:cxn>
                  <a:cxn ang="0">
                    <a:pos x="67" y="16"/>
                  </a:cxn>
                  <a:cxn ang="0">
                    <a:pos x="80" y="23"/>
                  </a:cxn>
                  <a:cxn ang="0">
                    <a:pos x="89" y="30"/>
                  </a:cxn>
                  <a:cxn ang="0">
                    <a:pos x="92" y="36"/>
                  </a:cxn>
                  <a:cxn ang="0">
                    <a:pos x="89" y="40"/>
                  </a:cxn>
                  <a:cxn ang="0">
                    <a:pos x="80" y="40"/>
                  </a:cxn>
                  <a:cxn ang="0">
                    <a:pos x="67" y="35"/>
                  </a:cxn>
                  <a:cxn ang="0">
                    <a:pos x="50" y="28"/>
                  </a:cxn>
                  <a:cxn ang="0">
                    <a:pos x="33" y="20"/>
                  </a:cxn>
                  <a:cxn ang="0">
                    <a:pos x="18" y="11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2" h="40">
                    <a:moveTo>
                      <a:pt x="0" y="0"/>
                    </a:moveTo>
                    <a:lnTo>
                      <a:pt x="10" y="1"/>
                    </a:lnTo>
                    <a:lnTo>
                      <a:pt x="22" y="3"/>
                    </a:lnTo>
                    <a:lnTo>
                      <a:pt x="37" y="6"/>
                    </a:lnTo>
                    <a:lnTo>
                      <a:pt x="53" y="11"/>
                    </a:lnTo>
                    <a:lnTo>
                      <a:pt x="67" y="16"/>
                    </a:lnTo>
                    <a:lnTo>
                      <a:pt x="80" y="23"/>
                    </a:lnTo>
                    <a:lnTo>
                      <a:pt x="89" y="30"/>
                    </a:lnTo>
                    <a:lnTo>
                      <a:pt x="92" y="36"/>
                    </a:lnTo>
                    <a:lnTo>
                      <a:pt x="89" y="40"/>
                    </a:lnTo>
                    <a:lnTo>
                      <a:pt x="80" y="40"/>
                    </a:lnTo>
                    <a:lnTo>
                      <a:pt x="67" y="35"/>
                    </a:lnTo>
                    <a:lnTo>
                      <a:pt x="50" y="28"/>
                    </a:lnTo>
                    <a:lnTo>
                      <a:pt x="33" y="20"/>
                    </a:lnTo>
                    <a:lnTo>
                      <a:pt x="18" y="11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7" name="Freeform 713"/>
              <p:cNvSpPr>
                <a:spLocks/>
              </p:cNvSpPr>
              <p:nvPr/>
            </p:nvSpPr>
            <p:spPr bwMode="auto">
              <a:xfrm>
                <a:off x="5426" y="3294"/>
                <a:ext cx="46" cy="1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" y="15"/>
                  </a:cxn>
                  <a:cxn ang="0">
                    <a:pos x="13" y="8"/>
                  </a:cxn>
                  <a:cxn ang="0">
                    <a:pos x="26" y="3"/>
                  </a:cxn>
                  <a:cxn ang="0">
                    <a:pos x="41" y="0"/>
                  </a:cxn>
                  <a:cxn ang="0">
                    <a:pos x="58" y="0"/>
                  </a:cxn>
                  <a:cxn ang="0">
                    <a:pos x="73" y="1"/>
                  </a:cxn>
                  <a:cxn ang="0">
                    <a:pos x="85" y="5"/>
                  </a:cxn>
                  <a:cxn ang="0">
                    <a:pos x="92" y="10"/>
                  </a:cxn>
                  <a:cxn ang="0">
                    <a:pos x="92" y="15"/>
                  </a:cxn>
                  <a:cxn ang="0">
                    <a:pos x="85" y="18"/>
                  </a:cxn>
                  <a:cxn ang="0">
                    <a:pos x="75" y="20"/>
                  </a:cxn>
                  <a:cxn ang="0">
                    <a:pos x="60" y="20"/>
                  </a:cxn>
                  <a:cxn ang="0">
                    <a:pos x="43" y="20"/>
                  </a:cxn>
                  <a:cxn ang="0">
                    <a:pos x="26" y="20"/>
                  </a:cxn>
                  <a:cxn ang="0">
                    <a:pos x="11" y="20"/>
                  </a:cxn>
                  <a:cxn ang="0">
                    <a:pos x="0" y="21"/>
                  </a:cxn>
                </a:cxnLst>
                <a:rect l="0" t="0" r="r" b="b"/>
                <a:pathLst>
                  <a:path w="92" h="21">
                    <a:moveTo>
                      <a:pt x="0" y="21"/>
                    </a:moveTo>
                    <a:lnTo>
                      <a:pt x="3" y="15"/>
                    </a:lnTo>
                    <a:lnTo>
                      <a:pt x="13" y="8"/>
                    </a:lnTo>
                    <a:lnTo>
                      <a:pt x="26" y="3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3" y="1"/>
                    </a:lnTo>
                    <a:lnTo>
                      <a:pt x="85" y="5"/>
                    </a:lnTo>
                    <a:lnTo>
                      <a:pt x="92" y="10"/>
                    </a:lnTo>
                    <a:lnTo>
                      <a:pt x="92" y="15"/>
                    </a:lnTo>
                    <a:lnTo>
                      <a:pt x="85" y="18"/>
                    </a:lnTo>
                    <a:lnTo>
                      <a:pt x="75" y="20"/>
                    </a:lnTo>
                    <a:lnTo>
                      <a:pt x="60" y="20"/>
                    </a:lnTo>
                    <a:lnTo>
                      <a:pt x="43" y="20"/>
                    </a:lnTo>
                    <a:lnTo>
                      <a:pt x="26" y="20"/>
                    </a:lnTo>
                    <a:lnTo>
                      <a:pt x="11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8" name="Freeform 714"/>
              <p:cNvSpPr>
                <a:spLocks/>
              </p:cNvSpPr>
              <p:nvPr/>
            </p:nvSpPr>
            <p:spPr bwMode="auto">
              <a:xfrm>
                <a:off x="5427" y="3274"/>
                <a:ext cx="4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" y="20"/>
                  </a:cxn>
                  <a:cxn ang="0">
                    <a:pos x="17" y="13"/>
                  </a:cxn>
                  <a:cxn ang="0">
                    <a:pos x="32" y="6"/>
                  </a:cxn>
                  <a:cxn ang="0">
                    <a:pos x="49" y="3"/>
                  </a:cxn>
                  <a:cxn ang="0">
                    <a:pos x="64" y="0"/>
                  </a:cxn>
                  <a:cxn ang="0">
                    <a:pos x="79" y="0"/>
                  </a:cxn>
                  <a:cxn ang="0">
                    <a:pos x="91" y="1"/>
                  </a:cxn>
                  <a:cxn ang="0">
                    <a:pos x="97" y="6"/>
                  </a:cxn>
                  <a:cxn ang="0">
                    <a:pos x="97" y="11"/>
                  </a:cxn>
                  <a:cxn ang="0">
                    <a:pos x="91" y="13"/>
                  </a:cxn>
                  <a:cxn ang="0">
                    <a:pos x="81" y="16"/>
                  </a:cxn>
                  <a:cxn ang="0">
                    <a:pos x="66" y="18"/>
                  </a:cxn>
                  <a:cxn ang="0">
                    <a:pos x="49" y="20"/>
                  </a:cxn>
                  <a:cxn ang="0">
                    <a:pos x="30" y="21"/>
                  </a:cxn>
                  <a:cxn ang="0">
                    <a:pos x="14" y="25"/>
                  </a:cxn>
                  <a:cxn ang="0">
                    <a:pos x="0" y="28"/>
                  </a:cxn>
                </a:cxnLst>
                <a:rect l="0" t="0" r="r" b="b"/>
                <a:pathLst>
                  <a:path w="97" h="28">
                    <a:moveTo>
                      <a:pt x="0" y="28"/>
                    </a:moveTo>
                    <a:lnTo>
                      <a:pt x="7" y="20"/>
                    </a:lnTo>
                    <a:lnTo>
                      <a:pt x="17" y="13"/>
                    </a:lnTo>
                    <a:lnTo>
                      <a:pt x="32" y="6"/>
                    </a:lnTo>
                    <a:lnTo>
                      <a:pt x="49" y="3"/>
                    </a:lnTo>
                    <a:lnTo>
                      <a:pt x="64" y="0"/>
                    </a:lnTo>
                    <a:lnTo>
                      <a:pt x="79" y="0"/>
                    </a:lnTo>
                    <a:lnTo>
                      <a:pt x="91" y="1"/>
                    </a:lnTo>
                    <a:lnTo>
                      <a:pt x="97" y="6"/>
                    </a:lnTo>
                    <a:lnTo>
                      <a:pt x="97" y="11"/>
                    </a:lnTo>
                    <a:lnTo>
                      <a:pt x="91" y="13"/>
                    </a:lnTo>
                    <a:lnTo>
                      <a:pt x="81" y="16"/>
                    </a:lnTo>
                    <a:lnTo>
                      <a:pt x="66" y="18"/>
                    </a:lnTo>
                    <a:lnTo>
                      <a:pt x="49" y="20"/>
                    </a:lnTo>
                    <a:lnTo>
                      <a:pt x="30" y="21"/>
                    </a:lnTo>
                    <a:lnTo>
                      <a:pt x="14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9" name="Freeform 715"/>
              <p:cNvSpPr>
                <a:spLocks/>
              </p:cNvSpPr>
              <p:nvPr/>
            </p:nvSpPr>
            <p:spPr bwMode="auto">
              <a:xfrm>
                <a:off x="5426" y="3255"/>
                <a:ext cx="46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" y="29"/>
                  </a:cxn>
                  <a:cxn ang="0">
                    <a:pos x="20" y="20"/>
                  </a:cxn>
                  <a:cxn ang="0">
                    <a:pos x="35" y="12"/>
                  </a:cxn>
                  <a:cxn ang="0">
                    <a:pos x="50" y="7"/>
                  </a:cxn>
                  <a:cxn ang="0">
                    <a:pos x="65" y="2"/>
                  </a:cxn>
                  <a:cxn ang="0">
                    <a:pos x="79" y="0"/>
                  </a:cxn>
                  <a:cxn ang="0">
                    <a:pos x="89" y="2"/>
                  </a:cxn>
                  <a:cxn ang="0">
                    <a:pos x="94" y="5"/>
                  </a:cxn>
                  <a:cxn ang="0">
                    <a:pos x="92" y="10"/>
                  </a:cxn>
                  <a:cxn ang="0">
                    <a:pos x="85" y="15"/>
                  </a:cxn>
                  <a:cxn ang="0">
                    <a:pos x="74" y="20"/>
                  </a:cxn>
                  <a:cxn ang="0">
                    <a:pos x="58" y="24"/>
                  </a:cxn>
                  <a:cxn ang="0">
                    <a:pos x="43" y="27"/>
                  </a:cxn>
                  <a:cxn ang="0">
                    <a:pos x="27" y="30"/>
                  </a:cxn>
                  <a:cxn ang="0">
                    <a:pos x="12" y="34"/>
                  </a:cxn>
                  <a:cxn ang="0">
                    <a:pos x="0" y="39"/>
                  </a:cxn>
                </a:cxnLst>
                <a:rect l="0" t="0" r="r" b="b"/>
                <a:pathLst>
                  <a:path w="94" h="39">
                    <a:moveTo>
                      <a:pt x="0" y="39"/>
                    </a:moveTo>
                    <a:lnTo>
                      <a:pt x="8" y="29"/>
                    </a:lnTo>
                    <a:lnTo>
                      <a:pt x="20" y="20"/>
                    </a:lnTo>
                    <a:lnTo>
                      <a:pt x="35" y="12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79" y="0"/>
                    </a:lnTo>
                    <a:lnTo>
                      <a:pt x="89" y="2"/>
                    </a:lnTo>
                    <a:lnTo>
                      <a:pt x="94" y="5"/>
                    </a:lnTo>
                    <a:lnTo>
                      <a:pt x="92" y="10"/>
                    </a:lnTo>
                    <a:lnTo>
                      <a:pt x="85" y="15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43" y="27"/>
                    </a:lnTo>
                    <a:lnTo>
                      <a:pt x="27" y="30"/>
                    </a:lnTo>
                    <a:lnTo>
                      <a:pt x="12" y="3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0" name="Freeform 716"/>
              <p:cNvSpPr>
                <a:spLocks/>
              </p:cNvSpPr>
              <p:nvPr/>
            </p:nvSpPr>
            <p:spPr bwMode="auto">
              <a:xfrm>
                <a:off x="5422" y="3227"/>
                <a:ext cx="49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" y="49"/>
                  </a:cxn>
                  <a:cxn ang="0">
                    <a:pos x="24" y="39"/>
                  </a:cxn>
                  <a:cxn ang="0">
                    <a:pos x="37" y="27"/>
                  </a:cxn>
                  <a:cxn ang="0">
                    <a:pos x="54" y="17"/>
                  </a:cxn>
                  <a:cxn ang="0">
                    <a:pos x="67" y="7"/>
                  </a:cxn>
                  <a:cxn ang="0">
                    <a:pos x="81" y="2"/>
                  </a:cxn>
                  <a:cxn ang="0">
                    <a:pos x="91" y="0"/>
                  </a:cxn>
                  <a:cxn ang="0">
                    <a:pos x="97" y="5"/>
                  </a:cxn>
                  <a:cxn ang="0">
                    <a:pos x="97" y="14"/>
                  </a:cxn>
                  <a:cxn ang="0">
                    <a:pos x="89" y="20"/>
                  </a:cxn>
                  <a:cxn ang="0">
                    <a:pos x="76" y="27"/>
                  </a:cxn>
                  <a:cxn ang="0">
                    <a:pos x="59" y="34"/>
                  </a:cxn>
                  <a:cxn ang="0">
                    <a:pos x="42" y="40"/>
                  </a:cxn>
                  <a:cxn ang="0">
                    <a:pos x="25" y="47"/>
                  </a:cxn>
                  <a:cxn ang="0">
                    <a:pos x="10" y="54"/>
                  </a:cxn>
                  <a:cxn ang="0">
                    <a:pos x="0" y="59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10" y="49"/>
                    </a:lnTo>
                    <a:lnTo>
                      <a:pt x="24" y="39"/>
                    </a:lnTo>
                    <a:lnTo>
                      <a:pt x="37" y="27"/>
                    </a:lnTo>
                    <a:lnTo>
                      <a:pt x="54" y="17"/>
                    </a:lnTo>
                    <a:lnTo>
                      <a:pt x="67" y="7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97" y="5"/>
                    </a:lnTo>
                    <a:lnTo>
                      <a:pt x="97" y="14"/>
                    </a:lnTo>
                    <a:lnTo>
                      <a:pt x="89" y="20"/>
                    </a:lnTo>
                    <a:lnTo>
                      <a:pt x="76" y="27"/>
                    </a:lnTo>
                    <a:lnTo>
                      <a:pt x="59" y="34"/>
                    </a:lnTo>
                    <a:lnTo>
                      <a:pt x="42" y="40"/>
                    </a:lnTo>
                    <a:lnTo>
                      <a:pt x="25" y="47"/>
                    </a:lnTo>
                    <a:lnTo>
                      <a:pt x="10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1" name="Freeform 717"/>
              <p:cNvSpPr>
                <a:spLocks/>
              </p:cNvSpPr>
              <p:nvPr/>
            </p:nvSpPr>
            <p:spPr bwMode="auto">
              <a:xfrm>
                <a:off x="5415" y="3197"/>
                <a:ext cx="48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9" y="69"/>
                  </a:cxn>
                  <a:cxn ang="0">
                    <a:pos x="20" y="55"/>
                  </a:cxn>
                  <a:cxn ang="0">
                    <a:pos x="35" y="40"/>
                  </a:cxn>
                  <a:cxn ang="0">
                    <a:pos x="52" y="25"/>
                  </a:cxn>
                  <a:cxn ang="0">
                    <a:pos x="67" y="14"/>
                  </a:cxn>
                  <a:cxn ang="0">
                    <a:pos x="82" y="4"/>
                  </a:cxn>
                  <a:cxn ang="0">
                    <a:pos x="92" y="0"/>
                  </a:cxn>
                  <a:cxn ang="0">
                    <a:pos x="97" y="4"/>
                  </a:cxn>
                  <a:cxn ang="0">
                    <a:pos x="96" y="12"/>
                  </a:cxn>
                  <a:cxn ang="0">
                    <a:pos x="86" y="24"/>
                  </a:cxn>
                  <a:cxn ang="0">
                    <a:pos x="72" y="34"/>
                  </a:cxn>
                  <a:cxn ang="0">
                    <a:pos x="55" y="45"/>
                  </a:cxn>
                  <a:cxn ang="0">
                    <a:pos x="37" y="55"/>
                  </a:cxn>
                  <a:cxn ang="0">
                    <a:pos x="20" y="65"/>
                  </a:cxn>
                  <a:cxn ang="0">
                    <a:pos x="9" y="74"/>
                  </a:cxn>
                  <a:cxn ang="0">
                    <a:pos x="0" y="79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9" y="69"/>
                    </a:lnTo>
                    <a:lnTo>
                      <a:pt x="20" y="55"/>
                    </a:lnTo>
                    <a:lnTo>
                      <a:pt x="35" y="40"/>
                    </a:lnTo>
                    <a:lnTo>
                      <a:pt x="52" y="25"/>
                    </a:lnTo>
                    <a:lnTo>
                      <a:pt x="67" y="14"/>
                    </a:lnTo>
                    <a:lnTo>
                      <a:pt x="82" y="4"/>
                    </a:lnTo>
                    <a:lnTo>
                      <a:pt x="92" y="0"/>
                    </a:lnTo>
                    <a:lnTo>
                      <a:pt x="97" y="4"/>
                    </a:lnTo>
                    <a:lnTo>
                      <a:pt x="96" y="12"/>
                    </a:lnTo>
                    <a:lnTo>
                      <a:pt x="86" y="24"/>
                    </a:lnTo>
                    <a:lnTo>
                      <a:pt x="72" y="34"/>
                    </a:lnTo>
                    <a:lnTo>
                      <a:pt x="55" y="45"/>
                    </a:lnTo>
                    <a:lnTo>
                      <a:pt x="37" y="55"/>
                    </a:lnTo>
                    <a:lnTo>
                      <a:pt x="20" y="65"/>
                    </a:lnTo>
                    <a:lnTo>
                      <a:pt x="9" y="7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2" name="Freeform 718"/>
              <p:cNvSpPr>
                <a:spLocks/>
              </p:cNvSpPr>
              <p:nvPr/>
            </p:nvSpPr>
            <p:spPr bwMode="auto">
              <a:xfrm>
                <a:off x="5407" y="3168"/>
                <a:ext cx="50" cy="4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78"/>
                  </a:cxn>
                  <a:cxn ang="0">
                    <a:pos x="19" y="63"/>
                  </a:cxn>
                  <a:cxn ang="0">
                    <a:pos x="34" y="47"/>
                  </a:cxn>
                  <a:cxn ang="0">
                    <a:pos x="49" y="30"/>
                  </a:cxn>
                  <a:cxn ang="0">
                    <a:pos x="65" y="15"/>
                  </a:cxn>
                  <a:cxn ang="0">
                    <a:pos x="80" y="5"/>
                  </a:cxn>
                  <a:cxn ang="0">
                    <a:pos x="92" y="0"/>
                  </a:cxn>
                  <a:cxn ang="0">
                    <a:pos x="101" y="3"/>
                  </a:cxn>
                  <a:cxn ang="0">
                    <a:pos x="101" y="11"/>
                  </a:cxn>
                  <a:cxn ang="0">
                    <a:pos x="92" y="21"/>
                  </a:cxn>
                  <a:cxn ang="0">
                    <a:pos x="79" y="33"/>
                  </a:cxn>
                  <a:cxn ang="0">
                    <a:pos x="60" y="45"/>
                  </a:cxn>
                  <a:cxn ang="0">
                    <a:pos x="42" y="58"/>
                  </a:cxn>
                  <a:cxn ang="0">
                    <a:pos x="24" y="70"/>
                  </a:cxn>
                  <a:cxn ang="0">
                    <a:pos x="9" y="80"/>
                  </a:cxn>
                  <a:cxn ang="0">
                    <a:pos x="0" y="88"/>
                  </a:cxn>
                </a:cxnLst>
                <a:rect l="0" t="0" r="r" b="b"/>
                <a:pathLst>
                  <a:path w="101" h="88">
                    <a:moveTo>
                      <a:pt x="0" y="88"/>
                    </a:moveTo>
                    <a:lnTo>
                      <a:pt x="7" y="78"/>
                    </a:lnTo>
                    <a:lnTo>
                      <a:pt x="19" y="63"/>
                    </a:lnTo>
                    <a:lnTo>
                      <a:pt x="34" y="47"/>
                    </a:lnTo>
                    <a:lnTo>
                      <a:pt x="49" y="30"/>
                    </a:lnTo>
                    <a:lnTo>
                      <a:pt x="65" y="15"/>
                    </a:lnTo>
                    <a:lnTo>
                      <a:pt x="80" y="5"/>
                    </a:lnTo>
                    <a:lnTo>
                      <a:pt x="92" y="0"/>
                    </a:lnTo>
                    <a:lnTo>
                      <a:pt x="101" y="3"/>
                    </a:lnTo>
                    <a:lnTo>
                      <a:pt x="101" y="11"/>
                    </a:lnTo>
                    <a:lnTo>
                      <a:pt x="92" y="21"/>
                    </a:lnTo>
                    <a:lnTo>
                      <a:pt x="79" y="33"/>
                    </a:lnTo>
                    <a:lnTo>
                      <a:pt x="60" y="45"/>
                    </a:lnTo>
                    <a:lnTo>
                      <a:pt x="42" y="58"/>
                    </a:lnTo>
                    <a:lnTo>
                      <a:pt x="24" y="70"/>
                    </a:lnTo>
                    <a:lnTo>
                      <a:pt x="9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3" name="Freeform 719"/>
              <p:cNvSpPr>
                <a:spLocks/>
              </p:cNvSpPr>
              <p:nvPr/>
            </p:nvSpPr>
            <p:spPr bwMode="auto">
              <a:xfrm>
                <a:off x="5397" y="3143"/>
                <a:ext cx="47" cy="52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5" y="92"/>
                  </a:cxn>
                  <a:cxn ang="0">
                    <a:pos x="14" y="75"/>
                  </a:cxn>
                  <a:cxn ang="0">
                    <a:pos x="24" y="56"/>
                  </a:cxn>
                  <a:cxn ang="0">
                    <a:pos x="35" y="40"/>
                  </a:cxn>
                  <a:cxn ang="0">
                    <a:pos x="49" y="25"/>
                  </a:cxn>
                  <a:cxn ang="0">
                    <a:pos x="64" y="11"/>
                  </a:cxn>
                  <a:cxn ang="0">
                    <a:pos x="77" y="3"/>
                  </a:cxn>
                  <a:cxn ang="0">
                    <a:pos x="92" y="0"/>
                  </a:cxn>
                  <a:cxn ang="0">
                    <a:pos x="94" y="5"/>
                  </a:cxn>
                  <a:cxn ang="0">
                    <a:pos x="89" y="15"/>
                  </a:cxn>
                  <a:cxn ang="0">
                    <a:pos x="75" y="30"/>
                  </a:cxn>
                  <a:cxn ang="0">
                    <a:pos x="60" y="46"/>
                  </a:cxn>
                  <a:cxn ang="0">
                    <a:pos x="42" y="65"/>
                  </a:cxn>
                  <a:cxn ang="0">
                    <a:pos x="25" y="82"/>
                  </a:cxn>
                  <a:cxn ang="0">
                    <a:pos x="10" y="97"/>
                  </a:cxn>
                  <a:cxn ang="0">
                    <a:pos x="0" y="105"/>
                  </a:cxn>
                </a:cxnLst>
                <a:rect l="0" t="0" r="r" b="b"/>
                <a:pathLst>
                  <a:path w="94" h="105">
                    <a:moveTo>
                      <a:pt x="0" y="105"/>
                    </a:moveTo>
                    <a:lnTo>
                      <a:pt x="5" y="92"/>
                    </a:lnTo>
                    <a:lnTo>
                      <a:pt x="14" y="75"/>
                    </a:lnTo>
                    <a:lnTo>
                      <a:pt x="24" y="56"/>
                    </a:lnTo>
                    <a:lnTo>
                      <a:pt x="35" y="40"/>
                    </a:lnTo>
                    <a:lnTo>
                      <a:pt x="49" y="25"/>
                    </a:lnTo>
                    <a:lnTo>
                      <a:pt x="64" y="11"/>
                    </a:lnTo>
                    <a:lnTo>
                      <a:pt x="77" y="3"/>
                    </a:lnTo>
                    <a:lnTo>
                      <a:pt x="92" y="0"/>
                    </a:lnTo>
                    <a:lnTo>
                      <a:pt x="94" y="5"/>
                    </a:lnTo>
                    <a:lnTo>
                      <a:pt x="89" y="15"/>
                    </a:lnTo>
                    <a:lnTo>
                      <a:pt x="75" y="30"/>
                    </a:lnTo>
                    <a:lnTo>
                      <a:pt x="60" y="46"/>
                    </a:lnTo>
                    <a:lnTo>
                      <a:pt x="42" y="65"/>
                    </a:lnTo>
                    <a:lnTo>
                      <a:pt x="25" y="82"/>
                    </a:lnTo>
                    <a:lnTo>
                      <a:pt x="10" y="9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4" name="Freeform 720"/>
              <p:cNvSpPr>
                <a:spLocks/>
              </p:cNvSpPr>
              <p:nvPr/>
            </p:nvSpPr>
            <p:spPr bwMode="auto">
              <a:xfrm>
                <a:off x="5392" y="3124"/>
                <a:ext cx="24" cy="57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7" y="7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0" y="52"/>
                  </a:cxn>
                  <a:cxn ang="0">
                    <a:pos x="22" y="70"/>
                  </a:cxn>
                  <a:cxn ang="0">
                    <a:pos x="14" y="89"/>
                  </a:cxn>
                  <a:cxn ang="0">
                    <a:pos x="7" y="104"/>
                  </a:cxn>
                  <a:cxn ang="0">
                    <a:pos x="4" y="116"/>
                  </a:cxn>
                  <a:cxn ang="0">
                    <a:pos x="0" y="100"/>
                  </a:cxn>
                  <a:cxn ang="0">
                    <a:pos x="2" y="80"/>
                  </a:cxn>
                  <a:cxn ang="0">
                    <a:pos x="5" y="60"/>
                  </a:cxn>
                  <a:cxn ang="0">
                    <a:pos x="10" y="40"/>
                  </a:cxn>
                  <a:cxn ang="0">
                    <a:pos x="19" y="22"/>
                  </a:cxn>
                  <a:cxn ang="0">
                    <a:pos x="27" y="9"/>
                  </a:cxn>
                  <a:cxn ang="0">
                    <a:pos x="37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116">
                    <a:moveTo>
                      <a:pt x="47" y="2"/>
                    </a:moveTo>
                    <a:lnTo>
                      <a:pt x="47" y="7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0" y="52"/>
                    </a:lnTo>
                    <a:lnTo>
                      <a:pt x="22" y="70"/>
                    </a:lnTo>
                    <a:lnTo>
                      <a:pt x="14" y="89"/>
                    </a:lnTo>
                    <a:lnTo>
                      <a:pt x="7" y="104"/>
                    </a:lnTo>
                    <a:lnTo>
                      <a:pt x="4" y="116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5" y="60"/>
                    </a:lnTo>
                    <a:lnTo>
                      <a:pt x="10" y="40"/>
                    </a:lnTo>
                    <a:lnTo>
                      <a:pt x="19" y="22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5" name="Freeform 721"/>
              <p:cNvSpPr>
                <a:spLocks/>
              </p:cNvSpPr>
              <p:nvPr/>
            </p:nvSpPr>
            <p:spPr bwMode="auto">
              <a:xfrm>
                <a:off x="5376" y="3105"/>
                <a:ext cx="23" cy="5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6"/>
                  </a:cxn>
                  <a:cxn ang="0">
                    <a:pos x="41" y="18"/>
                  </a:cxn>
                  <a:cxn ang="0">
                    <a:pos x="36" y="33"/>
                  </a:cxn>
                  <a:cxn ang="0">
                    <a:pos x="28" y="51"/>
                  </a:cxn>
                  <a:cxn ang="0">
                    <a:pos x="20" y="71"/>
                  </a:cxn>
                  <a:cxn ang="0">
                    <a:pos x="13" y="88"/>
                  </a:cxn>
                  <a:cxn ang="0">
                    <a:pos x="6" y="103"/>
                  </a:cxn>
                  <a:cxn ang="0">
                    <a:pos x="1" y="113"/>
                  </a:cxn>
                  <a:cxn ang="0">
                    <a:pos x="0" y="96"/>
                  </a:cxn>
                  <a:cxn ang="0">
                    <a:pos x="0" y="78"/>
                  </a:cxn>
                  <a:cxn ang="0">
                    <a:pos x="3" y="58"/>
                  </a:cxn>
                  <a:cxn ang="0">
                    <a:pos x="10" y="38"/>
                  </a:cxn>
                  <a:cxn ang="0">
                    <a:pos x="16" y="20"/>
                  </a:cxn>
                  <a:cxn ang="0">
                    <a:pos x="25" y="6"/>
                  </a:cxn>
                  <a:cxn ang="0">
                    <a:pos x="3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13">
                    <a:moveTo>
                      <a:pt x="45" y="0"/>
                    </a:moveTo>
                    <a:lnTo>
                      <a:pt x="45" y="6"/>
                    </a:lnTo>
                    <a:lnTo>
                      <a:pt x="41" y="18"/>
                    </a:lnTo>
                    <a:lnTo>
                      <a:pt x="36" y="33"/>
                    </a:lnTo>
                    <a:lnTo>
                      <a:pt x="28" y="51"/>
                    </a:lnTo>
                    <a:lnTo>
                      <a:pt x="20" y="71"/>
                    </a:lnTo>
                    <a:lnTo>
                      <a:pt x="13" y="88"/>
                    </a:lnTo>
                    <a:lnTo>
                      <a:pt x="6" y="103"/>
                    </a:lnTo>
                    <a:lnTo>
                      <a:pt x="1" y="113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3" y="58"/>
                    </a:lnTo>
                    <a:lnTo>
                      <a:pt x="10" y="38"/>
                    </a:lnTo>
                    <a:lnTo>
                      <a:pt x="16" y="20"/>
                    </a:lnTo>
                    <a:lnTo>
                      <a:pt x="25" y="6"/>
                    </a:lnTo>
                    <a:lnTo>
                      <a:pt x="3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6" name="Freeform 722"/>
              <p:cNvSpPr>
                <a:spLocks/>
              </p:cNvSpPr>
              <p:nvPr/>
            </p:nvSpPr>
            <p:spPr bwMode="auto">
              <a:xfrm>
                <a:off x="5425" y="2935"/>
                <a:ext cx="58" cy="286"/>
              </a:xfrm>
              <a:custGeom>
                <a:avLst/>
                <a:gdLst/>
                <a:ahLst/>
                <a:cxnLst>
                  <a:cxn ang="0">
                    <a:pos x="99" y="564"/>
                  </a:cxn>
                  <a:cxn ang="0">
                    <a:pos x="104" y="568"/>
                  </a:cxn>
                  <a:cxn ang="0">
                    <a:pos x="109" y="569"/>
                  </a:cxn>
                  <a:cxn ang="0">
                    <a:pos x="112" y="571"/>
                  </a:cxn>
                  <a:cxn ang="0">
                    <a:pos x="117" y="573"/>
                  </a:cxn>
                  <a:cxn ang="0">
                    <a:pos x="77" y="487"/>
                  </a:cxn>
                  <a:cxn ang="0">
                    <a:pos x="49" y="406"/>
                  </a:cxn>
                  <a:cxn ang="0">
                    <a:pos x="30" y="326"/>
                  </a:cxn>
                  <a:cxn ang="0">
                    <a:pos x="20" y="251"/>
                  </a:cxn>
                  <a:cxn ang="0">
                    <a:pos x="15" y="180"/>
                  </a:cxn>
                  <a:cxn ang="0">
                    <a:pos x="15" y="114"/>
                  </a:cxn>
                  <a:cxn ang="0">
                    <a:pos x="19" y="54"/>
                  </a:cxn>
                  <a:cxn ang="0">
                    <a:pos x="20" y="0"/>
                  </a:cxn>
                  <a:cxn ang="0">
                    <a:pos x="10" y="40"/>
                  </a:cxn>
                  <a:cxn ang="0">
                    <a:pos x="4" y="102"/>
                  </a:cxn>
                  <a:cxn ang="0">
                    <a:pos x="0" y="177"/>
                  </a:cxn>
                  <a:cxn ang="0">
                    <a:pos x="5" y="261"/>
                  </a:cxn>
                  <a:cxn ang="0">
                    <a:pos x="15" y="347"/>
                  </a:cxn>
                  <a:cxn ang="0">
                    <a:pos x="34" y="431"/>
                  </a:cxn>
                  <a:cxn ang="0">
                    <a:pos x="60" y="504"/>
                  </a:cxn>
                  <a:cxn ang="0">
                    <a:pos x="99" y="564"/>
                  </a:cxn>
                </a:cxnLst>
                <a:rect l="0" t="0" r="r" b="b"/>
                <a:pathLst>
                  <a:path w="117" h="573">
                    <a:moveTo>
                      <a:pt x="99" y="564"/>
                    </a:moveTo>
                    <a:lnTo>
                      <a:pt x="104" y="568"/>
                    </a:lnTo>
                    <a:lnTo>
                      <a:pt x="109" y="569"/>
                    </a:lnTo>
                    <a:lnTo>
                      <a:pt x="112" y="571"/>
                    </a:lnTo>
                    <a:lnTo>
                      <a:pt x="117" y="573"/>
                    </a:lnTo>
                    <a:lnTo>
                      <a:pt x="77" y="487"/>
                    </a:lnTo>
                    <a:lnTo>
                      <a:pt x="49" y="406"/>
                    </a:lnTo>
                    <a:lnTo>
                      <a:pt x="30" y="326"/>
                    </a:lnTo>
                    <a:lnTo>
                      <a:pt x="20" y="251"/>
                    </a:lnTo>
                    <a:lnTo>
                      <a:pt x="15" y="180"/>
                    </a:lnTo>
                    <a:lnTo>
                      <a:pt x="15" y="114"/>
                    </a:lnTo>
                    <a:lnTo>
                      <a:pt x="19" y="54"/>
                    </a:lnTo>
                    <a:lnTo>
                      <a:pt x="20" y="0"/>
                    </a:lnTo>
                    <a:lnTo>
                      <a:pt x="10" y="40"/>
                    </a:lnTo>
                    <a:lnTo>
                      <a:pt x="4" y="102"/>
                    </a:lnTo>
                    <a:lnTo>
                      <a:pt x="0" y="177"/>
                    </a:lnTo>
                    <a:lnTo>
                      <a:pt x="5" y="261"/>
                    </a:lnTo>
                    <a:lnTo>
                      <a:pt x="15" y="347"/>
                    </a:lnTo>
                    <a:lnTo>
                      <a:pt x="34" y="431"/>
                    </a:lnTo>
                    <a:lnTo>
                      <a:pt x="60" y="504"/>
                    </a:lnTo>
                    <a:lnTo>
                      <a:pt x="99" y="5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7" name="Freeform 723"/>
              <p:cNvSpPr>
                <a:spLocks/>
              </p:cNvSpPr>
              <p:nvPr/>
            </p:nvSpPr>
            <p:spPr bwMode="auto">
              <a:xfrm>
                <a:off x="5430" y="2954"/>
                <a:ext cx="43" cy="40"/>
              </a:xfrm>
              <a:custGeom>
                <a:avLst/>
                <a:gdLst/>
                <a:ahLst/>
                <a:cxnLst>
                  <a:cxn ang="0">
                    <a:pos x="87" y="1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61" y="6"/>
                  </a:cxn>
                  <a:cxn ang="0">
                    <a:pos x="45" y="15"/>
                  </a:cxn>
                  <a:cxn ang="0">
                    <a:pos x="30" y="28"/>
                  </a:cxn>
                  <a:cxn ang="0">
                    <a:pos x="17" y="41"/>
                  </a:cxn>
                  <a:cxn ang="0">
                    <a:pos x="7" y="60"/>
                  </a:cxn>
                  <a:cxn ang="0">
                    <a:pos x="0" y="78"/>
                  </a:cxn>
                  <a:cxn ang="0">
                    <a:pos x="10" y="70"/>
                  </a:cxn>
                  <a:cxn ang="0">
                    <a:pos x="22" y="58"/>
                  </a:cxn>
                  <a:cxn ang="0">
                    <a:pos x="37" y="48"/>
                  </a:cxn>
                  <a:cxn ang="0">
                    <a:pos x="52" y="36"/>
                  </a:cxn>
                  <a:cxn ang="0">
                    <a:pos x="67" y="25"/>
                  </a:cxn>
                  <a:cxn ang="0">
                    <a:pos x="79" y="15"/>
                  </a:cxn>
                  <a:cxn ang="0">
                    <a:pos x="86" y="6"/>
                  </a:cxn>
                  <a:cxn ang="0">
                    <a:pos x="87" y="1"/>
                  </a:cxn>
                </a:cxnLst>
                <a:rect l="0" t="0" r="r" b="b"/>
                <a:pathLst>
                  <a:path w="87" h="78">
                    <a:moveTo>
                      <a:pt x="87" y="1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61" y="6"/>
                    </a:lnTo>
                    <a:lnTo>
                      <a:pt x="45" y="15"/>
                    </a:lnTo>
                    <a:lnTo>
                      <a:pt x="30" y="28"/>
                    </a:lnTo>
                    <a:lnTo>
                      <a:pt x="17" y="41"/>
                    </a:lnTo>
                    <a:lnTo>
                      <a:pt x="7" y="60"/>
                    </a:lnTo>
                    <a:lnTo>
                      <a:pt x="0" y="78"/>
                    </a:lnTo>
                    <a:lnTo>
                      <a:pt x="10" y="70"/>
                    </a:lnTo>
                    <a:lnTo>
                      <a:pt x="22" y="58"/>
                    </a:lnTo>
                    <a:lnTo>
                      <a:pt x="37" y="48"/>
                    </a:lnTo>
                    <a:lnTo>
                      <a:pt x="52" y="36"/>
                    </a:lnTo>
                    <a:lnTo>
                      <a:pt x="67" y="25"/>
                    </a:lnTo>
                    <a:lnTo>
                      <a:pt x="79" y="15"/>
                    </a:lnTo>
                    <a:lnTo>
                      <a:pt x="86" y="6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" name="Freeform 724"/>
              <p:cNvSpPr>
                <a:spLocks/>
              </p:cNvSpPr>
              <p:nvPr/>
            </p:nvSpPr>
            <p:spPr bwMode="auto">
              <a:xfrm>
                <a:off x="5426" y="2993"/>
                <a:ext cx="50" cy="51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95" y="0"/>
                  </a:cxn>
                  <a:cxn ang="0">
                    <a:pos x="83" y="4"/>
                  </a:cxn>
                  <a:cxn ang="0">
                    <a:pos x="68" y="14"/>
                  </a:cxn>
                  <a:cxn ang="0">
                    <a:pos x="53" y="27"/>
                  </a:cxn>
                  <a:cxn ang="0">
                    <a:pos x="35" y="44"/>
                  </a:cxn>
                  <a:cxn ang="0">
                    <a:pos x="20" y="64"/>
                  </a:cxn>
                  <a:cxn ang="0">
                    <a:pos x="8" y="84"/>
                  </a:cxn>
                  <a:cxn ang="0">
                    <a:pos x="0" y="104"/>
                  </a:cxn>
                  <a:cxn ang="0">
                    <a:pos x="8" y="96"/>
                  </a:cxn>
                  <a:cxn ang="0">
                    <a:pos x="21" y="84"/>
                  </a:cxn>
                  <a:cxn ang="0">
                    <a:pos x="38" y="70"/>
                  </a:cxn>
                  <a:cxn ang="0">
                    <a:pos x="58" y="55"/>
                  </a:cxn>
                  <a:cxn ang="0">
                    <a:pos x="75" y="39"/>
                  </a:cxn>
                  <a:cxn ang="0">
                    <a:pos x="90" y="25"/>
                  </a:cxn>
                  <a:cxn ang="0">
                    <a:pos x="98" y="12"/>
                  </a:cxn>
                  <a:cxn ang="0">
                    <a:pos x="100" y="4"/>
                  </a:cxn>
                </a:cxnLst>
                <a:rect l="0" t="0" r="r" b="b"/>
                <a:pathLst>
                  <a:path w="100" h="104">
                    <a:moveTo>
                      <a:pt x="100" y="4"/>
                    </a:moveTo>
                    <a:lnTo>
                      <a:pt x="95" y="0"/>
                    </a:lnTo>
                    <a:lnTo>
                      <a:pt x="83" y="4"/>
                    </a:lnTo>
                    <a:lnTo>
                      <a:pt x="68" y="14"/>
                    </a:lnTo>
                    <a:lnTo>
                      <a:pt x="53" y="27"/>
                    </a:lnTo>
                    <a:lnTo>
                      <a:pt x="35" y="44"/>
                    </a:lnTo>
                    <a:lnTo>
                      <a:pt x="20" y="64"/>
                    </a:lnTo>
                    <a:lnTo>
                      <a:pt x="8" y="84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21" y="84"/>
                    </a:lnTo>
                    <a:lnTo>
                      <a:pt x="38" y="70"/>
                    </a:lnTo>
                    <a:lnTo>
                      <a:pt x="58" y="55"/>
                    </a:lnTo>
                    <a:lnTo>
                      <a:pt x="75" y="39"/>
                    </a:lnTo>
                    <a:lnTo>
                      <a:pt x="90" y="25"/>
                    </a:lnTo>
                    <a:lnTo>
                      <a:pt x="98" y="12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9" name="Freeform 725"/>
              <p:cNvSpPr>
                <a:spLocks/>
              </p:cNvSpPr>
              <p:nvPr/>
            </p:nvSpPr>
            <p:spPr bwMode="auto">
              <a:xfrm>
                <a:off x="5430" y="3025"/>
                <a:ext cx="56" cy="45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106" y="0"/>
                  </a:cxn>
                  <a:cxn ang="0">
                    <a:pos x="92" y="2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37" y="37"/>
                  </a:cxn>
                  <a:cxn ang="0">
                    <a:pos x="20" y="54"/>
                  </a:cxn>
                  <a:cxn ang="0">
                    <a:pos x="7" y="72"/>
                  </a:cxn>
                  <a:cxn ang="0">
                    <a:pos x="0" y="91"/>
                  </a:cxn>
                  <a:cxn ang="0">
                    <a:pos x="9" y="86"/>
                  </a:cxn>
                  <a:cxn ang="0">
                    <a:pos x="24" y="76"/>
                  </a:cxn>
                  <a:cxn ang="0">
                    <a:pos x="44" y="62"/>
                  </a:cxn>
                  <a:cxn ang="0">
                    <a:pos x="64" y="49"/>
                  </a:cxn>
                  <a:cxn ang="0">
                    <a:pos x="82" y="36"/>
                  </a:cxn>
                  <a:cxn ang="0">
                    <a:pos x="99" y="22"/>
                  </a:cxn>
                  <a:cxn ang="0">
                    <a:pos x="109" y="11"/>
                  </a:cxn>
                  <a:cxn ang="0">
                    <a:pos x="112" y="4"/>
                  </a:cxn>
                </a:cxnLst>
                <a:rect l="0" t="0" r="r" b="b"/>
                <a:pathLst>
                  <a:path w="112" h="91">
                    <a:moveTo>
                      <a:pt x="112" y="4"/>
                    </a:moveTo>
                    <a:lnTo>
                      <a:pt x="106" y="0"/>
                    </a:lnTo>
                    <a:lnTo>
                      <a:pt x="92" y="2"/>
                    </a:lnTo>
                    <a:lnTo>
                      <a:pt x="76" y="11"/>
                    </a:lnTo>
                    <a:lnTo>
                      <a:pt x="57" y="22"/>
                    </a:lnTo>
                    <a:lnTo>
                      <a:pt x="37" y="37"/>
                    </a:lnTo>
                    <a:lnTo>
                      <a:pt x="20" y="54"/>
                    </a:lnTo>
                    <a:lnTo>
                      <a:pt x="7" y="72"/>
                    </a:lnTo>
                    <a:lnTo>
                      <a:pt x="0" y="91"/>
                    </a:lnTo>
                    <a:lnTo>
                      <a:pt x="9" y="86"/>
                    </a:lnTo>
                    <a:lnTo>
                      <a:pt x="24" y="76"/>
                    </a:lnTo>
                    <a:lnTo>
                      <a:pt x="44" y="62"/>
                    </a:lnTo>
                    <a:lnTo>
                      <a:pt x="64" y="49"/>
                    </a:lnTo>
                    <a:lnTo>
                      <a:pt x="82" y="36"/>
                    </a:lnTo>
                    <a:lnTo>
                      <a:pt x="99" y="22"/>
                    </a:lnTo>
                    <a:lnTo>
                      <a:pt x="109" y="11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0" name="Freeform 726"/>
              <p:cNvSpPr>
                <a:spLocks/>
              </p:cNvSpPr>
              <p:nvPr/>
            </p:nvSpPr>
            <p:spPr bwMode="auto">
              <a:xfrm>
                <a:off x="5435" y="3079"/>
                <a:ext cx="51" cy="40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5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8"/>
                  </a:cxn>
                  <a:cxn ang="0">
                    <a:pos x="10" y="72"/>
                  </a:cxn>
                  <a:cxn ang="0">
                    <a:pos x="25" y="65"/>
                  </a:cxn>
                  <a:cxn ang="0">
                    <a:pos x="44" y="55"/>
                  </a:cxn>
                  <a:cxn ang="0">
                    <a:pos x="62" y="45"/>
                  </a:cxn>
                  <a:cxn ang="0">
                    <a:pos x="79" y="33"/>
                  </a:cxn>
                  <a:cxn ang="0">
                    <a:pos x="94" y="23"/>
                  </a:cxn>
                  <a:cxn ang="0">
                    <a:pos x="102" y="13"/>
                  </a:cxn>
                  <a:cxn ang="0">
                    <a:pos x="104" y="3"/>
                  </a:cxn>
                </a:cxnLst>
                <a:rect l="0" t="0" r="r" b="b"/>
                <a:pathLst>
                  <a:path w="104" h="78">
                    <a:moveTo>
                      <a:pt x="104" y="3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5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0" y="72"/>
                    </a:lnTo>
                    <a:lnTo>
                      <a:pt x="25" y="65"/>
                    </a:lnTo>
                    <a:lnTo>
                      <a:pt x="44" y="55"/>
                    </a:lnTo>
                    <a:lnTo>
                      <a:pt x="62" y="45"/>
                    </a:lnTo>
                    <a:lnTo>
                      <a:pt x="79" y="33"/>
                    </a:lnTo>
                    <a:lnTo>
                      <a:pt x="94" y="23"/>
                    </a:lnTo>
                    <a:lnTo>
                      <a:pt x="102" y="13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1" name="Freeform 727"/>
              <p:cNvSpPr>
                <a:spLocks/>
              </p:cNvSpPr>
              <p:nvPr/>
            </p:nvSpPr>
            <p:spPr bwMode="auto">
              <a:xfrm>
                <a:off x="5441" y="3111"/>
                <a:ext cx="46" cy="28"/>
              </a:xfrm>
              <a:custGeom>
                <a:avLst/>
                <a:gdLst/>
                <a:ahLst/>
                <a:cxnLst>
                  <a:cxn ang="0">
                    <a:pos x="92" y="5"/>
                  </a:cxn>
                  <a:cxn ang="0">
                    <a:pos x="8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48" y="5"/>
                  </a:cxn>
                  <a:cxn ang="0">
                    <a:pos x="32" y="14"/>
                  </a:cxn>
                  <a:cxn ang="0">
                    <a:pos x="18" y="24"/>
                  </a:cxn>
                  <a:cxn ang="0">
                    <a:pos x="6" y="39"/>
                  </a:cxn>
                  <a:cxn ang="0">
                    <a:pos x="0" y="55"/>
                  </a:cxn>
                  <a:cxn ang="0">
                    <a:pos x="10" y="50"/>
                  </a:cxn>
                  <a:cxn ang="0">
                    <a:pos x="23" y="44"/>
                  </a:cxn>
                  <a:cxn ang="0">
                    <a:pos x="38" y="39"/>
                  </a:cxn>
                  <a:cxn ang="0">
                    <a:pos x="55" y="32"/>
                  </a:cxn>
                  <a:cxn ang="0">
                    <a:pos x="70" y="25"/>
                  </a:cxn>
                  <a:cxn ang="0">
                    <a:pos x="83" y="19"/>
                  </a:cxn>
                  <a:cxn ang="0">
                    <a:pos x="90" y="12"/>
                  </a:cxn>
                  <a:cxn ang="0">
                    <a:pos x="92" y="5"/>
                  </a:cxn>
                </a:cxnLst>
                <a:rect l="0" t="0" r="r" b="b"/>
                <a:pathLst>
                  <a:path w="92" h="55">
                    <a:moveTo>
                      <a:pt x="92" y="5"/>
                    </a:moveTo>
                    <a:lnTo>
                      <a:pt x="8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2" y="14"/>
                    </a:lnTo>
                    <a:lnTo>
                      <a:pt x="18" y="24"/>
                    </a:lnTo>
                    <a:lnTo>
                      <a:pt x="6" y="39"/>
                    </a:lnTo>
                    <a:lnTo>
                      <a:pt x="0" y="55"/>
                    </a:lnTo>
                    <a:lnTo>
                      <a:pt x="10" y="50"/>
                    </a:lnTo>
                    <a:lnTo>
                      <a:pt x="23" y="44"/>
                    </a:lnTo>
                    <a:lnTo>
                      <a:pt x="38" y="39"/>
                    </a:lnTo>
                    <a:lnTo>
                      <a:pt x="55" y="32"/>
                    </a:lnTo>
                    <a:lnTo>
                      <a:pt x="70" y="25"/>
                    </a:lnTo>
                    <a:lnTo>
                      <a:pt x="83" y="19"/>
                    </a:lnTo>
                    <a:lnTo>
                      <a:pt x="90" y="12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2" name="Freeform 728"/>
              <p:cNvSpPr>
                <a:spLocks/>
              </p:cNvSpPr>
              <p:nvPr/>
            </p:nvSpPr>
            <p:spPr bwMode="auto">
              <a:xfrm>
                <a:off x="5458" y="3162"/>
                <a:ext cx="35" cy="21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4" y="8"/>
                  </a:cxn>
                  <a:cxn ang="0">
                    <a:pos x="20" y="15"/>
                  </a:cxn>
                  <a:cxn ang="0">
                    <a:pos x="10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7" y="39"/>
                  </a:cxn>
                  <a:cxn ang="0">
                    <a:pos x="17" y="35"/>
                  </a:cxn>
                  <a:cxn ang="0">
                    <a:pos x="29" y="30"/>
                  </a:cxn>
                  <a:cxn ang="0">
                    <a:pos x="40" y="25"/>
                  </a:cxn>
                  <a:cxn ang="0">
                    <a:pos x="52" y="20"/>
                  </a:cxn>
                  <a:cxn ang="0">
                    <a:pos x="60" y="15"/>
                  </a:cxn>
                  <a:cxn ang="0">
                    <a:pos x="67" y="8"/>
                  </a:cxn>
                  <a:cxn ang="0">
                    <a:pos x="70" y="3"/>
                  </a:cxn>
                </a:cxnLst>
                <a:rect l="0" t="0" r="r" b="b"/>
                <a:pathLst>
                  <a:path w="70" h="42">
                    <a:moveTo>
                      <a:pt x="70" y="3"/>
                    </a:moveTo>
                    <a:lnTo>
                      <a:pt x="65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4" y="8"/>
                    </a:lnTo>
                    <a:lnTo>
                      <a:pt x="20" y="15"/>
                    </a:lnTo>
                    <a:lnTo>
                      <a:pt x="10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7" y="39"/>
                    </a:lnTo>
                    <a:lnTo>
                      <a:pt x="17" y="35"/>
                    </a:lnTo>
                    <a:lnTo>
                      <a:pt x="29" y="30"/>
                    </a:lnTo>
                    <a:lnTo>
                      <a:pt x="40" y="25"/>
                    </a:lnTo>
                    <a:lnTo>
                      <a:pt x="52" y="20"/>
                    </a:lnTo>
                    <a:lnTo>
                      <a:pt x="60" y="15"/>
                    </a:lnTo>
                    <a:lnTo>
                      <a:pt x="67" y="8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3" name="Freeform 729"/>
              <p:cNvSpPr>
                <a:spLocks/>
              </p:cNvSpPr>
              <p:nvPr/>
            </p:nvSpPr>
            <p:spPr bwMode="auto">
              <a:xfrm>
                <a:off x="5466" y="3187"/>
                <a:ext cx="24" cy="1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5" y="2"/>
                  </a:cxn>
                  <a:cxn ang="0">
                    <a:pos x="15" y="4"/>
                  </a:cxn>
                  <a:cxn ang="0">
                    <a:pos x="9" y="9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4" y="32"/>
                  </a:cxn>
                  <a:cxn ang="0">
                    <a:pos x="5" y="24"/>
                  </a:cxn>
                  <a:cxn ang="0">
                    <a:pos x="12" y="19"/>
                  </a:cxn>
                  <a:cxn ang="0">
                    <a:pos x="22" y="15"/>
                  </a:cxn>
                  <a:cxn ang="0">
                    <a:pos x="32" y="14"/>
                  </a:cxn>
                  <a:cxn ang="0">
                    <a:pos x="40" y="12"/>
                  </a:cxn>
                  <a:cxn ang="0">
                    <a:pos x="47" y="9"/>
                  </a:cxn>
                  <a:cxn ang="0">
                    <a:pos x="49" y="7"/>
                  </a:cxn>
                  <a:cxn ang="0">
                    <a:pos x="45" y="2"/>
                  </a:cxn>
                </a:cxnLst>
                <a:rect l="0" t="0" r="r" b="b"/>
                <a:pathLst>
                  <a:path w="49" h="32">
                    <a:moveTo>
                      <a:pt x="45" y="2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9" y="9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5" y="24"/>
                    </a:lnTo>
                    <a:lnTo>
                      <a:pt x="12" y="19"/>
                    </a:lnTo>
                    <a:lnTo>
                      <a:pt x="22" y="15"/>
                    </a:lnTo>
                    <a:lnTo>
                      <a:pt x="32" y="14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4" name="Freeform 730"/>
              <p:cNvSpPr>
                <a:spLocks/>
              </p:cNvSpPr>
              <p:nvPr/>
            </p:nvSpPr>
            <p:spPr bwMode="auto">
              <a:xfrm>
                <a:off x="5427" y="2974"/>
                <a:ext cx="48" cy="46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1" y="0"/>
                  </a:cxn>
                  <a:cxn ang="0">
                    <a:pos x="81" y="1"/>
                  </a:cxn>
                  <a:cxn ang="0">
                    <a:pos x="66" y="8"/>
                  </a:cxn>
                  <a:cxn ang="0">
                    <a:pos x="50" y="20"/>
                  </a:cxn>
                  <a:cxn ang="0">
                    <a:pos x="34" y="35"/>
                  </a:cxn>
                  <a:cxn ang="0">
                    <a:pos x="20" y="53"/>
                  </a:cxn>
                  <a:cxn ang="0">
                    <a:pos x="9" y="71"/>
                  </a:cxn>
                  <a:cxn ang="0">
                    <a:pos x="0" y="91"/>
                  </a:cxn>
                  <a:cxn ang="0">
                    <a:pos x="9" y="85"/>
                  </a:cxn>
                  <a:cxn ang="0">
                    <a:pos x="20" y="73"/>
                  </a:cxn>
                  <a:cxn ang="0">
                    <a:pos x="37" y="61"/>
                  </a:cxn>
                  <a:cxn ang="0">
                    <a:pos x="55" y="48"/>
                  </a:cxn>
                  <a:cxn ang="0">
                    <a:pos x="72" y="35"/>
                  </a:cxn>
                  <a:cxn ang="0">
                    <a:pos x="86" y="23"/>
                  </a:cxn>
                  <a:cxn ang="0">
                    <a:pos x="94" y="11"/>
                  </a:cxn>
                  <a:cxn ang="0">
                    <a:pos x="96" y="3"/>
                  </a:cxn>
                </a:cxnLst>
                <a:rect l="0" t="0" r="r" b="b"/>
                <a:pathLst>
                  <a:path w="96" h="91">
                    <a:moveTo>
                      <a:pt x="96" y="3"/>
                    </a:moveTo>
                    <a:lnTo>
                      <a:pt x="91" y="0"/>
                    </a:lnTo>
                    <a:lnTo>
                      <a:pt x="81" y="1"/>
                    </a:lnTo>
                    <a:lnTo>
                      <a:pt x="66" y="8"/>
                    </a:lnTo>
                    <a:lnTo>
                      <a:pt x="50" y="20"/>
                    </a:lnTo>
                    <a:lnTo>
                      <a:pt x="34" y="35"/>
                    </a:lnTo>
                    <a:lnTo>
                      <a:pt x="20" y="53"/>
                    </a:lnTo>
                    <a:lnTo>
                      <a:pt x="9" y="71"/>
                    </a:lnTo>
                    <a:lnTo>
                      <a:pt x="0" y="91"/>
                    </a:lnTo>
                    <a:lnTo>
                      <a:pt x="9" y="85"/>
                    </a:lnTo>
                    <a:lnTo>
                      <a:pt x="20" y="73"/>
                    </a:lnTo>
                    <a:lnTo>
                      <a:pt x="37" y="61"/>
                    </a:lnTo>
                    <a:lnTo>
                      <a:pt x="55" y="48"/>
                    </a:lnTo>
                    <a:lnTo>
                      <a:pt x="72" y="35"/>
                    </a:lnTo>
                    <a:lnTo>
                      <a:pt x="86" y="23"/>
                    </a:lnTo>
                    <a:lnTo>
                      <a:pt x="94" y="11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5" name="Freeform 731"/>
              <p:cNvSpPr>
                <a:spLocks/>
              </p:cNvSpPr>
              <p:nvPr/>
            </p:nvSpPr>
            <p:spPr bwMode="auto">
              <a:xfrm>
                <a:off x="5430" y="2933"/>
                <a:ext cx="37" cy="36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2" y="0"/>
                  </a:cxn>
                  <a:cxn ang="0">
                    <a:pos x="64" y="2"/>
                  </a:cxn>
                  <a:cxn ang="0">
                    <a:pos x="54" y="7"/>
                  </a:cxn>
                  <a:cxn ang="0">
                    <a:pos x="40" y="14"/>
                  </a:cxn>
                  <a:cxn ang="0">
                    <a:pos x="29" y="24"/>
                  </a:cxn>
                  <a:cxn ang="0">
                    <a:pos x="17" y="39"/>
                  </a:cxn>
                  <a:cxn ang="0">
                    <a:pos x="7" y="54"/>
                  </a:cxn>
                  <a:cxn ang="0">
                    <a:pos x="0" y="74"/>
                  </a:cxn>
                  <a:cxn ang="0">
                    <a:pos x="10" y="64"/>
                  </a:cxn>
                  <a:cxn ang="0">
                    <a:pos x="22" y="55"/>
                  </a:cxn>
                  <a:cxn ang="0">
                    <a:pos x="34" y="44"/>
                  </a:cxn>
                  <a:cxn ang="0">
                    <a:pos x="47" y="34"/>
                  </a:cxn>
                  <a:cxn ang="0">
                    <a:pos x="59" y="25"/>
                  </a:cxn>
                  <a:cxn ang="0">
                    <a:pos x="69" y="17"/>
                  </a:cxn>
                  <a:cxn ang="0">
                    <a:pos x="74" y="9"/>
                  </a:cxn>
                  <a:cxn ang="0">
                    <a:pos x="76" y="4"/>
                  </a:cxn>
                </a:cxnLst>
                <a:rect l="0" t="0" r="r" b="b"/>
                <a:pathLst>
                  <a:path w="76" h="74">
                    <a:moveTo>
                      <a:pt x="76" y="4"/>
                    </a:moveTo>
                    <a:lnTo>
                      <a:pt x="72" y="0"/>
                    </a:lnTo>
                    <a:lnTo>
                      <a:pt x="64" y="2"/>
                    </a:lnTo>
                    <a:lnTo>
                      <a:pt x="54" y="7"/>
                    </a:lnTo>
                    <a:lnTo>
                      <a:pt x="40" y="14"/>
                    </a:lnTo>
                    <a:lnTo>
                      <a:pt x="29" y="24"/>
                    </a:lnTo>
                    <a:lnTo>
                      <a:pt x="17" y="39"/>
                    </a:lnTo>
                    <a:lnTo>
                      <a:pt x="7" y="54"/>
                    </a:lnTo>
                    <a:lnTo>
                      <a:pt x="0" y="74"/>
                    </a:lnTo>
                    <a:lnTo>
                      <a:pt x="10" y="64"/>
                    </a:lnTo>
                    <a:lnTo>
                      <a:pt x="22" y="55"/>
                    </a:lnTo>
                    <a:lnTo>
                      <a:pt x="34" y="44"/>
                    </a:lnTo>
                    <a:lnTo>
                      <a:pt x="47" y="34"/>
                    </a:lnTo>
                    <a:lnTo>
                      <a:pt x="59" y="25"/>
                    </a:lnTo>
                    <a:lnTo>
                      <a:pt x="69" y="17"/>
                    </a:lnTo>
                    <a:lnTo>
                      <a:pt x="74" y="9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6" name="Freeform 732"/>
              <p:cNvSpPr>
                <a:spLocks/>
              </p:cNvSpPr>
              <p:nvPr/>
            </p:nvSpPr>
            <p:spPr bwMode="auto">
              <a:xfrm>
                <a:off x="5430" y="3059"/>
                <a:ext cx="51" cy="39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3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7"/>
                  </a:cxn>
                  <a:cxn ang="0">
                    <a:pos x="10" y="72"/>
                  </a:cxn>
                  <a:cxn ang="0">
                    <a:pos x="25" y="63"/>
                  </a:cxn>
                  <a:cxn ang="0">
                    <a:pos x="44" y="53"/>
                  </a:cxn>
                  <a:cxn ang="0">
                    <a:pos x="62" y="43"/>
                  </a:cxn>
                  <a:cxn ang="0">
                    <a:pos x="79" y="33"/>
                  </a:cxn>
                  <a:cxn ang="0">
                    <a:pos x="94" y="22"/>
                  </a:cxn>
                  <a:cxn ang="0">
                    <a:pos x="102" y="12"/>
                  </a:cxn>
                  <a:cxn ang="0">
                    <a:pos x="104" y="2"/>
                  </a:cxn>
                </a:cxnLst>
                <a:rect l="0" t="0" r="r" b="b"/>
                <a:pathLst>
                  <a:path w="104" h="77">
                    <a:moveTo>
                      <a:pt x="104" y="2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3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7"/>
                    </a:lnTo>
                    <a:lnTo>
                      <a:pt x="10" y="72"/>
                    </a:lnTo>
                    <a:lnTo>
                      <a:pt x="25" y="63"/>
                    </a:lnTo>
                    <a:lnTo>
                      <a:pt x="44" y="53"/>
                    </a:lnTo>
                    <a:lnTo>
                      <a:pt x="62" y="43"/>
                    </a:lnTo>
                    <a:lnTo>
                      <a:pt x="79" y="33"/>
                    </a:lnTo>
                    <a:lnTo>
                      <a:pt x="94" y="22"/>
                    </a:lnTo>
                    <a:lnTo>
                      <a:pt x="102" y="1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7" name="Freeform 733"/>
              <p:cNvSpPr>
                <a:spLocks/>
              </p:cNvSpPr>
              <p:nvPr/>
            </p:nvSpPr>
            <p:spPr bwMode="auto">
              <a:xfrm>
                <a:off x="5447" y="3133"/>
                <a:ext cx="44" cy="29"/>
              </a:xfrm>
              <a:custGeom>
                <a:avLst/>
                <a:gdLst/>
                <a:ahLst/>
                <a:cxnLst>
                  <a:cxn ang="0">
                    <a:pos x="87" y="3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57" y="6"/>
                  </a:cxn>
                  <a:cxn ang="0">
                    <a:pos x="42" y="15"/>
                  </a:cxn>
                  <a:cxn ang="0">
                    <a:pos x="27" y="26"/>
                  </a:cxn>
                  <a:cxn ang="0">
                    <a:pos x="14" y="38"/>
                  </a:cxn>
                  <a:cxn ang="0">
                    <a:pos x="4" y="48"/>
                  </a:cxn>
                  <a:cxn ang="0">
                    <a:pos x="0" y="58"/>
                  </a:cxn>
                  <a:cxn ang="0">
                    <a:pos x="9" y="53"/>
                  </a:cxn>
                  <a:cxn ang="0">
                    <a:pos x="21" y="48"/>
                  </a:cxn>
                  <a:cxn ang="0">
                    <a:pos x="34" y="41"/>
                  </a:cxn>
                  <a:cxn ang="0">
                    <a:pos x="49" y="33"/>
                  </a:cxn>
                  <a:cxn ang="0">
                    <a:pos x="62" y="25"/>
                  </a:cxn>
                  <a:cxn ang="0">
                    <a:pos x="74" y="18"/>
                  </a:cxn>
                  <a:cxn ang="0">
                    <a:pos x="84" y="10"/>
                  </a:cxn>
                  <a:cxn ang="0">
                    <a:pos x="87" y="3"/>
                  </a:cxn>
                </a:cxnLst>
                <a:rect l="0" t="0" r="r" b="b"/>
                <a:pathLst>
                  <a:path w="87" h="58">
                    <a:moveTo>
                      <a:pt x="87" y="3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57" y="6"/>
                    </a:lnTo>
                    <a:lnTo>
                      <a:pt x="42" y="15"/>
                    </a:lnTo>
                    <a:lnTo>
                      <a:pt x="27" y="26"/>
                    </a:lnTo>
                    <a:lnTo>
                      <a:pt x="14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9" y="53"/>
                    </a:lnTo>
                    <a:lnTo>
                      <a:pt x="21" y="48"/>
                    </a:lnTo>
                    <a:lnTo>
                      <a:pt x="34" y="41"/>
                    </a:lnTo>
                    <a:lnTo>
                      <a:pt x="49" y="33"/>
                    </a:lnTo>
                    <a:lnTo>
                      <a:pt x="62" y="25"/>
                    </a:lnTo>
                    <a:lnTo>
                      <a:pt x="74" y="18"/>
                    </a:lnTo>
                    <a:lnTo>
                      <a:pt x="84" y="10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8" name="Freeform 734"/>
              <p:cNvSpPr>
                <a:spLocks/>
              </p:cNvSpPr>
              <p:nvPr/>
            </p:nvSpPr>
            <p:spPr bwMode="auto">
              <a:xfrm>
                <a:off x="5431" y="2907"/>
                <a:ext cx="6" cy="44"/>
              </a:xfrm>
              <a:custGeom>
                <a:avLst/>
                <a:gdLst/>
                <a:ahLst/>
                <a:cxnLst>
                  <a:cxn ang="0">
                    <a:pos x="5" y="88"/>
                  </a:cxn>
                  <a:cxn ang="0">
                    <a:pos x="3" y="70"/>
                  </a:cxn>
                  <a:cxn ang="0">
                    <a:pos x="0" y="38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3"/>
                  </a:cxn>
                  <a:cxn ang="0">
                    <a:pos x="11" y="38"/>
                  </a:cxn>
                  <a:cxn ang="0">
                    <a:pos x="8" y="66"/>
                  </a:cxn>
                  <a:cxn ang="0">
                    <a:pos x="5" y="88"/>
                  </a:cxn>
                </a:cxnLst>
                <a:rect l="0" t="0" r="r" b="b"/>
                <a:pathLst>
                  <a:path w="11" h="88">
                    <a:moveTo>
                      <a:pt x="5" y="88"/>
                    </a:moveTo>
                    <a:lnTo>
                      <a:pt x="3" y="70"/>
                    </a:lnTo>
                    <a:lnTo>
                      <a:pt x="0" y="3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1" y="13"/>
                    </a:lnTo>
                    <a:lnTo>
                      <a:pt x="11" y="38"/>
                    </a:lnTo>
                    <a:lnTo>
                      <a:pt x="8" y="6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9" name="Freeform 735"/>
              <p:cNvSpPr>
                <a:spLocks/>
              </p:cNvSpPr>
              <p:nvPr/>
            </p:nvSpPr>
            <p:spPr bwMode="auto">
              <a:xfrm>
                <a:off x="5381" y="2938"/>
                <a:ext cx="47" cy="62"/>
              </a:xfrm>
              <a:custGeom>
                <a:avLst/>
                <a:gdLst/>
                <a:ahLst/>
                <a:cxnLst>
                  <a:cxn ang="0">
                    <a:pos x="93" y="123"/>
                  </a:cxn>
                  <a:cxn ang="0">
                    <a:pos x="86" y="108"/>
                  </a:cxn>
                  <a:cxn ang="0">
                    <a:pos x="76" y="90"/>
                  </a:cxn>
                  <a:cxn ang="0">
                    <a:pos x="63" y="67"/>
                  </a:cxn>
                  <a:cxn ang="0">
                    <a:pos x="48" y="45"/>
                  </a:cxn>
                  <a:cxn ang="0">
                    <a:pos x="33" y="23"/>
                  </a:cxn>
                  <a:cxn ang="0">
                    <a:pos x="20" y="8"/>
                  </a:cxn>
                  <a:cxn ang="0">
                    <a:pos x="8" y="0"/>
                  </a:cxn>
                  <a:cxn ang="0">
                    <a:pos x="1" y="2"/>
                  </a:cxn>
                  <a:cxn ang="0">
                    <a:pos x="0" y="12"/>
                  </a:cxn>
                  <a:cxn ang="0">
                    <a:pos x="8" y="25"/>
                  </a:cxn>
                  <a:cxn ang="0">
                    <a:pos x="21" y="42"/>
                  </a:cxn>
                  <a:cxn ang="0">
                    <a:pos x="38" y="60"/>
                  </a:cxn>
                  <a:cxn ang="0">
                    <a:pos x="55" y="78"/>
                  </a:cxn>
                  <a:cxn ang="0">
                    <a:pos x="71" y="95"/>
                  </a:cxn>
                  <a:cxn ang="0">
                    <a:pos x="85" y="110"/>
                  </a:cxn>
                  <a:cxn ang="0">
                    <a:pos x="93" y="123"/>
                  </a:cxn>
                </a:cxnLst>
                <a:rect l="0" t="0" r="r" b="b"/>
                <a:pathLst>
                  <a:path w="93" h="123">
                    <a:moveTo>
                      <a:pt x="93" y="123"/>
                    </a:moveTo>
                    <a:lnTo>
                      <a:pt x="86" y="108"/>
                    </a:lnTo>
                    <a:lnTo>
                      <a:pt x="76" y="90"/>
                    </a:lnTo>
                    <a:lnTo>
                      <a:pt x="63" y="67"/>
                    </a:lnTo>
                    <a:lnTo>
                      <a:pt x="48" y="45"/>
                    </a:lnTo>
                    <a:lnTo>
                      <a:pt x="33" y="23"/>
                    </a:lnTo>
                    <a:lnTo>
                      <a:pt x="20" y="8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8" y="25"/>
                    </a:lnTo>
                    <a:lnTo>
                      <a:pt x="21" y="42"/>
                    </a:lnTo>
                    <a:lnTo>
                      <a:pt x="38" y="60"/>
                    </a:lnTo>
                    <a:lnTo>
                      <a:pt x="55" y="78"/>
                    </a:lnTo>
                    <a:lnTo>
                      <a:pt x="71" y="95"/>
                    </a:lnTo>
                    <a:lnTo>
                      <a:pt x="85" y="110"/>
                    </a:lnTo>
                    <a:lnTo>
                      <a:pt x="93" y="1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0" name="Freeform 736"/>
              <p:cNvSpPr>
                <a:spLocks/>
              </p:cNvSpPr>
              <p:nvPr/>
            </p:nvSpPr>
            <p:spPr bwMode="auto">
              <a:xfrm>
                <a:off x="5380" y="2964"/>
                <a:ext cx="49" cy="56"/>
              </a:xfrm>
              <a:custGeom>
                <a:avLst/>
                <a:gdLst/>
                <a:ahLst/>
                <a:cxnLst>
                  <a:cxn ang="0">
                    <a:pos x="99" y="111"/>
                  </a:cxn>
                  <a:cxn ang="0">
                    <a:pos x="90" y="98"/>
                  </a:cxn>
                  <a:cxn ang="0">
                    <a:pos x="77" y="80"/>
                  </a:cxn>
                  <a:cxn ang="0">
                    <a:pos x="62" y="60"/>
                  </a:cxn>
                  <a:cxn ang="0">
                    <a:pos x="45" y="38"/>
                  </a:cxn>
                  <a:cxn ang="0">
                    <a:pos x="30" y="20"/>
                  </a:cxn>
                  <a:cxn ang="0">
                    <a:pos x="15" y="6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13"/>
                  </a:cxn>
                  <a:cxn ang="0">
                    <a:pos x="12" y="28"/>
                  </a:cxn>
                  <a:cxn ang="0">
                    <a:pos x="27" y="43"/>
                  </a:cxn>
                  <a:cxn ang="0">
                    <a:pos x="45" y="60"/>
                  </a:cxn>
                  <a:cxn ang="0">
                    <a:pos x="62" y="76"/>
                  </a:cxn>
                  <a:cxn ang="0">
                    <a:pos x="79" y="91"/>
                  </a:cxn>
                  <a:cxn ang="0">
                    <a:pos x="92" y="103"/>
                  </a:cxn>
                  <a:cxn ang="0">
                    <a:pos x="99" y="111"/>
                  </a:cxn>
                </a:cxnLst>
                <a:rect l="0" t="0" r="r" b="b"/>
                <a:pathLst>
                  <a:path w="99" h="111">
                    <a:moveTo>
                      <a:pt x="99" y="111"/>
                    </a:moveTo>
                    <a:lnTo>
                      <a:pt x="90" y="98"/>
                    </a:lnTo>
                    <a:lnTo>
                      <a:pt x="77" y="80"/>
                    </a:lnTo>
                    <a:lnTo>
                      <a:pt x="62" y="60"/>
                    </a:lnTo>
                    <a:lnTo>
                      <a:pt x="45" y="38"/>
                    </a:lnTo>
                    <a:lnTo>
                      <a:pt x="30" y="20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2" y="28"/>
                    </a:lnTo>
                    <a:lnTo>
                      <a:pt x="27" y="43"/>
                    </a:lnTo>
                    <a:lnTo>
                      <a:pt x="45" y="60"/>
                    </a:lnTo>
                    <a:lnTo>
                      <a:pt x="62" y="76"/>
                    </a:lnTo>
                    <a:lnTo>
                      <a:pt x="79" y="91"/>
                    </a:lnTo>
                    <a:lnTo>
                      <a:pt x="92" y="103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1" name="Freeform 737"/>
              <p:cNvSpPr>
                <a:spLocks/>
              </p:cNvSpPr>
              <p:nvPr/>
            </p:nvSpPr>
            <p:spPr bwMode="auto">
              <a:xfrm>
                <a:off x="5376" y="2994"/>
                <a:ext cx="53" cy="51"/>
              </a:xfrm>
              <a:custGeom>
                <a:avLst/>
                <a:gdLst/>
                <a:ahLst/>
                <a:cxnLst>
                  <a:cxn ang="0">
                    <a:pos x="105" y="102"/>
                  </a:cxn>
                  <a:cxn ang="0">
                    <a:pos x="95" y="87"/>
                  </a:cxn>
                  <a:cxn ang="0">
                    <a:pos x="81" y="68"/>
                  </a:cxn>
                  <a:cxn ang="0">
                    <a:pos x="65" y="48"/>
                  </a:cxn>
                  <a:cxn ang="0">
                    <a:pos x="46" y="31"/>
                  </a:cxn>
                  <a:cxn ang="0">
                    <a:pos x="30" y="16"/>
                  </a:cxn>
                  <a:cxn ang="0">
                    <a:pos x="15" y="5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13" y="23"/>
                  </a:cxn>
                  <a:cxn ang="0">
                    <a:pos x="28" y="36"/>
                  </a:cxn>
                  <a:cxn ang="0">
                    <a:pos x="46" y="50"/>
                  </a:cxn>
                  <a:cxn ang="0">
                    <a:pos x="65" y="65"/>
                  </a:cxn>
                  <a:cxn ang="0">
                    <a:pos x="83" y="78"/>
                  </a:cxn>
                  <a:cxn ang="0">
                    <a:pos x="96" y="92"/>
                  </a:cxn>
                  <a:cxn ang="0">
                    <a:pos x="105" y="102"/>
                  </a:cxn>
                </a:cxnLst>
                <a:rect l="0" t="0" r="r" b="b"/>
                <a:pathLst>
                  <a:path w="105" h="102">
                    <a:moveTo>
                      <a:pt x="105" y="102"/>
                    </a:moveTo>
                    <a:lnTo>
                      <a:pt x="95" y="87"/>
                    </a:lnTo>
                    <a:lnTo>
                      <a:pt x="81" y="68"/>
                    </a:lnTo>
                    <a:lnTo>
                      <a:pt x="65" y="48"/>
                    </a:lnTo>
                    <a:lnTo>
                      <a:pt x="46" y="31"/>
                    </a:lnTo>
                    <a:lnTo>
                      <a:pt x="30" y="16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3" y="23"/>
                    </a:lnTo>
                    <a:lnTo>
                      <a:pt x="28" y="36"/>
                    </a:lnTo>
                    <a:lnTo>
                      <a:pt x="46" y="50"/>
                    </a:lnTo>
                    <a:lnTo>
                      <a:pt x="65" y="65"/>
                    </a:lnTo>
                    <a:lnTo>
                      <a:pt x="83" y="78"/>
                    </a:lnTo>
                    <a:lnTo>
                      <a:pt x="96" y="92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2" name="Freeform 738"/>
              <p:cNvSpPr>
                <a:spLocks/>
              </p:cNvSpPr>
              <p:nvPr/>
            </p:nvSpPr>
            <p:spPr bwMode="auto">
              <a:xfrm>
                <a:off x="5383" y="3031"/>
                <a:ext cx="50" cy="38"/>
              </a:xfrm>
              <a:custGeom>
                <a:avLst/>
                <a:gdLst/>
                <a:ahLst/>
                <a:cxnLst>
                  <a:cxn ang="0">
                    <a:pos x="100" y="77"/>
                  </a:cxn>
                  <a:cxn ang="0">
                    <a:pos x="90" y="65"/>
                  </a:cxn>
                  <a:cxn ang="0">
                    <a:pos x="77" y="52"/>
                  </a:cxn>
                  <a:cxn ang="0">
                    <a:pos x="60" y="35"/>
                  </a:cxn>
                  <a:cxn ang="0">
                    <a:pos x="43" y="22"/>
                  </a:cxn>
                  <a:cxn ang="0">
                    <a:pos x="28" y="9"/>
                  </a:cxn>
                  <a:cxn ang="0">
                    <a:pos x="13" y="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2" y="27"/>
                  </a:cxn>
                  <a:cxn ang="0">
                    <a:pos x="27" y="35"/>
                  </a:cxn>
                  <a:cxn ang="0">
                    <a:pos x="43" y="44"/>
                  </a:cxn>
                  <a:cxn ang="0">
                    <a:pos x="60" y="52"/>
                  </a:cxn>
                  <a:cxn ang="0">
                    <a:pos x="77" y="60"/>
                  </a:cxn>
                  <a:cxn ang="0">
                    <a:pos x="90" y="69"/>
                  </a:cxn>
                  <a:cxn ang="0">
                    <a:pos x="100" y="77"/>
                  </a:cxn>
                </a:cxnLst>
                <a:rect l="0" t="0" r="r" b="b"/>
                <a:pathLst>
                  <a:path w="100" h="77">
                    <a:moveTo>
                      <a:pt x="100" y="77"/>
                    </a:moveTo>
                    <a:lnTo>
                      <a:pt x="90" y="65"/>
                    </a:lnTo>
                    <a:lnTo>
                      <a:pt x="77" y="52"/>
                    </a:lnTo>
                    <a:lnTo>
                      <a:pt x="60" y="35"/>
                    </a:lnTo>
                    <a:lnTo>
                      <a:pt x="43" y="22"/>
                    </a:lnTo>
                    <a:lnTo>
                      <a:pt x="28" y="9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7"/>
                    </a:lnTo>
                    <a:lnTo>
                      <a:pt x="12" y="27"/>
                    </a:lnTo>
                    <a:lnTo>
                      <a:pt x="27" y="35"/>
                    </a:lnTo>
                    <a:lnTo>
                      <a:pt x="43" y="44"/>
                    </a:lnTo>
                    <a:lnTo>
                      <a:pt x="60" y="52"/>
                    </a:lnTo>
                    <a:lnTo>
                      <a:pt x="77" y="60"/>
                    </a:lnTo>
                    <a:lnTo>
                      <a:pt x="90" y="69"/>
                    </a:lnTo>
                    <a:lnTo>
                      <a:pt x="10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3" name="Freeform 739"/>
              <p:cNvSpPr>
                <a:spLocks/>
              </p:cNvSpPr>
              <p:nvPr/>
            </p:nvSpPr>
            <p:spPr bwMode="auto">
              <a:xfrm>
                <a:off x="5386" y="3062"/>
                <a:ext cx="49" cy="35"/>
              </a:xfrm>
              <a:custGeom>
                <a:avLst/>
                <a:gdLst/>
                <a:ahLst/>
                <a:cxnLst>
                  <a:cxn ang="0">
                    <a:pos x="96" y="70"/>
                  </a:cxn>
                  <a:cxn ang="0">
                    <a:pos x="88" y="62"/>
                  </a:cxn>
                  <a:cxn ang="0">
                    <a:pos x="73" y="48"/>
                  </a:cxn>
                  <a:cxn ang="0">
                    <a:pos x="56" y="35"/>
                  </a:cxn>
                  <a:cxn ang="0">
                    <a:pos x="40" y="20"/>
                  </a:cxn>
                  <a:cxn ang="0">
                    <a:pos x="23" y="10"/>
                  </a:cxn>
                  <a:cxn ang="0">
                    <a:pos x="10" y="2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5" y="27"/>
                  </a:cxn>
                  <a:cxn ang="0">
                    <a:pos x="28" y="37"/>
                  </a:cxn>
                  <a:cxn ang="0">
                    <a:pos x="45" y="45"/>
                  </a:cxn>
                  <a:cxn ang="0">
                    <a:pos x="61" y="53"/>
                  </a:cxn>
                  <a:cxn ang="0">
                    <a:pos x="76" y="60"/>
                  </a:cxn>
                  <a:cxn ang="0">
                    <a:pos x="90" y="65"/>
                  </a:cxn>
                  <a:cxn ang="0">
                    <a:pos x="96" y="70"/>
                  </a:cxn>
                </a:cxnLst>
                <a:rect l="0" t="0" r="r" b="b"/>
                <a:pathLst>
                  <a:path w="96" h="70">
                    <a:moveTo>
                      <a:pt x="96" y="70"/>
                    </a:moveTo>
                    <a:lnTo>
                      <a:pt x="88" y="62"/>
                    </a:lnTo>
                    <a:lnTo>
                      <a:pt x="73" y="48"/>
                    </a:lnTo>
                    <a:lnTo>
                      <a:pt x="56" y="35"/>
                    </a:lnTo>
                    <a:lnTo>
                      <a:pt x="40" y="20"/>
                    </a:lnTo>
                    <a:lnTo>
                      <a:pt x="23" y="10"/>
                    </a:lnTo>
                    <a:lnTo>
                      <a:pt x="10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5" y="27"/>
                    </a:lnTo>
                    <a:lnTo>
                      <a:pt x="28" y="37"/>
                    </a:lnTo>
                    <a:lnTo>
                      <a:pt x="45" y="45"/>
                    </a:lnTo>
                    <a:lnTo>
                      <a:pt x="61" y="53"/>
                    </a:lnTo>
                    <a:lnTo>
                      <a:pt x="76" y="60"/>
                    </a:lnTo>
                    <a:lnTo>
                      <a:pt x="90" y="65"/>
                    </a:lnTo>
                    <a:lnTo>
                      <a:pt x="96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4" name="Freeform 740"/>
              <p:cNvSpPr>
                <a:spLocks/>
              </p:cNvSpPr>
              <p:nvPr/>
            </p:nvSpPr>
            <p:spPr bwMode="auto">
              <a:xfrm>
                <a:off x="5396" y="3104"/>
                <a:ext cx="43" cy="18"/>
              </a:xfrm>
              <a:custGeom>
                <a:avLst/>
                <a:gdLst/>
                <a:ahLst/>
                <a:cxnLst>
                  <a:cxn ang="0">
                    <a:pos x="85" y="37"/>
                  </a:cxn>
                  <a:cxn ang="0">
                    <a:pos x="75" y="29"/>
                  </a:cxn>
                  <a:cxn ang="0">
                    <a:pos x="61" y="20"/>
                  </a:cxn>
                  <a:cxn ang="0">
                    <a:pos x="46" y="12"/>
                  </a:cxn>
                  <a:cxn ang="0">
                    <a:pos x="33" y="5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" y="2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1" y="25"/>
                  </a:cxn>
                  <a:cxn ang="0">
                    <a:pos x="23" y="29"/>
                  </a:cxn>
                  <a:cxn ang="0">
                    <a:pos x="36" y="30"/>
                  </a:cxn>
                  <a:cxn ang="0">
                    <a:pos x="50" y="30"/>
                  </a:cxn>
                  <a:cxn ang="0">
                    <a:pos x="65" y="32"/>
                  </a:cxn>
                  <a:cxn ang="0">
                    <a:pos x="76" y="34"/>
                  </a:cxn>
                  <a:cxn ang="0">
                    <a:pos x="85" y="37"/>
                  </a:cxn>
                </a:cxnLst>
                <a:rect l="0" t="0" r="r" b="b"/>
                <a:pathLst>
                  <a:path w="85" h="37">
                    <a:moveTo>
                      <a:pt x="85" y="37"/>
                    </a:moveTo>
                    <a:lnTo>
                      <a:pt x="75" y="29"/>
                    </a:lnTo>
                    <a:lnTo>
                      <a:pt x="61" y="20"/>
                    </a:lnTo>
                    <a:lnTo>
                      <a:pt x="46" y="12"/>
                    </a:lnTo>
                    <a:lnTo>
                      <a:pt x="33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11" y="25"/>
                    </a:lnTo>
                    <a:lnTo>
                      <a:pt x="23" y="29"/>
                    </a:lnTo>
                    <a:lnTo>
                      <a:pt x="36" y="30"/>
                    </a:lnTo>
                    <a:lnTo>
                      <a:pt x="50" y="30"/>
                    </a:lnTo>
                    <a:lnTo>
                      <a:pt x="65" y="32"/>
                    </a:lnTo>
                    <a:lnTo>
                      <a:pt x="76" y="34"/>
                    </a:lnTo>
                    <a:lnTo>
                      <a:pt x="85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5" name="Freeform 741"/>
              <p:cNvSpPr>
                <a:spLocks/>
              </p:cNvSpPr>
              <p:nvPr/>
            </p:nvSpPr>
            <p:spPr bwMode="auto">
              <a:xfrm>
                <a:off x="5406" y="3133"/>
                <a:ext cx="38" cy="9"/>
              </a:xfrm>
              <a:custGeom>
                <a:avLst/>
                <a:gdLst/>
                <a:ahLst/>
                <a:cxnLst>
                  <a:cxn ang="0">
                    <a:pos x="75" y="18"/>
                  </a:cxn>
                  <a:cxn ang="0">
                    <a:pos x="66" y="15"/>
                  </a:cxn>
                  <a:cxn ang="0">
                    <a:pos x="55" y="10"/>
                  </a:cxn>
                  <a:cxn ang="0">
                    <a:pos x="43" y="5"/>
                  </a:cxn>
                  <a:cxn ang="0">
                    <a:pos x="30" y="1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10" y="16"/>
                  </a:cxn>
                  <a:cxn ang="0">
                    <a:pos x="18" y="18"/>
                  </a:cxn>
                  <a:cxn ang="0">
                    <a:pos x="30" y="18"/>
                  </a:cxn>
                  <a:cxn ang="0">
                    <a:pos x="41" y="16"/>
                  </a:cxn>
                  <a:cxn ang="0">
                    <a:pos x="53" y="16"/>
                  </a:cxn>
                  <a:cxn ang="0">
                    <a:pos x="65" y="16"/>
                  </a:cxn>
                  <a:cxn ang="0">
                    <a:pos x="75" y="18"/>
                  </a:cxn>
                </a:cxnLst>
                <a:rect l="0" t="0" r="r" b="b"/>
                <a:pathLst>
                  <a:path w="75" h="18">
                    <a:moveTo>
                      <a:pt x="75" y="18"/>
                    </a:moveTo>
                    <a:lnTo>
                      <a:pt x="66" y="15"/>
                    </a:lnTo>
                    <a:lnTo>
                      <a:pt x="55" y="10"/>
                    </a:lnTo>
                    <a:lnTo>
                      <a:pt x="43" y="5"/>
                    </a:lnTo>
                    <a:lnTo>
                      <a:pt x="30" y="1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30" y="18"/>
                    </a:lnTo>
                    <a:lnTo>
                      <a:pt x="41" y="16"/>
                    </a:lnTo>
                    <a:lnTo>
                      <a:pt x="53" y="16"/>
                    </a:lnTo>
                    <a:lnTo>
                      <a:pt x="65" y="16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6" name="Freeform 742"/>
              <p:cNvSpPr>
                <a:spLocks/>
              </p:cNvSpPr>
              <p:nvPr/>
            </p:nvSpPr>
            <p:spPr bwMode="auto">
              <a:xfrm>
                <a:off x="5412" y="3155"/>
                <a:ext cx="37" cy="10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67" y="6"/>
                  </a:cxn>
                  <a:cxn ang="0">
                    <a:pos x="57" y="3"/>
                  </a:cxn>
                  <a:cxn ang="0">
                    <a:pos x="45" y="1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1"/>
                  </a:cxn>
                  <a:cxn ang="0">
                    <a:pos x="4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0"/>
                  </a:cxn>
                  <a:cxn ang="0">
                    <a:pos x="15" y="20"/>
                  </a:cxn>
                  <a:cxn ang="0">
                    <a:pos x="25" y="18"/>
                  </a:cxn>
                  <a:cxn ang="0">
                    <a:pos x="37" y="15"/>
                  </a:cxn>
                  <a:cxn ang="0">
                    <a:pos x="50" y="11"/>
                  </a:cxn>
                  <a:cxn ang="0">
                    <a:pos x="62" y="10"/>
                  </a:cxn>
                  <a:cxn ang="0">
                    <a:pos x="74" y="10"/>
                  </a:cxn>
                </a:cxnLst>
                <a:rect l="0" t="0" r="r" b="b"/>
                <a:pathLst>
                  <a:path w="74" h="20">
                    <a:moveTo>
                      <a:pt x="74" y="10"/>
                    </a:moveTo>
                    <a:lnTo>
                      <a:pt x="67" y="6"/>
                    </a:lnTo>
                    <a:lnTo>
                      <a:pt x="57" y="3"/>
                    </a:lnTo>
                    <a:lnTo>
                      <a:pt x="45" y="1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4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0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5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7" name="Freeform 743"/>
              <p:cNvSpPr>
                <a:spLocks/>
              </p:cNvSpPr>
              <p:nvPr/>
            </p:nvSpPr>
            <p:spPr bwMode="auto">
              <a:xfrm>
                <a:off x="5424" y="3174"/>
                <a:ext cx="36" cy="11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68" y="17"/>
                  </a:cxn>
                  <a:cxn ang="0">
                    <a:pos x="61" y="12"/>
                  </a:cxn>
                  <a:cxn ang="0">
                    <a:pos x="51" y="7"/>
                  </a:cxn>
                  <a:cxn ang="0">
                    <a:pos x="40" y="2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6" y="4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5" y="22"/>
                  </a:cxn>
                  <a:cxn ang="0">
                    <a:pos x="13" y="24"/>
                  </a:cxn>
                  <a:cxn ang="0">
                    <a:pos x="25" y="24"/>
                  </a:cxn>
                  <a:cxn ang="0">
                    <a:pos x="38" y="22"/>
                  </a:cxn>
                  <a:cxn ang="0">
                    <a:pos x="50" y="22"/>
                  </a:cxn>
                  <a:cxn ang="0">
                    <a:pos x="61" y="22"/>
                  </a:cxn>
                  <a:cxn ang="0">
                    <a:pos x="72" y="24"/>
                  </a:cxn>
                </a:cxnLst>
                <a:rect l="0" t="0" r="r" b="b"/>
                <a:pathLst>
                  <a:path w="72" h="24">
                    <a:moveTo>
                      <a:pt x="72" y="24"/>
                    </a:moveTo>
                    <a:lnTo>
                      <a:pt x="68" y="17"/>
                    </a:lnTo>
                    <a:lnTo>
                      <a:pt x="61" y="12"/>
                    </a:lnTo>
                    <a:lnTo>
                      <a:pt x="51" y="7"/>
                    </a:lnTo>
                    <a:lnTo>
                      <a:pt x="40" y="2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3" y="24"/>
                    </a:lnTo>
                    <a:lnTo>
                      <a:pt x="25" y="24"/>
                    </a:lnTo>
                    <a:lnTo>
                      <a:pt x="38" y="22"/>
                    </a:lnTo>
                    <a:lnTo>
                      <a:pt x="50" y="22"/>
                    </a:lnTo>
                    <a:lnTo>
                      <a:pt x="61" y="22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8" name="Freeform 744"/>
              <p:cNvSpPr>
                <a:spLocks/>
              </p:cNvSpPr>
              <p:nvPr/>
            </p:nvSpPr>
            <p:spPr bwMode="auto">
              <a:xfrm>
                <a:off x="5426" y="3188"/>
                <a:ext cx="40" cy="11"/>
              </a:xfrm>
              <a:custGeom>
                <a:avLst/>
                <a:gdLst/>
                <a:ahLst/>
                <a:cxnLst>
                  <a:cxn ang="0">
                    <a:pos x="80" y="18"/>
                  </a:cxn>
                  <a:cxn ang="0">
                    <a:pos x="73" y="15"/>
                  </a:cxn>
                  <a:cxn ang="0">
                    <a:pos x="63" y="12"/>
                  </a:cxn>
                  <a:cxn ang="0">
                    <a:pos x="53" y="7"/>
                  </a:cxn>
                  <a:cxn ang="0">
                    <a:pos x="41" y="3"/>
                  </a:cxn>
                  <a:cxn ang="0">
                    <a:pos x="28" y="0"/>
                  </a:cxn>
                  <a:cxn ang="0">
                    <a:pos x="18" y="0"/>
                  </a:cxn>
                  <a:cxn ang="0">
                    <a:pos x="8" y="2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6" y="18"/>
                  </a:cxn>
                  <a:cxn ang="0">
                    <a:pos x="16" y="22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60" y="22"/>
                  </a:cxn>
                  <a:cxn ang="0">
                    <a:pos x="73" y="20"/>
                  </a:cxn>
                  <a:cxn ang="0">
                    <a:pos x="80" y="18"/>
                  </a:cxn>
                </a:cxnLst>
                <a:rect l="0" t="0" r="r" b="b"/>
                <a:pathLst>
                  <a:path w="80" h="22">
                    <a:moveTo>
                      <a:pt x="80" y="18"/>
                    </a:moveTo>
                    <a:lnTo>
                      <a:pt x="73" y="15"/>
                    </a:lnTo>
                    <a:lnTo>
                      <a:pt x="63" y="12"/>
                    </a:lnTo>
                    <a:lnTo>
                      <a:pt x="53" y="7"/>
                    </a:lnTo>
                    <a:lnTo>
                      <a:pt x="41" y="3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6" y="18"/>
                    </a:lnTo>
                    <a:lnTo>
                      <a:pt x="16" y="22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3" y="20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9" name="Freeform 745"/>
              <p:cNvSpPr>
                <a:spLocks/>
              </p:cNvSpPr>
              <p:nvPr/>
            </p:nvSpPr>
            <p:spPr bwMode="auto">
              <a:xfrm>
                <a:off x="5392" y="2914"/>
                <a:ext cx="38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0"/>
                  </a:cxn>
                  <a:cxn ang="0">
                    <a:pos x="10" y="21"/>
                  </a:cxn>
                  <a:cxn ang="0">
                    <a:pos x="22" y="36"/>
                  </a:cxn>
                  <a:cxn ang="0">
                    <a:pos x="35" y="53"/>
                  </a:cxn>
                  <a:cxn ang="0">
                    <a:pos x="50" y="71"/>
                  </a:cxn>
                  <a:cxn ang="0">
                    <a:pos x="62" y="90"/>
                  </a:cxn>
                  <a:cxn ang="0">
                    <a:pos x="70" y="108"/>
                  </a:cxn>
                  <a:cxn ang="0">
                    <a:pos x="75" y="123"/>
                  </a:cxn>
                  <a:cxn ang="0">
                    <a:pos x="70" y="103"/>
                  </a:cxn>
                  <a:cxn ang="0">
                    <a:pos x="62" y="81"/>
                  </a:cxn>
                  <a:cxn ang="0">
                    <a:pos x="52" y="58"/>
                  </a:cxn>
                  <a:cxn ang="0">
                    <a:pos x="40" y="36"/>
                  </a:cxn>
                  <a:cxn ang="0">
                    <a:pos x="29" y="18"/>
                  </a:cxn>
                  <a:cxn ang="0">
                    <a:pos x="17" y="5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5" h="123">
                    <a:moveTo>
                      <a:pt x="0" y="3"/>
                    </a:moveTo>
                    <a:lnTo>
                      <a:pt x="4" y="10"/>
                    </a:lnTo>
                    <a:lnTo>
                      <a:pt x="10" y="21"/>
                    </a:lnTo>
                    <a:lnTo>
                      <a:pt x="22" y="36"/>
                    </a:lnTo>
                    <a:lnTo>
                      <a:pt x="35" y="53"/>
                    </a:lnTo>
                    <a:lnTo>
                      <a:pt x="50" y="71"/>
                    </a:lnTo>
                    <a:lnTo>
                      <a:pt x="62" y="90"/>
                    </a:lnTo>
                    <a:lnTo>
                      <a:pt x="70" y="108"/>
                    </a:lnTo>
                    <a:lnTo>
                      <a:pt x="75" y="123"/>
                    </a:lnTo>
                    <a:lnTo>
                      <a:pt x="70" y="103"/>
                    </a:lnTo>
                    <a:lnTo>
                      <a:pt x="62" y="81"/>
                    </a:lnTo>
                    <a:lnTo>
                      <a:pt x="52" y="58"/>
                    </a:lnTo>
                    <a:lnTo>
                      <a:pt x="40" y="36"/>
                    </a:lnTo>
                    <a:lnTo>
                      <a:pt x="29" y="18"/>
                    </a:lnTo>
                    <a:lnTo>
                      <a:pt x="17" y="5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0" name="Freeform 746"/>
              <p:cNvSpPr>
                <a:spLocks/>
              </p:cNvSpPr>
              <p:nvPr/>
            </p:nvSpPr>
            <p:spPr bwMode="auto">
              <a:xfrm>
                <a:off x="5410" y="2905"/>
                <a:ext cx="24" cy="45"/>
              </a:xfrm>
              <a:custGeom>
                <a:avLst/>
                <a:gdLst/>
                <a:ahLst/>
                <a:cxnLst>
                  <a:cxn ang="0">
                    <a:pos x="49" y="90"/>
                  </a:cxn>
                  <a:cxn ang="0">
                    <a:pos x="39" y="62"/>
                  </a:cxn>
                  <a:cxn ang="0">
                    <a:pos x="24" y="3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2" y="30"/>
                  </a:cxn>
                  <a:cxn ang="0">
                    <a:pos x="20" y="44"/>
                  </a:cxn>
                  <a:cxn ang="0">
                    <a:pos x="29" y="59"/>
                  </a:cxn>
                  <a:cxn ang="0">
                    <a:pos x="37" y="72"/>
                  </a:cxn>
                  <a:cxn ang="0">
                    <a:pos x="44" y="82"/>
                  </a:cxn>
                  <a:cxn ang="0">
                    <a:pos x="49" y="90"/>
                  </a:cxn>
                </a:cxnLst>
                <a:rect l="0" t="0" r="r" b="b"/>
                <a:pathLst>
                  <a:path w="49" h="90">
                    <a:moveTo>
                      <a:pt x="49" y="90"/>
                    </a:moveTo>
                    <a:lnTo>
                      <a:pt x="39" y="62"/>
                    </a:lnTo>
                    <a:lnTo>
                      <a:pt x="24" y="3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2" y="30"/>
                    </a:lnTo>
                    <a:lnTo>
                      <a:pt x="20" y="44"/>
                    </a:lnTo>
                    <a:lnTo>
                      <a:pt x="29" y="59"/>
                    </a:lnTo>
                    <a:lnTo>
                      <a:pt x="37" y="72"/>
                    </a:lnTo>
                    <a:lnTo>
                      <a:pt x="44" y="82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1" name="Freeform 747"/>
              <p:cNvSpPr>
                <a:spLocks/>
              </p:cNvSpPr>
              <p:nvPr/>
            </p:nvSpPr>
            <p:spPr bwMode="auto">
              <a:xfrm>
                <a:off x="5538" y="3074"/>
                <a:ext cx="69" cy="240"/>
              </a:xfrm>
              <a:custGeom>
                <a:avLst/>
                <a:gdLst/>
                <a:ahLst/>
                <a:cxnLst>
                  <a:cxn ang="0">
                    <a:pos x="20" y="477"/>
                  </a:cxn>
                  <a:cxn ang="0">
                    <a:pos x="15" y="479"/>
                  </a:cxn>
                  <a:cxn ang="0">
                    <a:pos x="10" y="477"/>
                  </a:cxn>
                  <a:cxn ang="0">
                    <a:pos x="5" y="475"/>
                  </a:cxn>
                  <a:cxn ang="0">
                    <a:pos x="0" y="475"/>
                  </a:cxn>
                  <a:cxn ang="0">
                    <a:pos x="52" y="417"/>
                  </a:cxn>
                  <a:cxn ang="0">
                    <a:pos x="87" y="355"/>
                  </a:cxn>
                  <a:cxn ang="0">
                    <a:pos x="110" y="290"/>
                  </a:cxn>
                  <a:cxn ang="0">
                    <a:pos x="120" y="224"/>
                  </a:cxn>
                  <a:cxn ang="0">
                    <a:pos x="124" y="160"/>
                  </a:cxn>
                  <a:cxn ang="0">
                    <a:pos x="120" y="100"/>
                  </a:cxn>
                  <a:cxn ang="0">
                    <a:pos x="115" y="47"/>
                  </a:cxn>
                  <a:cxn ang="0">
                    <a:pos x="109" y="0"/>
                  </a:cxn>
                  <a:cxn ang="0">
                    <a:pos x="125" y="37"/>
                  </a:cxn>
                  <a:cxn ang="0">
                    <a:pos x="137" y="93"/>
                  </a:cxn>
                  <a:cxn ang="0">
                    <a:pos x="139" y="162"/>
                  </a:cxn>
                  <a:cxn ang="0">
                    <a:pos x="134" y="235"/>
                  </a:cxn>
                  <a:cxn ang="0">
                    <a:pos x="120" y="310"/>
                  </a:cxn>
                  <a:cxn ang="0">
                    <a:pos x="97" y="380"/>
                  </a:cxn>
                  <a:cxn ang="0">
                    <a:pos x="64" y="437"/>
                  </a:cxn>
                  <a:cxn ang="0">
                    <a:pos x="20" y="477"/>
                  </a:cxn>
                </a:cxnLst>
                <a:rect l="0" t="0" r="r" b="b"/>
                <a:pathLst>
                  <a:path w="139" h="479">
                    <a:moveTo>
                      <a:pt x="20" y="477"/>
                    </a:moveTo>
                    <a:lnTo>
                      <a:pt x="15" y="479"/>
                    </a:lnTo>
                    <a:lnTo>
                      <a:pt x="10" y="477"/>
                    </a:lnTo>
                    <a:lnTo>
                      <a:pt x="5" y="475"/>
                    </a:lnTo>
                    <a:lnTo>
                      <a:pt x="0" y="475"/>
                    </a:lnTo>
                    <a:lnTo>
                      <a:pt x="52" y="417"/>
                    </a:lnTo>
                    <a:lnTo>
                      <a:pt x="87" y="355"/>
                    </a:lnTo>
                    <a:lnTo>
                      <a:pt x="110" y="290"/>
                    </a:lnTo>
                    <a:lnTo>
                      <a:pt x="120" y="224"/>
                    </a:lnTo>
                    <a:lnTo>
                      <a:pt x="124" y="160"/>
                    </a:lnTo>
                    <a:lnTo>
                      <a:pt x="120" y="100"/>
                    </a:lnTo>
                    <a:lnTo>
                      <a:pt x="115" y="47"/>
                    </a:lnTo>
                    <a:lnTo>
                      <a:pt x="109" y="0"/>
                    </a:lnTo>
                    <a:lnTo>
                      <a:pt x="125" y="37"/>
                    </a:lnTo>
                    <a:lnTo>
                      <a:pt x="137" y="93"/>
                    </a:lnTo>
                    <a:lnTo>
                      <a:pt x="139" y="162"/>
                    </a:lnTo>
                    <a:lnTo>
                      <a:pt x="134" y="235"/>
                    </a:lnTo>
                    <a:lnTo>
                      <a:pt x="120" y="310"/>
                    </a:lnTo>
                    <a:lnTo>
                      <a:pt x="97" y="380"/>
                    </a:lnTo>
                    <a:lnTo>
                      <a:pt x="64" y="437"/>
                    </a:lnTo>
                    <a:lnTo>
                      <a:pt x="20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2" name="Freeform 748"/>
              <p:cNvSpPr>
                <a:spLocks/>
              </p:cNvSpPr>
              <p:nvPr/>
            </p:nvSpPr>
            <p:spPr bwMode="auto">
              <a:xfrm>
                <a:off x="5555" y="3080"/>
                <a:ext cx="47" cy="34"/>
              </a:xfrm>
              <a:custGeom>
                <a:avLst/>
                <a:gdLst/>
                <a:ahLst/>
                <a:cxnLst>
                  <a:cxn ang="0">
                    <a:pos x="93" y="66"/>
                  </a:cxn>
                  <a:cxn ang="0">
                    <a:pos x="85" y="53"/>
                  </a:cxn>
                  <a:cxn ang="0">
                    <a:pos x="71" y="40"/>
                  </a:cxn>
                  <a:cxn ang="0">
                    <a:pos x="58" y="28"/>
                  </a:cxn>
                  <a:cxn ang="0">
                    <a:pos x="41" y="16"/>
                  </a:cxn>
                  <a:cxn ang="0">
                    <a:pos x="28" y="8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6" y="13"/>
                  </a:cxn>
                  <a:cxn ang="0">
                    <a:pos x="18" y="20"/>
                  </a:cxn>
                  <a:cxn ang="0">
                    <a:pos x="31" y="28"/>
                  </a:cxn>
                  <a:cxn ang="0">
                    <a:pos x="48" y="36"/>
                  </a:cxn>
                  <a:cxn ang="0">
                    <a:pos x="65" y="45"/>
                  </a:cxn>
                  <a:cxn ang="0">
                    <a:pos x="80" y="55"/>
                  </a:cxn>
                  <a:cxn ang="0">
                    <a:pos x="93" y="66"/>
                  </a:cxn>
                </a:cxnLst>
                <a:rect l="0" t="0" r="r" b="b"/>
                <a:pathLst>
                  <a:path w="93" h="66">
                    <a:moveTo>
                      <a:pt x="93" y="66"/>
                    </a:moveTo>
                    <a:lnTo>
                      <a:pt x="85" y="53"/>
                    </a:lnTo>
                    <a:lnTo>
                      <a:pt x="71" y="40"/>
                    </a:lnTo>
                    <a:lnTo>
                      <a:pt x="58" y="28"/>
                    </a:lnTo>
                    <a:lnTo>
                      <a:pt x="41" y="16"/>
                    </a:lnTo>
                    <a:lnTo>
                      <a:pt x="28" y="8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8" y="20"/>
                    </a:lnTo>
                    <a:lnTo>
                      <a:pt x="31" y="28"/>
                    </a:lnTo>
                    <a:lnTo>
                      <a:pt x="48" y="36"/>
                    </a:lnTo>
                    <a:lnTo>
                      <a:pt x="65" y="45"/>
                    </a:lnTo>
                    <a:lnTo>
                      <a:pt x="80" y="55"/>
                    </a:lnTo>
                    <a:lnTo>
                      <a:pt x="93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3" name="Freeform 749"/>
              <p:cNvSpPr>
                <a:spLocks/>
              </p:cNvSpPr>
              <p:nvPr/>
            </p:nvSpPr>
            <p:spPr bwMode="auto">
              <a:xfrm>
                <a:off x="5547" y="3088"/>
                <a:ext cx="56" cy="4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8" y="5"/>
                  </a:cxn>
                  <a:cxn ang="0">
                    <a:pos x="33" y="13"/>
                  </a:cxn>
                  <a:cxn ang="0">
                    <a:pos x="53" y="26"/>
                  </a:cxn>
                  <a:cxn ang="0">
                    <a:pos x="71" y="41"/>
                  </a:cxn>
                  <a:cxn ang="0">
                    <a:pos x="90" y="60"/>
                  </a:cxn>
                  <a:cxn ang="0">
                    <a:pos x="103" y="78"/>
                  </a:cxn>
                  <a:cxn ang="0">
                    <a:pos x="111" y="98"/>
                  </a:cxn>
                  <a:cxn ang="0">
                    <a:pos x="100" y="86"/>
                  </a:cxn>
                  <a:cxn ang="0">
                    <a:pos x="83" y="73"/>
                  </a:cxn>
                  <a:cxn ang="0">
                    <a:pos x="63" y="58"/>
                  </a:cxn>
                  <a:cxn ang="0">
                    <a:pos x="43" y="43"/>
                  </a:cxn>
                  <a:cxn ang="0">
                    <a:pos x="25" y="28"/>
                  </a:cxn>
                  <a:cxn ang="0">
                    <a:pos x="11" y="16"/>
                  </a:cxn>
                  <a:cxn ang="0">
                    <a:pos x="1" y="6"/>
                  </a:cxn>
                  <a:cxn ang="0">
                    <a:pos x="0" y="1"/>
                  </a:cxn>
                </a:cxnLst>
                <a:rect l="0" t="0" r="r" b="b"/>
                <a:pathLst>
                  <a:path w="111" h="98">
                    <a:moveTo>
                      <a:pt x="0" y="1"/>
                    </a:moveTo>
                    <a:lnTo>
                      <a:pt x="5" y="0"/>
                    </a:lnTo>
                    <a:lnTo>
                      <a:pt x="18" y="5"/>
                    </a:lnTo>
                    <a:lnTo>
                      <a:pt x="33" y="13"/>
                    </a:lnTo>
                    <a:lnTo>
                      <a:pt x="53" y="26"/>
                    </a:lnTo>
                    <a:lnTo>
                      <a:pt x="71" y="41"/>
                    </a:lnTo>
                    <a:lnTo>
                      <a:pt x="90" y="60"/>
                    </a:lnTo>
                    <a:lnTo>
                      <a:pt x="103" y="78"/>
                    </a:lnTo>
                    <a:lnTo>
                      <a:pt x="111" y="98"/>
                    </a:lnTo>
                    <a:lnTo>
                      <a:pt x="100" y="86"/>
                    </a:lnTo>
                    <a:lnTo>
                      <a:pt x="83" y="73"/>
                    </a:lnTo>
                    <a:lnTo>
                      <a:pt x="63" y="58"/>
                    </a:lnTo>
                    <a:lnTo>
                      <a:pt x="43" y="43"/>
                    </a:lnTo>
                    <a:lnTo>
                      <a:pt x="25" y="28"/>
                    </a:lnTo>
                    <a:lnTo>
                      <a:pt x="11" y="16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4" name="Freeform 750"/>
              <p:cNvSpPr>
                <a:spLocks/>
              </p:cNvSpPr>
              <p:nvPr/>
            </p:nvSpPr>
            <p:spPr bwMode="auto">
              <a:xfrm>
                <a:off x="5538" y="3120"/>
                <a:ext cx="6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2" y="20"/>
                  </a:cxn>
                  <a:cxn ang="0">
                    <a:pos x="64" y="38"/>
                  </a:cxn>
                  <a:cxn ang="0">
                    <a:pos x="85" y="58"/>
                  </a:cxn>
                  <a:cxn ang="0">
                    <a:pos x="105" y="82"/>
                  </a:cxn>
                  <a:cxn ang="0">
                    <a:pos x="122" y="103"/>
                  </a:cxn>
                  <a:cxn ang="0">
                    <a:pos x="132" y="124"/>
                  </a:cxn>
                  <a:cxn ang="0">
                    <a:pos x="122" y="113"/>
                  </a:cxn>
                  <a:cxn ang="0">
                    <a:pos x="104" y="98"/>
                  </a:cxn>
                  <a:cxn ang="0">
                    <a:pos x="82" y="82"/>
                  </a:cxn>
                  <a:cxn ang="0">
                    <a:pos x="57" y="62"/>
                  </a:cxn>
                  <a:cxn ang="0">
                    <a:pos x="34" y="42"/>
                  </a:cxn>
                  <a:cxn ang="0">
                    <a:pos x="15" y="2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32" h="124">
                    <a:moveTo>
                      <a:pt x="0" y="0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2" y="20"/>
                    </a:lnTo>
                    <a:lnTo>
                      <a:pt x="64" y="38"/>
                    </a:lnTo>
                    <a:lnTo>
                      <a:pt x="85" y="58"/>
                    </a:lnTo>
                    <a:lnTo>
                      <a:pt x="105" y="82"/>
                    </a:lnTo>
                    <a:lnTo>
                      <a:pt x="122" y="103"/>
                    </a:lnTo>
                    <a:lnTo>
                      <a:pt x="132" y="124"/>
                    </a:lnTo>
                    <a:lnTo>
                      <a:pt x="122" y="113"/>
                    </a:lnTo>
                    <a:lnTo>
                      <a:pt x="104" y="98"/>
                    </a:lnTo>
                    <a:lnTo>
                      <a:pt x="82" y="82"/>
                    </a:lnTo>
                    <a:lnTo>
                      <a:pt x="57" y="62"/>
                    </a:lnTo>
                    <a:lnTo>
                      <a:pt x="34" y="42"/>
                    </a:lnTo>
                    <a:lnTo>
                      <a:pt x="15" y="2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" name="Freeform 751"/>
              <p:cNvSpPr>
                <a:spLocks/>
              </p:cNvSpPr>
              <p:nvPr/>
            </p:nvSpPr>
            <p:spPr bwMode="auto">
              <a:xfrm>
                <a:off x="5526" y="3168"/>
                <a:ext cx="72" cy="5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27" y="6"/>
                  </a:cxn>
                  <a:cxn ang="0">
                    <a:pos x="49" y="18"/>
                  </a:cxn>
                  <a:cxn ang="0">
                    <a:pos x="74" y="35"/>
                  </a:cxn>
                  <a:cxn ang="0">
                    <a:pos x="97" y="55"/>
                  </a:cxn>
                  <a:cxn ang="0">
                    <a:pos x="119" y="75"/>
                  </a:cxn>
                  <a:cxn ang="0">
                    <a:pos x="137" y="95"/>
                  </a:cxn>
                  <a:cxn ang="0">
                    <a:pos x="145" y="113"/>
                  </a:cxn>
                  <a:cxn ang="0">
                    <a:pos x="134" y="107"/>
                  </a:cxn>
                  <a:cxn ang="0">
                    <a:pos x="115" y="93"/>
                  </a:cxn>
                  <a:cxn ang="0">
                    <a:pos x="90" y="77"/>
                  </a:cxn>
                  <a:cxn ang="0">
                    <a:pos x="64" y="57"/>
                  </a:cxn>
                  <a:cxn ang="0">
                    <a:pos x="39" y="38"/>
                  </a:cxn>
                  <a:cxn ang="0">
                    <a:pos x="19" y="21"/>
                  </a:cxn>
                  <a:cxn ang="0">
                    <a:pos x="4" y="8"/>
                  </a:cxn>
                  <a:cxn ang="0">
                    <a:pos x="0" y="1"/>
                  </a:cxn>
                </a:cxnLst>
                <a:rect l="0" t="0" r="r" b="b"/>
                <a:pathLst>
                  <a:path w="145" h="113">
                    <a:moveTo>
                      <a:pt x="0" y="1"/>
                    </a:moveTo>
                    <a:lnTo>
                      <a:pt x="9" y="0"/>
                    </a:lnTo>
                    <a:lnTo>
                      <a:pt x="27" y="6"/>
                    </a:lnTo>
                    <a:lnTo>
                      <a:pt x="49" y="18"/>
                    </a:lnTo>
                    <a:lnTo>
                      <a:pt x="74" y="35"/>
                    </a:lnTo>
                    <a:lnTo>
                      <a:pt x="97" y="55"/>
                    </a:lnTo>
                    <a:lnTo>
                      <a:pt x="119" y="75"/>
                    </a:lnTo>
                    <a:lnTo>
                      <a:pt x="137" y="95"/>
                    </a:lnTo>
                    <a:lnTo>
                      <a:pt x="145" y="113"/>
                    </a:lnTo>
                    <a:lnTo>
                      <a:pt x="134" y="107"/>
                    </a:lnTo>
                    <a:lnTo>
                      <a:pt x="115" y="93"/>
                    </a:lnTo>
                    <a:lnTo>
                      <a:pt x="90" y="77"/>
                    </a:lnTo>
                    <a:lnTo>
                      <a:pt x="64" y="57"/>
                    </a:lnTo>
                    <a:lnTo>
                      <a:pt x="39" y="38"/>
                    </a:lnTo>
                    <a:lnTo>
                      <a:pt x="19" y="21"/>
                    </a:lnTo>
                    <a:lnTo>
                      <a:pt x="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6" name="Freeform 752"/>
              <p:cNvSpPr>
                <a:spLocks/>
              </p:cNvSpPr>
              <p:nvPr/>
            </p:nvSpPr>
            <p:spPr bwMode="auto">
              <a:xfrm>
                <a:off x="5523" y="3192"/>
                <a:ext cx="66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4" y="19"/>
                  </a:cxn>
                  <a:cxn ang="0">
                    <a:pos x="67" y="34"/>
                  </a:cxn>
                  <a:cxn ang="0">
                    <a:pos x="89" y="50"/>
                  </a:cxn>
                  <a:cxn ang="0">
                    <a:pos x="110" y="69"/>
                  </a:cxn>
                  <a:cxn ang="0">
                    <a:pos x="125" y="85"/>
                  </a:cxn>
                  <a:cxn ang="0">
                    <a:pos x="132" y="100"/>
                  </a:cxn>
                  <a:cxn ang="0">
                    <a:pos x="120" y="92"/>
                  </a:cxn>
                  <a:cxn ang="0">
                    <a:pos x="100" y="80"/>
                  </a:cxn>
                  <a:cxn ang="0">
                    <a:pos x="77" y="67"/>
                  </a:cxn>
                  <a:cxn ang="0">
                    <a:pos x="54" y="50"/>
                  </a:cxn>
                  <a:cxn ang="0">
                    <a:pos x="30" y="35"/>
                  </a:cxn>
                  <a:cxn ang="0">
                    <a:pos x="14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32" h="100">
                    <a:moveTo>
                      <a:pt x="0" y="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4" y="19"/>
                    </a:lnTo>
                    <a:lnTo>
                      <a:pt x="67" y="34"/>
                    </a:lnTo>
                    <a:lnTo>
                      <a:pt x="89" y="50"/>
                    </a:lnTo>
                    <a:lnTo>
                      <a:pt x="110" y="69"/>
                    </a:lnTo>
                    <a:lnTo>
                      <a:pt x="125" y="85"/>
                    </a:lnTo>
                    <a:lnTo>
                      <a:pt x="132" y="100"/>
                    </a:lnTo>
                    <a:lnTo>
                      <a:pt x="120" y="92"/>
                    </a:lnTo>
                    <a:lnTo>
                      <a:pt x="100" y="80"/>
                    </a:lnTo>
                    <a:lnTo>
                      <a:pt x="77" y="67"/>
                    </a:lnTo>
                    <a:lnTo>
                      <a:pt x="54" y="50"/>
                    </a:lnTo>
                    <a:lnTo>
                      <a:pt x="30" y="35"/>
                    </a:lnTo>
                    <a:lnTo>
                      <a:pt x="14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" name="Freeform 753"/>
              <p:cNvSpPr>
                <a:spLocks/>
              </p:cNvSpPr>
              <p:nvPr/>
            </p:nvSpPr>
            <p:spPr bwMode="auto">
              <a:xfrm>
                <a:off x="5524" y="3235"/>
                <a:ext cx="54" cy="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8" y="2"/>
                  </a:cxn>
                  <a:cxn ang="0">
                    <a:pos x="35" y="9"/>
                  </a:cxn>
                  <a:cxn ang="0">
                    <a:pos x="53" y="19"/>
                  </a:cxn>
                  <a:cxn ang="0">
                    <a:pos x="72" y="32"/>
                  </a:cxn>
                  <a:cxn ang="0">
                    <a:pos x="88" y="49"/>
                  </a:cxn>
                  <a:cxn ang="0">
                    <a:pos x="102" y="65"/>
                  </a:cxn>
                  <a:cxn ang="0">
                    <a:pos x="108" y="84"/>
                  </a:cxn>
                  <a:cxn ang="0">
                    <a:pos x="97" y="75"/>
                  </a:cxn>
                  <a:cxn ang="0">
                    <a:pos x="82" y="64"/>
                  </a:cxn>
                  <a:cxn ang="0">
                    <a:pos x="62" y="52"/>
                  </a:cxn>
                  <a:cxn ang="0">
                    <a:pos x="42" y="40"/>
                  </a:cxn>
                  <a:cxn ang="0">
                    <a:pos x="25" y="27"/>
                  </a:cxn>
                  <a:cxn ang="0">
                    <a:pos x="10" y="17"/>
                  </a:cxn>
                  <a:cxn ang="0">
                    <a:pos x="2" y="9"/>
                  </a:cxn>
                  <a:cxn ang="0">
                    <a:pos x="0" y="2"/>
                  </a:cxn>
                </a:cxnLst>
                <a:rect l="0" t="0" r="r" b="b"/>
                <a:pathLst>
                  <a:path w="108" h="84">
                    <a:moveTo>
                      <a:pt x="0" y="2"/>
                    </a:moveTo>
                    <a:lnTo>
                      <a:pt x="7" y="0"/>
                    </a:lnTo>
                    <a:lnTo>
                      <a:pt x="18" y="2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2" y="32"/>
                    </a:lnTo>
                    <a:lnTo>
                      <a:pt x="88" y="49"/>
                    </a:lnTo>
                    <a:lnTo>
                      <a:pt x="102" y="65"/>
                    </a:lnTo>
                    <a:lnTo>
                      <a:pt x="108" y="84"/>
                    </a:lnTo>
                    <a:lnTo>
                      <a:pt x="97" y="75"/>
                    </a:lnTo>
                    <a:lnTo>
                      <a:pt x="82" y="64"/>
                    </a:lnTo>
                    <a:lnTo>
                      <a:pt x="62" y="52"/>
                    </a:lnTo>
                    <a:lnTo>
                      <a:pt x="42" y="40"/>
                    </a:lnTo>
                    <a:lnTo>
                      <a:pt x="25" y="27"/>
                    </a:lnTo>
                    <a:lnTo>
                      <a:pt x="10" y="17"/>
                    </a:lnTo>
                    <a:lnTo>
                      <a:pt x="2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8" name="Freeform 754"/>
              <p:cNvSpPr>
                <a:spLocks/>
              </p:cNvSpPr>
              <p:nvPr/>
            </p:nvSpPr>
            <p:spPr bwMode="auto">
              <a:xfrm>
                <a:off x="5511" y="3294"/>
                <a:ext cx="34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47" y="3"/>
                  </a:cxn>
                  <a:cxn ang="0">
                    <a:pos x="57" y="6"/>
                  </a:cxn>
                  <a:cxn ang="0">
                    <a:pos x="63" y="13"/>
                  </a:cxn>
                  <a:cxn ang="0">
                    <a:pos x="67" y="21"/>
                  </a:cxn>
                  <a:cxn ang="0">
                    <a:pos x="58" y="15"/>
                  </a:cxn>
                  <a:cxn ang="0">
                    <a:pos x="48" y="11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2" y="11"/>
                  </a:cxn>
                  <a:cxn ang="0">
                    <a:pos x="3" y="11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67" h="21">
                    <a:moveTo>
                      <a:pt x="0" y="5"/>
                    </a:moveTo>
                    <a:lnTo>
                      <a:pt x="5" y="1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7" y="6"/>
                    </a:lnTo>
                    <a:lnTo>
                      <a:pt x="63" y="13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" name="Freeform 755"/>
              <p:cNvSpPr>
                <a:spLocks/>
              </p:cNvSpPr>
              <p:nvPr/>
            </p:nvSpPr>
            <p:spPr bwMode="auto">
              <a:xfrm>
                <a:off x="5544" y="3106"/>
                <a:ext cx="61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5"/>
                  </a:cxn>
                  <a:cxn ang="0">
                    <a:pos x="38" y="17"/>
                  </a:cxn>
                  <a:cxn ang="0">
                    <a:pos x="58" y="32"/>
                  </a:cxn>
                  <a:cxn ang="0">
                    <a:pos x="78" y="50"/>
                  </a:cxn>
                  <a:cxn ang="0">
                    <a:pos x="97" y="70"/>
                  </a:cxn>
                  <a:cxn ang="0">
                    <a:pos x="112" y="90"/>
                  </a:cxn>
                  <a:cxn ang="0">
                    <a:pos x="122" y="110"/>
                  </a:cxn>
                  <a:cxn ang="0">
                    <a:pos x="112" y="102"/>
                  </a:cxn>
                  <a:cxn ang="0">
                    <a:pos x="97" y="89"/>
                  </a:cxn>
                  <a:cxn ang="0">
                    <a:pos x="75" y="72"/>
                  </a:cxn>
                  <a:cxn ang="0">
                    <a:pos x="53" y="55"/>
                  </a:cxn>
                  <a:cxn ang="0">
                    <a:pos x="32" y="39"/>
                  </a:cxn>
                  <a:cxn ang="0">
                    <a:pos x="13" y="24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22" h="110">
                    <a:moveTo>
                      <a:pt x="0" y="2"/>
                    </a:moveTo>
                    <a:lnTo>
                      <a:pt x="7" y="0"/>
                    </a:lnTo>
                    <a:lnTo>
                      <a:pt x="22" y="5"/>
                    </a:lnTo>
                    <a:lnTo>
                      <a:pt x="38" y="17"/>
                    </a:lnTo>
                    <a:lnTo>
                      <a:pt x="58" y="32"/>
                    </a:lnTo>
                    <a:lnTo>
                      <a:pt x="78" y="50"/>
                    </a:lnTo>
                    <a:lnTo>
                      <a:pt x="97" y="70"/>
                    </a:lnTo>
                    <a:lnTo>
                      <a:pt x="112" y="90"/>
                    </a:lnTo>
                    <a:lnTo>
                      <a:pt x="122" y="110"/>
                    </a:lnTo>
                    <a:lnTo>
                      <a:pt x="112" y="102"/>
                    </a:lnTo>
                    <a:lnTo>
                      <a:pt x="97" y="89"/>
                    </a:lnTo>
                    <a:lnTo>
                      <a:pt x="75" y="72"/>
                    </a:lnTo>
                    <a:lnTo>
                      <a:pt x="53" y="55"/>
                    </a:lnTo>
                    <a:lnTo>
                      <a:pt x="32" y="39"/>
                    </a:lnTo>
                    <a:lnTo>
                      <a:pt x="13" y="24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0" name="Freeform 756"/>
              <p:cNvSpPr>
                <a:spLocks/>
              </p:cNvSpPr>
              <p:nvPr/>
            </p:nvSpPr>
            <p:spPr bwMode="auto">
              <a:xfrm>
                <a:off x="5532" y="3146"/>
                <a:ext cx="70" cy="5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7"/>
                  </a:cxn>
                  <a:cxn ang="0">
                    <a:pos x="46" y="19"/>
                  </a:cxn>
                  <a:cxn ang="0">
                    <a:pos x="70" y="34"/>
                  </a:cxn>
                  <a:cxn ang="0">
                    <a:pos x="93" y="54"/>
                  </a:cxn>
                  <a:cxn ang="0">
                    <a:pos x="115" y="74"/>
                  </a:cxn>
                  <a:cxn ang="0">
                    <a:pos x="131" y="94"/>
                  </a:cxn>
                  <a:cxn ang="0">
                    <a:pos x="140" y="112"/>
                  </a:cxn>
                  <a:cxn ang="0">
                    <a:pos x="130" y="106"/>
                  </a:cxn>
                  <a:cxn ang="0">
                    <a:pos x="111" y="92"/>
                  </a:cxn>
                  <a:cxn ang="0">
                    <a:pos x="86" y="76"/>
                  </a:cxn>
                  <a:cxn ang="0">
                    <a:pos x="61" y="57"/>
                  </a:cxn>
                  <a:cxn ang="0">
                    <a:pos x="36" y="39"/>
                  </a:cxn>
                  <a:cxn ang="0">
                    <a:pos x="16" y="22"/>
                  </a:cxn>
                  <a:cxn ang="0">
                    <a:pos x="3" y="10"/>
                  </a:cxn>
                  <a:cxn ang="0">
                    <a:pos x="0" y="2"/>
                  </a:cxn>
                </a:cxnLst>
                <a:rect l="0" t="0" r="r" b="b"/>
                <a:pathLst>
                  <a:path w="140" h="112">
                    <a:moveTo>
                      <a:pt x="0" y="2"/>
                    </a:moveTo>
                    <a:lnTo>
                      <a:pt x="8" y="0"/>
                    </a:lnTo>
                    <a:lnTo>
                      <a:pt x="25" y="7"/>
                    </a:lnTo>
                    <a:lnTo>
                      <a:pt x="46" y="19"/>
                    </a:lnTo>
                    <a:lnTo>
                      <a:pt x="70" y="34"/>
                    </a:lnTo>
                    <a:lnTo>
                      <a:pt x="93" y="54"/>
                    </a:lnTo>
                    <a:lnTo>
                      <a:pt x="115" y="74"/>
                    </a:lnTo>
                    <a:lnTo>
                      <a:pt x="131" y="94"/>
                    </a:lnTo>
                    <a:lnTo>
                      <a:pt x="140" y="112"/>
                    </a:lnTo>
                    <a:lnTo>
                      <a:pt x="130" y="106"/>
                    </a:lnTo>
                    <a:lnTo>
                      <a:pt x="111" y="92"/>
                    </a:lnTo>
                    <a:lnTo>
                      <a:pt x="86" y="76"/>
                    </a:lnTo>
                    <a:lnTo>
                      <a:pt x="61" y="57"/>
                    </a:lnTo>
                    <a:lnTo>
                      <a:pt x="36" y="39"/>
                    </a:lnTo>
                    <a:lnTo>
                      <a:pt x="16" y="22"/>
                    </a:lnTo>
                    <a:lnTo>
                      <a:pt x="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1" name="Freeform 757"/>
              <p:cNvSpPr>
                <a:spLocks/>
              </p:cNvSpPr>
              <p:nvPr/>
            </p:nvSpPr>
            <p:spPr bwMode="auto">
              <a:xfrm>
                <a:off x="5521" y="3218"/>
                <a:ext cx="67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2" y="10"/>
                  </a:cxn>
                  <a:cxn ang="0">
                    <a:pos x="65" y="20"/>
                  </a:cxn>
                  <a:cxn ang="0">
                    <a:pos x="87" y="33"/>
                  </a:cxn>
                  <a:cxn ang="0">
                    <a:pos x="109" y="48"/>
                  </a:cxn>
                  <a:cxn ang="0">
                    <a:pos x="125" y="65"/>
                  </a:cxn>
                  <a:cxn ang="0">
                    <a:pos x="135" y="83"/>
                  </a:cxn>
                  <a:cxn ang="0">
                    <a:pos x="122" y="75"/>
                  </a:cxn>
                  <a:cxn ang="0">
                    <a:pos x="104" y="65"/>
                  </a:cxn>
                  <a:cxn ang="0">
                    <a:pos x="80" y="53"/>
                  </a:cxn>
                  <a:cxn ang="0">
                    <a:pos x="55" y="40"/>
                  </a:cxn>
                  <a:cxn ang="0">
                    <a:pos x="34" y="28"/>
                  </a:cxn>
                  <a:cxn ang="0">
                    <a:pos x="15" y="17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r" b="b"/>
                <a:pathLst>
                  <a:path w="135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2" y="10"/>
                    </a:lnTo>
                    <a:lnTo>
                      <a:pt x="65" y="20"/>
                    </a:lnTo>
                    <a:lnTo>
                      <a:pt x="87" y="33"/>
                    </a:lnTo>
                    <a:lnTo>
                      <a:pt x="109" y="48"/>
                    </a:lnTo>
                    <a:lnTo>
                      <a:pt x="125" y="65"/>
                    </a:lnTo>
                    <a:lnTo>
                      <a:pt x="135" y="83"/>
                    </a:lnTo>
                    <a:lnTo>
                      <a:pt x="122" y="75"/>
                    </a:lnTo>
                    <a:lnTo>
                      <a:pt x="104" y="65"/>
                    </a:lnTo>
                    <a:lnTo>
                      <a:pt x="80" y="53"/>
                    </a:lnTo>
                    <a:lnTo>
                      <a:pt x="55" y="40"/>
                    </a:lnTo>
                    <a:lnTo>
                      <a:pt x="34" y="28"/>
                    </a:lnTo>
                    <a:lnTo>
                      <a:pt x="15" y="17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2" name="Freeform 758"/>
              <p:cNvSpPr>
                <a:spLocks/>
              </p:cNvSpPr>
              <p:nvPr/>
            </p:nvSpPr>
            <p:spPr bwMode="auto">
              <a:xfrm>
                <a:off x="5520" y="3247"/>
                <a:ext cx="4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5"/>
                  </a:cxn>
                  <a:cxn ang="0">
                    <a:pos x="35" y="17"/>
                  </a:cxn>
                  <a:cxn ang="0">
                    <a:pos x="53" y="30"/>
                  </a:cxn>
                  <a:cxn ang="0">
                    <a:pos x="71" y="45"/>
                  </a:cxn>
                  <a:cxn ang="0">
                    <a:pos x="85" y="62"/>
                  </a:cxn>
                  <a:cxn ang="0">
                    <a:pos x="95" y="74"/>
                  </a:cxn>
                  <a:cxn ang="0">
                    <a:pos x="98" y="84"/>
                  </a:cxn>
                  <a:cxn ang="0">
                    <a:pos x="90" y="77"/>
                  </a:cxn>
                  <a:cxn ang="0">
                    <a:pos x="76" y="67"/>
                  </a:cxn>
                  <a:cxn ang="0">
                    <a:pos x="60" y="55"/>
                  </a:cxn>
                  <a:cxn ang="0">
                    <a:pos x="43" y="42"/>
                  </a:cxn>
                  <a:cxn ang="0">
                    <a:pos x="26" y="30"/>
                  </a:cxn>
                  <a:cxn ang="0">
                    <a:pos x="13" y="17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98" h="84">
                    <a:moveTo>
                      <a:pt x="0" y="0"/>
                    </a:moveTo>
                    <a:lnTo>
                      <a:pt x="6" y="0"/>
                    </a:lnTo>
                    <a:lnTo>
                      <a:pt x="20" y="5"/>
                    </a:lnTo>
                    <a:lnTo>
                      <a:pt x="35" y="17"/>
                    </a:lnTo>
                    <a:lnTo>
                      <a:pt x="53" y="30"/>
                    </a:lnTo>
                    <a:lnTo>
                      <a:pt x="71" y="45"/>
                    </a:lnTo>
                    <a:lnTo>
                      <a:pt x="85" y="62"/>
                    </a:lnTo>
                    <a:lnTo>
                      <a:pt x="95" y="74"/>
                    </a:lnTo>
                    <a:lnTo>
                      <a:pt x="98" y="84"/>
                    </a:lnTo>
                    <a:lnTo>
                      <a:pt x="90" y="77"/>
                    </a:lnTo>
                    <a:lnTo>
                      <a:pt x="76" y="67"/>
                    </a:lnTo>
                    <a:lnTo>
                      <a:pt x="60" y="55"/>
                    </a:lnTo>
                    <a:lnTo>
                      <a:pt x="43" y="42"/>
                    </a:lnTo>
                    <a:lnTo>
                      <a:pt x="26" y="30"/>
                    </a:lnTo>
                    <a:lnTo>
                      <a:pt x="13" y="1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3" name="Freeform 759"/>
              <p:cNvSpPr>
                <a:spLocks/>
              </p:cNvSpPr>
              <p:nvPr/>
            </p:nvSpPr>
            <p:spPr bwMode="auto">
              <a:xfrm>
                <a:off x="5526" y="3279"/>
                <a:ext cx="36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25" y="1"/>
                  </a:cxn>
                  <a:cxn ang="0">
                    <a:pos x="39" y="5"/>
                  </a:cxn>
                  <a:cxn ang="0">
                    <a:pos x="52" y="10"/>
                  </a:cxn>
                  <a:cxn ang="0">
                    <a:pos x="62" y="16"/>
                  </a:cxn>
                  <a:cxn ang="0">
                    <a:pos x="70" y="25"/>
                  </a:cxn>
                  <a:cxn ang="0">
                    <a:pos x="74" y="33"/>
                  </a:cxn>
                  <a:cxn ang="0">
                    <a:pos x="65" y="26"/>
                  </a:cxn>
                  <a:cxn ang="0">
                    <a:pos x="54" y="21"/>
                  </a:cxn>
                  <a:cxn ang="0">
                    <a:pos x="40" y="18"/>
                  </a:cxn>
                  <a:cxn ang="0">
                    <a:pos x="27" y="15"/>
                  </a:cxn>
                  <a:cxn ang="0">
                    <a:pos x="14" y="13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0" y="3"/>
                  </a:cxn>
                </a:cxnLst>
                <a:rect l="0" t="0" r="r" b="b"/>
                <a:pathLst>
                  <a:path w="74" h="33">
                    <a:moveTo>
                      <a:pt x="0" y="3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25" y="1"/>
                    </a:lnTo>
                    <a:lnTo>
                      <a:pt x="39" y="5"/>
                    </a:lnTo>
                    <a:lnTo>
                      <a:pt x="52" y="10"/>
                    </a:lnTo>
                    <a:lnTo>
                      <a:pt x="62" y="16"/>
                    </a:lnTo>
                    <a:lnTo>
                      <a:pt x="70" y="25"/>
                    </a:lnTo>
                    <a:lnTo>
                      <a:pt x="74" y="33"/>
                    </a:lnTo>
                    <a:lnTo>
                      <a:pt x="65" y="26"/>
                    </a:lnTo>
                    <a:lnTo>
                      <a:pt x="54" y="21"/>
                    </a:lnTo>
                    <a:lnTo>
                      <a:pt x="40" y="18"/>
                    </a:lnTo>
                    <a:lnTo>
                      <a:pt x="27" y="15"/>
                    </a:lnTo>
                    <a:lnTo>
                      <a:pt x="14" y="13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4" name="Freeform 760"/>
              <p:cNvSpPr>
                <a:spLocks/>
              </p:cNvSpPr>
              <p:nvPr/>
            </p:nvSpPr>
            <p:spPr bwMode="auto">
              <a:xfrm>
                <a:off x="5567" y="3061"/>
                <a:ext cx="30" cy="33"/>
              </a:xfrm>
              <a:custGeom>
                <a:avLst/>
                <a:gdLst/>
                <a:ahLst/>
                <a:cxnLst>
                  <a:cxn ang="0">
                    <a:pos x="58" y="67"/>
                  </a:cxn>
                  <a:cxn ang="0">
                    <a:pos x="53" y="64"/>
                  </a:cxn>
                  <a:cxn ang="0">
                    <a:pos x="45" y="55"/>
                  </a:cxn>
                  <a:cxn ang="0">
                    <a:pos x="33" y="47"/>
                  </a:cxn>
                  <a:cxn ang="0">
                    <a:pos x="21" y="37"/>
                  </a:cxn>
                  <a:cxn ang="0">
                    <a:pos x="11" y="2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6" y="5"/>
                  </a:cxn>
                  <a:cxn ang="0">
                    <a:pos x="25" y="14"/>
                  </a:cxn>
                  <a:cxn ang="0">
                    <a:pos x="33" y="24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3" y="60"/>
                  </a:cxn>
                  <a:cxn ang="0">
                    <a:pos x="58" y="67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3" y="64"/>
                    </a:lnTo>
                    <a:lnTo>
                      <a:pt x="45" y="55"/>
                    </a:lnTo>
                    <a:lnTo>
                      <a:pt x="33" y="47"/>
                    </a:lnTo>
                    <a:lnTo>
                      <a:pt x="21" y="37"/>
                    </a:lnTo>
                    <a:lnTo>
                      <a:pt x="11" y="27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5" y="14"/>
                    </a:lnTo>
                    <a:lnTo>
                      <a:pt x="33" y="24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3" y="60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5" name="Freeform 761"/>
              <p:cNvSpPr>
                <a:spLocks/>
              </p:cNvSpPr>
              <p:nvPr/>
            </p:nvSpPr>
            <p:spPr bwMode="auto">
              <a:xfrm>
                <a:off x="5591" y="3049"/>
                <a:ext cx="7" cy="39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12" y="64"/>
                  </a:cxn>
                  <a:cxn ang="0">
                    <a:pos x="15" y="37"/>
                  </a:cxn>
                  <a:cxn ang="0">
                    <a:pos x="15" y="12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2" y="32"/>
                  </a:cxn>
                  <a:cxn ang="0">
                    <a:pos x="5" y="59"/>
                  </a:cxn>
                  <a:cxn ang="0">
                    <a:pos x="10" y="79"/>
                  </a:cxn>
                </a:cxnLst>
                <a:rect l="0" t="0" r="r" b="b"/>
                <a:pathLst>
                  <a:path w="15" h="79">
                    <a:moveTo>
                      <a:pt x="10" y="79"/>
                    </a:moveTo>
                    <a:lnTo>
                      <a:pt x="12" y="64"/>
                    </a:lnTo>
                    <a:lnTo>
                      <a:pt x="15" y="37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2" y="32"/>
                    </a:lnTo>
                    <a:lnTo>
                      <a:pt x="5" y="59"/>
                    </a:lnTo>
                    <a:lnTo>
                      <a:pt x="1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6" name="Freeform 762"/>
              <p:cNvSpPr>
                <a:spLocks/>
              </p:cNvSpPr>
              <p:nvPr/>
            </p:nvSpPr>
            <p:spPr bwMode="auto">
              <a:xfrm>
                <a:off x="5596" y="3059"/>
                <a:ext cx="33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" y="64"/>
                  </a:cxn>
                  <a:cxn ang="0">
                    <a:pos x="15" y="52"/>
                  </a:cxn>
                  <a:cxn ang="0">
                    <a:pos x="25" y="39"/>
                  </a:cxn>
                  <a:cxn ang="0">
                    <a:pos x="35" y="25"/>
                  </a:cxn>
                  <a:cxn ang="0">
                    <a:pos x="45" y="14"/>
                  </a:cxn>
                  <a:cxn ang="0">
                    <a:pos x="55" y="5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67" y="9"/>
                  </a:cxn>
                  <a:cxn ang="0">
                    <a:pos x="62" y="17"/>
                  </a:cxn>
                  <a:cxn ang="0">
                    <a:pos x="52" y="27"/>
                  </a:cxn>
                  <a:cxn ang="0">
                    <a:pos x="42" y="39"/>
                  </a:cxn>
                  <a:cxn ang="0">
                    <a:pos x="29" y="49"/>
                  </a:cxn>
                  <a:cxn ang="0">
                    <a:pos x="17" y="59"/>
                  </a:cxn>
                  <a:cxn ang="0">
                    <a:pos x="7" y="67"/>
                  </a:cxn>
                  <a:cxn ang="0">
                    <a:pos x="0" y="74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7" y="64"/>
                    </a:lnTo>
                    <a:lnTo>
                      <a:pt x="15" y="52"/>
                    </a:lnTo>
                    <a:lnTo>
                      <a:pt x="25" y="39"/>
                    </a:lnTo>
                    <a:lnTo>
                      <a:pt x="35" y="25"/>
                    </a:lnTo>
                    <a:lnTo>
                      <a:pt x="45" y="14"/>
                    </a:lnTo>
                    <a:lnTo>
                      <a:pt x="55" y="5"/>
                    </a:lnTo>
                    <a:lnTo>
                      <a:pt x="62" y="0"/>
                    </a:lnTo>
                    <a:lnTo>
                      <a:pt x="67" y="2"/>
                    </a:lnTo>
                    <a:lnTo>
                      <a:pt x="67" y="9"/>
                    </a:lnTo>
                    <a:lnTo>
                      <a:pt x="62" y="17"/>
                    </a:lnTo>
                    <a:lnTo>
                      <a:pt x="52" y="27"/>
                    </a:lnTo>
                    <a:lnTo>
                      <a:pt x="42" y="39"/>
                    </a:lnTo>
                    <a:lnTo>
                      <a:pt x="29" y="49"/>
                    </a:lnTo>
                    <a:lnTo>
                      <a:pt x="17" y="59"/>
                    </a:lnTo>
                    <a:lnTo>
                      <a:pt x="7" y="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7" name="Freeform 763"/>
              <p:cNvSpPr>
                <a:spLocks/>
              </p:cNvSpPr>
              <p:nvPr/>
            </p:nvSpPr>
            <p:spPr bwMode="auto">
              <a:xfrm>
                <a:off x="5568" y="3286"/>
                <a:ext cx="49" cy="1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72" y="0"/>
                  </a:cxn>
                  <a:cxn ang="0">
                    <a:pos x="85" y="3"/>
                  </a:cxn>
                  <a:cxn ang="0">
                    <a:pos x="94" y="8"/>
                  </a:cxn>
                  <a:cxn ang="0">
                    <a:pos x="97" y="15"/>
                  </a:cxn>
                  <a:cxn ang="0">
                    <a:pos x="94" y="22"/>
                  </a:cxn>
                  <a:cxn ang="0">
                    <a:pos x="85" y="23"/>
                  </a:cxn>
                  <a:cxn ang="0">
                    <a:pos x="74" y="22"/>
                  </a:cxn>
                  <a:cxn ang="0">
                    <a:pos x="59" y="18"/>
                  </a:cxn>
                  <a:cxn ang="0">
                    <a:pos x="42" y="15"/>
                  </a:cxn>
                  <a:cxn ang="0">
                    <a:pos x="27" y="10"/>
                  </a:cxn>
                  <a:cxn ang="0">
                    <a:pos x="12" y="5"/>
                  </a:cxn>
                  <a:cxn ang="0">
                    <a:pos x="0" y="3"/>
                  </a:cxn>
                </a:cxnLst>
                <a:rect l="0" t="0" r="r" b="b"/>
                <a:pathLst>
                  <a:path w="97" h="23">
                    <a:moveTo>
                      <a:pt x="0" y="3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5" y="3"/>
                    </a:lnTo>
                    <a:lnTo>
                      <a:pt x="94" y="8"/>
                    </a:lnTo>
                    <a:lnTo>
                      <a:pt x="97" y="15"/>
                    </a:lnTo>
                    <a:lnTo>
                      <a:pt x="94" y="22"/>
                    </a:lnTo>
                    <a:lnTo>
                      <a:pt x="85" y="23"/>
                    </a:lnTo>
                    <a:lnTo>
                      <a:pt x="74" y="22"/>
                    </a:lnTo>
                    <a:lnTo>
                      <a:pt x="59" y="18"/>
                    </a:lnTo>
                    <a:lnTo>
                      <a:pt x="42" y="15"/>
                    </a:lnTo>
                    <a:lnTo>
                      <a:pt x="27" y="10"/>
                    </a:lnTo>
                    <a:lnTo>
                      <a:pt x="1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8" name="Freeform 764"/>
              <p:cNvSpPr>
                <a:spLocks/>
              </p:cNvSpPr>
              <p:nvPr/>
            </p:nvSpPr>
            <p:spPr bwMode="auto">
              <a:xfrm>
                <a:off x="5559" y="3296"/>
                <a:ext cx="4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3" y="3"/>
                  </a:cxn>
                  <a:cxn ang="0">
                    <a:pos x="38" y="8"/>
                  </a:cxn>
                  <a:cxn ang="0">
                    <a:pos x="53" y="13"/>
                  </a:cxn>
                  <a:cxn ang="0">
                    <a:pos x="68" y="20"/>
                  </a:cxn>
                  <a:cxn ang="0">
                    <a:pos x="82" y="27"/>
                  </a:cxn>
                  <a:cxn ang="0">
                    <a:pos x="90" y="33"/>
                  </a:cxn>
                  <a:cxn ang="0">
                    <a:pos x="93" y="42"/>
                  </a:cxn>
                  <a:cxn ang="0">
                    <a:pos x="90" y="47"/>
                  </a:cxn>
                  <a:cxn ang="0">
                    <a:pos x="80" y="45"/>
                  </a:cxn>
                  <a:cxn ang="0">
                    <a:pos x="67" y="40"/>
                  </a:cxn>
                  <a:cxn ang="0">
                    <a:pos x="52" y="32"/>
                  </a:cxn>
                  <a:cxn ang="0">
                    <a:pos x="35" y="23"/>
                  </a:cxn>
                  <a:cxn ang="0">
                    <a:pos x="20" y="13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3" h="47">
                    <a:moveTo>
                      <a:pt x="0" y="0"/>
                    </a:moveTo>
                    <a:lnTo>
                      <a:pt x="10" y="2"/>
                    </a:lnTo>
                    <a:lnTo>
                      <a:pt x="23" y="3"/>
                    </a:lnTo>
                    <a:lnTo>
                      <a:pt x="38" y="8"/>
                    </a:lnTo>
                    <a:lnTo>
                      <a:pt x="53" y="13"/>
                    </a:lnTo>
                    <a:lnTo>
                      <a:pt x="68" y="20"/>
                    </a:lnTo>
                    <a:lnTo>
                      <a:pt x="82" y="27"/>
                    </a:lnTo>
                    <a:lnTo>
                      <a:pt x="90" y="33"/>
                    </a:lnTo>
                    <a:lnTo>
                      <a:pt x="93" y="42"/>
                    </a:lnTo>
                    <a:lnTo>
                      <a:pt x="90" y="47"/>
                    </a:lnTo>
                    <a:lnTo>
                      <a:pt x="80" y="45"/>
                    </a:lnTo>
                    <a:lnTo>
                      <a:pt x="67" y="40"/>
                    </a:lnTo>
                    <a:lnTo>
                      <a:pt x="52" y="32"/>
                    </a:lnTo>
                    <a:lnTo>
                      <a:pt x="35" y="23"/>
                    </a:lnTo>
                    <a:lnTo>
                      <a:pt x="20" y="13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9" name="Freeform 765"/>
              <p:cNvSpPr>
                <a:spLocks/>
              </p:cNvSpPr>
              <p:nvPr/>
            </p:nvSpPr>
            <p:spPr bwMode="auto">
              <a:xfrm>
                <a:off x="5571" y="3266"/>
                <a:ext cx="46" cy="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8"/>
                  </a:cxn>
                  <a:cxn ang="0">
                    <a:pos x="15" y="3"/>
                  </a:cxn>
                  <a:cxn ang="0">
                    <a:pos x="29" y="2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3"/>
                  </a:cxn>
                  <a:cxn ang="0">
                    <a:pos x="87" y="8"/>
                  </a:cxn>
                  <a:cxn ang="0">
                    <a:pos x="94" y="15"/>
                  </a:cxn>
                  <a:cxn ang="0">
                    <a:pos x="94" y="22"/>
                  </a:cxn>
                  <a:cxn ang="0">
                    <a:pos x="87" y="23"/>
                  </a:cxn>
                  <a:cxn ang="0">
                    <a:pos x="75" y="23"/>
                  </a:cxn>
                  <a:cxn ang="0">
                    <a:pos x="60" y="20"/>
                  </a:cxn>
                  <a:cxn ang="0">
                    <a:pos x="44" y="18"/>
                  </a:cxn>
                  <a:cxn ang="0">
                    <a:pos x="27" y="15"/>
                  </a:cxn>
                  <a:cxn ang="0">
                    <a:pos x="12" y="12"/>
                  </a:cxn>
                  <a:cxn ang="0">
                    <a:pos x="0" y="12"/>
                  </a:cxn>
                </a:cxnLst>
                <a:rect l="0" t="0" r="r" b="b"/>
                <a:pathLst>
                  <a:path w="94" h="23">
                    <a:moveTo>
                      <a:pt x="0" y="12"/>
                    </a:moveTo>
                    <a:lnTo>
                      <a:pt x="5" y="8"/>
                    </a:lnTo>
                    <a:lnTo>
                      <a:pt x="15" y="3"/>
                    </a:lnTo>
                    <a:lnTo>
                      <a:pt x="29" y="2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3"/>
                    </a:lnTo>
                    <a:lnTo>
                      <a:pt x="87" y="8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87" y="23"/>
                    </a:lnTo>
                    <a:lnTo>
                      <a:pt x="75" y="23"/>
                    </a:lnTo>
                    <a:lnTo>
                      <a:pt x="60" y="20"/>
                    </a:lnTo>
                    <a:lnTo>
                      <a:pt x="44" y="18"/>
                    </a:lnTo>
                    <a:lnTo>
                      <a:pt x="27" y="15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0" name="Freeform 766"/>
              <p:cNvSpPr>
                <a:spLocks/>
              </p:cNvSpPr>
              <p:nvPr/>
            </p:nvSpPr>
            <p:spPr bwMode="auto">
              <a:xfrm>
                <a:off x="5581" y="3249"/>
                <a:ext cx="4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11"/>
                  </a:cxn>
                  <a:cxn ang="0">
                    <a:pos x="20" y="6"/>
                  </a:cxn>
                  <a:cxn ang="0">
                    <a:pos x="35" y="3"/>
                  </a:cxn>
                  <a:cxn ang="0">
                    <a:pos x="52" y="1"/>
                  </a:cxn>
                  <a:cxn ang="0">
                    <a:pos x="67" y="0"/>
                  </a:cxn>
                  <a:cxn ang="0">
                    <a:pos x="82" y="0"/>
                  </a:cxn>
                  <a:cxn ang="0">
                    <a:pos x="94" y="3"/>
                  </a:cxn>
                  <a:cxn ang="0">
                    <a:pos x="99" y="8"/>
                  </a:cxn>
                  <a:cxn ang="0">
                    <a:pos x="99" y="13"/>
                  </a:cxn>
                  <a:cxn ang="0">
                    <a:pos x="92" y="15"/>
                  </a:cxn>
                  <a:cxn ang="0">
                    <a:pos x="80" y="16"/>
                  </a:cxn>
                  <a:cxn ang="0">
                    <a:pos x="65" y="16"/>
                  </a:cxn>
                  <a:cxn ang="0">
                    <a:pos x="49" y="15"/>
                  </a:cxn>
                  <a:cxn ang="0">
                    <a:pos x="32" y="15"/>
                  </a:cxn>
                  <a:cxn ang="0">
                    <a:pos x="15" y="13"/>
                  </a:cxn>
                  <a:cxn ang="0">
                    <a:pos x="0" y="15"/>
                  </a:cxn>
                </a:cxnLst>
                <a:rect l="0" t="0" r="r" b="b"/>
                <a:pathLst>
                  <a:path w="99" h="16">
                    <a:moveTo>
                      <a:pt x="0" y="15"/>
                    </a:moveTo>
                    <a:lnTo>
                      <a:pt x="7" y="11"/>
                    </a:lnTo>
                    <a:lnTo>
                      <a:pt x="20" y="6"/>
                    </a:lnTo>
                    <a:lnTo>
                      <a:pt x="35" y="3"/>
                    </a:lnTo>
                    <a:lnTo>
                      <a:pt x="52" y="1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2" y="15"/>
                    </a:lnTo>
                    <a:lnTo>
                      <a:pt x="80" y="16"/>
                    </a:lnTo>
                    <a:lnTo>
                      <a:pt x="65" y="16"/>
                    </a:lnTo>
                    <a:lnTo>
                      <a:pt x="49" y="15"/>
                    </a:lnTo>
                    <a:lnTo>
                      <a:pt x="32" y="15"/>
                    </a:lnTo>
                    <a:lnTo>
                      <a:pt x="1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1" name="Freeform 767"/>
              <p:cNvSpPr>
                <a:spLocks/>
              </p:cNvSpPr>
              <p:nvPr/>
            </p:nvSpPr>
            <p:spPr bwMode="auto">
              <a:xfrm>
                <a:off x="5590" y="3230"/>
                <a:ext cx="49" cy="1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" y="15"/>
                  </a:cxn>
                  <a:cxn ang="0">
                    <a:pos x="23" y="12"/>
                  </a:cxn>
                  <a:cxn ang="0">
                    <a:pos x="40" y="7"/>
                  </a:cxn>
                  <a:cxn ang="0">
                    <a:pos x="56" y="3"/>
                  </a:cxn>
                  <a:cxn ang="0">
                    <a:pos x="71" y="0"/>
                  </a:cxn>
                  <a:cxn ang="0">
                    <a:pos x="85" y="0"/>
                  </a:cxn>
                  <a:cxn ang="0">
                    <a:pos x="95" y="2"/>
                  </a:cxn>
                  <a:cxn ang="0">
                    <a:pos x="98" y="7"/>
                  </a:cxn>
                  <a:cxn ang="0">
                    <a:pos x="95" y="12"/>
                  </a:cxn>
                  <a:cxn ang="0">
                    <a:pos x="86" y="15"/>
                  </a:cxn>
                  <a:cxn ang="0">
                    <a:pos x="75" y="17"/>
                  </a:cxn>
                  <a:cxn ang="0">
                    <a:pos x="60" y="17"/>
                  </a:cxn>
                  <a:cxn ang="0">
                    <a:pos x="43" y="17"/>
                  </a:cxn>
                  <a:cxn ang="0">
                    <a:pos x="26" y="17"/>
                  </a:cxn>
                  <a:cxn ang="0">
                    <a:pos x="11" y="17"/>
                  </a:cxn>
                  <a:cxn ang="0">
                    <a:pos x="0" y="18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10" y="15"/>
                    </a:lnTo>
                    <a:lnTo>
                      <a:pt x="23" y="12"/>
                    </a:lnTo>
                    <a:lnTo>
                      <a:pt x="40" y="7"/>
                    </a:lnTo>
                    <a:lnTo>
                      <a:pt x="56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98" y="7"/>
                    </a:lnTo>
                    <a:lnTo>
                      <a:pt x="95" y="12"/>
                    </a:lnTo>
                    <a:lnTo>
                      <a:pt x="86" y="15"/>
                    </a:lnTo>
                    <a:lnTo>
                      <a:pt x="75" y="17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11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2" name="Freeform 768"/>
              <p:cNvSpPr>
                <a:spLocks/>
              </p:cNvSpPr>
              <p:nvPr/>
            </p:nvSpPr>
            <p:spPr bwMode="auto">
              <a:xfrm>
                <a:off x="5594" y="3210"/>
                <a:ext cx="56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8"/>
                  </a:cxn>
                  <a:cxn ang="0">
                    <a:pos x="30" y="12"/>
                  </a:cxn>
                  <a:cxn ang="0">
                    <a:pos x="47" y="7"/>
                  </a:cxn>
                  <a:cxn ang="0">
                    <a:pos x="67" y="2"/>
                  </a:cxn>
                  <a:cxn ang="0">
                    <a:pos x="83" y="0"/>
                  </a:cxn>
                  <a:cxn ang="0">
                    <a:pos x="98" y="0"/>
                  </a:cxn>
                  <a:cxn ang="0">
                    <a:pos x="108" y="3"/>
                  </a:cxn>
                  <a:cxn ang="0">
                    <a:pos x="112" y="10"/>
                  </a:cxn>
                  <a:cxn ang="0">
                    <a:pos x="108" y="17"/>
                  </a:cxn>
                  <a:cxn ang="0">
                    <a:pos x="98" y="22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47" y="22"/>
                  </a:cxn>
                  <a:cxn ang="0">
                    <a:pos x="28" y="22"/>
                  </a:cxn>
                  <a:cxn ang="0">
                    <a:pos x="12" y="22"/>
                  </a:cxn>
                  <a:cxn ang="0">
                    <a:pos x="0" y="23"/>
                  </a:cxn>
                </a:cxnLst>
                <a:rect l="0" t="0" r="r" b="b"/>
                <a:pathLst>
                  <a:path w="112" h="23">
                    <a:moveTo>
                      <a:pt x="0" y="23"/>
                    </a:moveTo>
                    <a:lnTo>
                      <a:pt x="13" y="18"/>
                    </a:lnTo>
                    <a:lnTo>
                      <a:pt x="30" y="12"/>
                    </a:lnTo>
                    <a:lnTo>
                      <a:pt x="47" y="7"/>
                    </a:lnTo>
                    <a:lnTo>
                      <a:pt x="67" y="2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3"/>
                    </a:lnTo>
                    <a:lnTo>
                      <a:pt x="112" y="10"/>
                    </a:lnTo>
                    <a:lnTo>
                      <a:pt x="108" y="17"/>
                    </a:lnTo>
                    <a:lnTo>
                      <a:pt x="98" y="22"/>
                    </a:lnTo>
                    <a:lnTo>
                      <a:pt x="83" y="23"/>
                    </a:lnTo>
                    <a:lnTo>
                      <a:pt x="65" y="23"/>
                    </a:lnTo>
                    <a:lnTo>
                      <a:pt x="47" y="22"/>
                    </a:lnTo>
                    <a:lnTo>
                      <a:pt x="28" y="22"/>
                    </a:lnTo>
                    <a:lnTo>
                      <a:pt x="12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3" name="Freeform 769"/>
              <p:cNvSpPr>
                <a:spLocks/>
              </p:cNvSpPr>
              <p:nvPr/>
            </p:nvSpPr>
            <p:spPr bwMode="auto">
              <a:xfrm>
                <a:off x="5598" y="3185"/>
                <a:ext cx="61" cy="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50" y="15"/>
                  </a:cxn>
                  <a:cxn ang="0">
                    <a:pos x="72" y="9"/>
                  </a:cxn>
                  <a:cxn ang="0">
                    <a:pos x="92" y="4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2" y="7"/>
                  </a:cxn>
                  <a:cxn ang="0">
                    <a:pos x="115" y="15"/>
                  </a:cxn>
                  <a:cxn ang="0">
                    <a:pos x="104" y="22"/>
                  </a:cxn>
                  <a:cxn ang="0">
                    <a:pos x="85" y="25"/>
                  </a:cxn>
                  <a:cxn ang="0">
                    <a:pos x="65" y="29"/>
                  </a:cxn>
                  <a:cxn ang="0">
                    <a:pos x="44" y="30"/>
                  </a:cxn>
                  <a:cxn ang="0">
                    <a:pos x="25" y="32"/>
                  </a:cxn>
                  <a:cxn ang="0">
                    <a:pos x="10" y="34"/>
                  </a:cxn>
                  <a:cxn ang="0">
                    <a:pos x="0" y="35"/>
                  </a:cxn>
                </a:cxnLst>
                <a:rect l="0" t="0" r="r" b="b"/>
                <a:pathLst>
                  <a:path w="122" h="35">
                    <a:moveTo>
                      <a:pt x="0" y="35"/>
                    </a:moveTo>
                    <a:lnTo>
                      <a:pt x="12" y="30"/>
                    </a:lnTo>
                    <a:lnTo>
                      <a:pt x="30" y="24"/>
                    </a:lnTo>
                    <a:lnTo>
                      <a:pt x="50" y="15"/>
                    </a:lnTo>
                    <a:lnTo>
                      <a:pt x="72" y="9"/>
                    </a:lnTo>
                    <a:lnTo>
                      <a:pt x="92" y="4"/>
                    </a:lnTo>
                    <a:lnTo>
                      <a:pt x="109" y="0"/>
                    </a:lnTo>
                    <a:lnTo>
                      <a:pt x="120" y="0"/>
                    </a:lnTo>
                    <a:lnTo>
                      <a:pt x="122" y="7"/>
                    </a:lnTo>
                    <a:lnTo>
                      <a:pt x="115" y="15"/>
                    </a:lnTo>
                    <a:lnTo>
                      <a:pt x="104" y="22"/>
                    </a:lnTo>
                    <a:lnTo>
                      <a:pt x="85" y="25"/>
                    </a:lnTo>
                    <a:lnTo>
                      <a:pt x="65" y="29"/>
                    </a:lnTo>
                    <a:lnTo>
                      <a:pt x="44" y="30"/>
                    </a:lnTo>
                    <a:lnTo>
                      <a:pt x="25" y="32"/>
                    </a:lnTo>
                    <a:lnTo>
                      <a:pt x="10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4" name="Freeform 770"/>
              <p:cNvSpPr>
                <a:spLocks/>
              </p:cNvSpPr>
              <p:nvPr/>
            </p:nvSpPr>
            <p:spPr bwMode="auto">
              <a:xfrm>
                <a:off x="5599" y="3163"/>
                <a:ext cx="67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" y="37"/>
                  </a:cxn>
                  <a:cxn ang="0">
                    <a:pos x="30" y="26"/>
                  </a:cxn>
                  <a:cxn ang="0">
                    <a:pos x="52" y="16"/>
                  </a:cxn>
                  <a:cxn ang="0">
                    <a:pos x="75" y="8"/>
                  </a:cxn>
                  <a:cxn ang="0">
                    <a:pos x="97" y="1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34" y="10"/>
                  </a:cxn>
                  <a:cxn ang="0">
                    <a:pos x="130" y="18"/>
                  </a:cxn>
                  <a:cxn ang="0">
                    <a:pos x="117" y="26"/>
                  </a:cxn>
                  <a:cxn ang="0">
                    <a:pos x="100" y="31"/>
                  </a:cxn>
                  <a:cxn ang="0">
                    <a:pos x="78" y="37"/>
                  </a:cxn>
                  <a:cxn ang="0">
                    <a:pos x="55" y="42"/>
                  </a:cxn>
                  <a:cxn ang="0">
                    <a:pos x="33" y="45"/>
                  </a:cxn>
                  <a:cxn ang="0">
                    <a:pos x="15" y="47"/>
                  </a:cxn>
                  <a:cxn ang="0">
                    <a:pos x="0" y="48"/>
                  </a:cxn>
                </a:cxnLst>
                <a:rect l="0" t="0" r="r" b="b"/>
                <a:pathLst>
                  <a:path w="134" h="48">
                    <a:moveTo>
                      <a:pt x="0" y="48"/>
                    </a:moveTo>
                    <a:lnTo>
                      <a:pt x="12" y="37"/>
                    </a:lnTo>
                    <a:lnTo>
                      <a:pt x="30" y="26"/>
                    </a:lnTo>
                    <a:lnTo>
                      <a:pt x="52" y="16"/>
                    </a:lnTo>
                    <a:lnTo>
                      <a:pt x="75" y="8"/>
                    </a:lnTo>
                    <a:lnTo>
                      <a:pt x="97" y="1"/>
                    </a:lnTo>
                    <a:lnTo>
                      <a:pt x="115" y="0"/>
                    </a:lnTo>
                    <a:lnTo>
                      <a:pt x="129" y="3"/>
                    </a:lnTo>
                    <a:lnTo>
                      <a:pt x="134" y="10"/>
                    </a:lnTo>
                    <a:lnTo>
                      <a:pt x="130" y="18"/>
                    </a:lnTo>
                    <a:lnTo>
                      <a:pt x="117" y="26"/>
                    </a:lnTo>
                    <a:lnTo>
                      <a:pt x="100" y="31"/>
                    </a:lnTo>
                    <a:lnTo>
                      <a:pt x="78" y="37"/>
                    </a:lnTo>
                    <a:lnTo>
                      <a:pt x="55" y="42"/>
                    </a:lnTo>
                    <a:lnTo>
                      <a:pt x="33" y="45"/>
                    </a:lnTo>
                    <a:lnTo>
                      <a:pt x="15" y="4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5" name="Freeform 771"/>
              <p:cNvSpPr>
                <a:spLocks/>
              </p:cNvSpPr>
              <p:nvPr/>
            </p:nvSpPr>
            <p:spPr bwMode="auto">
              <a:xfrm>
                <a:off x="5599" y="3123"/>
                <a:ext cx="62" cy="3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66"/>
                  </a:cxn>
                  <a:cxn ang="0">
                    <a:pos x="27" y="51"/>
                  </a:cxn>
                  <a:cxn ang="0">
                    <a:pos x="47" y="36"/>
                  </a:cxn>
                  <a:cxn ang="0">
                    <a:pos x="67" y="23"/>
                  </a:cxn>
                  <a:cxn ang="0">
                    <a:pos x="87" y="11"/>
                  </a:cxn>
                  <a:cxn ang="0">
                    <a:pos x="103" y="3"/>
                  </a:cxn>
                  <a:cxn ang="0">
                    <a:pos x="117" y="0"/>
                  </a:cxn>
                  <a:cxn ang="0">
                    <a:pos x="124" y="3"/>
                  </a:cxn>
                  <a:cxn ang="0">
                    <a:pos x="124" y="11"/>
                  </a:cxn>
                  <a:cxn ang="0">
                    <a:pos x="113" y="21"/>
                  </a:cxn>
                  <a:cxn ang="0">
                    <a:pos x="100" y="33"/>
                  </a:cxn>
                  <a:cxn ang="0">
                    <a:pos x="80" y="45"/>
                  </a:cxn>
                  <a:cxn ang="0">
                    <a:pos x="60" y="56"/>
                  </a:cxn>
                  <a:cxn ang="0">
                    <a:pos x="38" y="66"/>
                  </a:cxn>
                  <a:cxn ang="0">
                    <a:pos x="17" y="75"/>
                  </a:cxn>
                  <a:cxn ang="0">
                    <a:pos x="0" y="78"/>
                  </a:cxn>
                </a:cxnLst>
                <a:rect l="0" t="0" r="r" b="b"/>
                <a:pathLst>
                  <a:path w="124" h="78">
                    <a:moveTo>
                      <a:pt x="0" y="78"/>
                    </a:moveTo>
                    <a:lnTo>
                      <a:pt x="12" y="66"/>
                    </a:lnTo>
                    <a:lnTo>
                      <a:pt x="27" y="51"/>
                    </a:lnTo>
                    <a:lnTo>
                      <a:pt x="47" y="36"/>
                    </a:lnTo>
                    <a:lnTo>
                      <a:pt x="67" y="23"/>
                    </a:lnTo>
                    <a:lnTo>
                      <a:pt x="87" y="11"/>
                    </a:lnTo>
                    <a:lnTo>
                      <a:pt x="103" y="3"/>
                    </a:lnTo>
                    <a:lnTo>
                      <a:pt x="117" y="0"/>
                    </a:lnTo>
                    <a:lnTo>
                      <a:pt x="124" y="3"/>
                    </a:lnTo>
                    <a:lnTo>
                      <a:pt x="124" y="11"/>
                    </a:lnTo>
                    <a:lnTo>
                      <a:pt x="113" y="21"/>
                    </a:lnTo>
                    <a:lnTo>
                      <a:pt x="100" y="33"/>
                    </a:lnTo>
                    <a:lnTo>
                      <a:pt x="80" y="45"/>
                    </a:lnTo>
                    <a:lnTo>
                      <a:pt x="60" y="56"/>
                    </a:lnTo>
                    <a:lnTo>
                      <a:pt x="38" y="66"/>
                    </a:lnTo>
                    <a:lnTo>
                      <a:pt x="17" y="7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6" name="Freeform 772"/>
              <p:cNvSpPr>
                <a:spLocks/>
              </p:cNvSpPr>
              <p:nvPr/>
            </p:nvSpPr>
            <p:spPr bwMode="auto">
              <a:xfrm>
                <a:off x="5599" y="3089"/>
                <a:ext cx="53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8" y="89"/>
                  </a:cxn>
                  <a:cxn ang="0">
                    <a:pos x="22" y="72"/>
                  </a:cxn>
                  <a:cxn ang="0">
                    <a:pos x="37" y="54"/>
                  </a:cxn>
                  <a:cxn ang="0">
                    <a:pos x="53" y="35"/>
                  </a:cxn>
                  <a:cxn ang="0">
                    <a:pos x="70" y="19"/>
                  </a:cxn>
                  <a:cxn ang="0">
                    <a:pos x="85" y="5"/>
                  </a:cxn>
                  <a:cxn ang="0">
                    <a:pos x="98" y="0"/>
                  </a:cxn>
                  <a:cxn ang="0">
                    <a:pos x="105" y="2"/>
                  </a:cxn>
                  <a:cxn ang="0">
                    <a:pos x="105" y="12"/>
                  </a:cxn>
                  <a:cxn ang="0">
                    <a:pos x="97" y="25"/>
                  </a:cxn>
                  <a:cxn ang="0">
                    <a:pos x="82" y="42"/>
                  </a:cxn>
                  <a:cxn ang="0">
                    <a:pos x="65" y="59"/>
                  </a:cxn>
                  <a:cxn ang="0">
                    <a:pos x="45" y="75"/>
                  </a:cxn>
                  <a:cxn ang="0">
                    <a:pos x="27" y="89"/>
                  </a:cxn>
                  <a:cxn ang="0">
                    <a:pos x="10" y="97"/>
                  </a:cxn>
                  <a:cxn ang="0">
                    <a:pos x="0" y="100"/>
                  </a:cxn>
                </a:cxnLst>
                <a:rect l="0" t="0" r="r" b="b"/>
                <a:pathLst>
                  <a:path w="105" h="100">
                    <a:moveTo>
                      <a:pt x="0" y="100"/>
                    </a:moveTo>
                    <a:lnTo>
                      <a:pt x="8" y="89"/>
                    </a:lnTo>
                    <a:lnTo>
                      <a:pt x="22" y="72"/>
                    </a:lnTo>
                    <a:lnTo>
                      <a:pt x="37" y="54"/>
                    </a:lnTo>
                    <a:lnTo>
                      <a:pt x="53" y="35"/>
                    </a:lnTo>
                    <a:lnTo>
                      <a:pt x="70" y="19"/>
                    </a:lnTo>
                    <a:lnTo>
                      <a:pt x="85" y="5"/>
                    </a:lnTo>
                    <a:lnTo>
                      <a:pt x="98" y="0"/>
                    </a:lnTo>
                    <a:lnTo>
                      <a:pt x="105" y="2"/>
                    </a:lnTo>
                    <a:lnTo>
                      <a:pt x="105" y="12"/>
                    </a:lnTo>
                    <a:lnTo>
                      <a:pt x="97" y="25"/>
                    </a:lnTo>
                    <a:lnTo>
                      <a:pt x="82" y="42"/>
                    </a:lnTo>
                    <a:lnTo>
                      <a:pt x="65" y="59"/>
                    </a:lnTo>
                    <a:lnTo>
                      <a:pt x="45" y="75"/>
                    </a:lnTo>
                    <a:lnTo>
                      <a:pt x="27" y="89"/>
                    </a:lnTo>
                    <a:lnTo>
                      <a:pt x="10" y="97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7" name="Freeform 773"/>
              <p:cNvSpPr>
                <a:spLocks/>
              </p:cNvSpPr>
              <p:nvPr/>
            </p:nvSpPr>
            <p:spPr bwMode="auto">
              <a:xfrm>
                <a:off x="5597" y="3072"/>
                <a:ext cx="49" cy="45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95" y="10"/>
                  </a:cxn>
                  <a:cxn ang="0">
                    <a:pos x="85" y="18"/>
                  </a:cxn>
                  <a:cxn ang="0">
                    <a:pos x="71" y="28"/>
                  </a:cxn>
                  <a:cxn ang="0">
                    <a:pos x="56" y="40"/>
                  </a:cxn>
                  <a:cxn ang="0">
                    <a:pos x="40" y="53"/>
                  </a:cxn>
                  <a:cxn ang="0">
                    <a:pos x="23" y="67"/>
                  </a:cxn>
                  <a:cxn ang="0">
                    <a:pos x="10" y="78"/>
                  </a:cxn>
                  <a:cxn ang="0">
                    <a:pos x="0" y="90"/>
                  </a:cxn>
                  <a:cxn ang="0">
                    <a:pos x="6" y="73"/>
                  </a:cxn>
                  <a:cxn ang="0">
                    <a:pos x="16" y="57"/>
                  </a:cxn>
                  <a:cxn ang="0">
                    <a:pos x="30" y="38"/>
                  </a:cxn>
                  <a:cxn ang="0">
                    <a:pos x="45" y="22"/>
                  </a:cxn>
                  <a:cxn ang="0">
                    <a:pos x="61" y="10"/>
                  </a:cxn>
                  <a:cxn ang="0">
                    <a:pos x="75" y="2"/>
                  </a:cxn>
                  <a:cxn ang="0">
                    <a:pos x="88" y="0"/>
                  </a:cxn>
                  <a:cxn ang="0">
                    <a:pos x="96" y="5"/>
                  </a:cxn>
                </a:cxnLst>
                <a:rect l="0" t="0" r="r" b="b"/>
                <a:pathLst>
                  <a:path w="96" h="90">
                    <a:moveTo>
                      <a:pt x="96" y="5"/>
                    </a:moveTo>
                    <a:lnTo>
                      <a:pt x="95" y="10"/>
                    </a:lnTo>
                    <a:lnTo>
                      <a:pt x="85" y="18"/>
                    </a:lnTo>
                    <a:lnTo>
                      <a:pt x="71" y="28"/>
                    </a:lnTo>
                    <a:lnTo>
                      <a:pt x="56" y="40"/>
                    </a:lnTo>
                    <a:lnTo>
                      <a:pt x="40" y="53"/>
                    </a:lnTo>
                    <a:lnTo>
                      <a:pt x="23" y="67"/>
                    </a:lnTo>
                    <a:lnTo>
                      <a:pt x="10" y="78"/>
                    </a:lnTo>
                    <a:lnTo>
                      <a:pt x="0" y="90"/>
                    </a:lnTo>
                    <a:lnTo>
                      <a:pt x="6" y="73"/>
                    </a:lnTo>
                    <a:lnTo>
                      <a:pt x="16" y="57"/>
                    </a:lnTo>
                    <a:lnTo>
                      <a:pt x="30" y="38"/>
                    </a:lnTo>
                    <a:lnTo>
                      <a:pt x="45" y="22"/>
                    </a:lnTo>
                    <a:lnTo>
                      <a:pt x="61" y="10"/>
                    </a:lnTo>
                    <a:lnTo>
                      <a:pt x="75" y="2"/>
                    </a:lnTo>
                    <a:lnTo>
                      <a:pt x="88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8" name="Freeform 774"/>
              <p:cNvSpPr>
                <a:spLocks/>
              </p:cNvSpPr>
              <p:nvPr/>
            </p:nvSpPr>
            <p:spPr bwMode="auto">
              <a:xfrm>
                <a:off x="5499" y="2841"/>
                <a:ext cx="57" cy="225"/>
              </a:xfrm>
              <a:custGeom>
                <a:avLst/>
                <a:gdLst/>
                <a:ahLst/>
                <a:cxnLst>
                  <a:cxn ang="0">
                    <a:pos x="12" y="450"/>
                  </a:cxn>
                  <a:cxn ang="0">
                    <a:pos x="7" y="450"/>
                  </a:cxn>
                  <a:cxn ang="0">
                    <a:pos x="3" y="447"/>
                  </a:cxn>
                  <a:cxn ang="0">
                    <a:pos x="2" y="444"/>
                  </a:cxn>
                  <a:cxn ang="0">
                    <a:pos x="0" y="439"/>
                  </a:cxn>
                  <a:cxn ang="0">
                    <a:pos x="47" y="384"/>
                  </a:cxn>
                  <a:cxn ang="0">
                    <a:pos x="75" y="325"/>
                  </a:cxn>
                  <a:cxn ang="0">
                    <a:pos x="92" y="265"/>
                  </a:cxn>
                  <a:cxn ang="0">
                    <a:pos x="97" y="205"/>
                  </a:cxn>
                  <a:cxn ang="0">
                    <a:pos x="93" y="147"/>
                  </a:cxn>
                  <a:cxn ang="0">
                    <a:pos x="85" y="92"/>
                  </a:cxn>
                  <a:cxn ang="0">
                    <a:pos x="75" y="41"/>
                  </a:cxn>
                  <a:cxn ang="0">
                    <a:pos x="65" y="0"/>
                  </a:cxn>
                  <a:cxn ang="0">
                    <a:pos x="88" y="28"/>
                  </a:cxn>
                  <a:cxn ang="0">
                    <a:pos x="105" y="77"/>
                  </a:cxn>
                  <a:cxn ang="0">
                    <a:pos x="115" y="140"/>
                  </a:cxn>
                  <a:cxn ang="0">
                    <a:pos x="115" y="212"/>
                  </a:cxn>
                  <a:cxn ang="0">
                    <a:pos x="107" y="283"/>
                  </a:cxn>
                  <a:cxn ang="0">
                    <a:pos x="87" y="352"/>
                  </a:cxn>
                  <a:cxn ang="0">
                    <a:pos x="55" y="410"/>
                  </a:cxn>
                  <a:cxn ang="0">
                    <a:pos x="12" y="450"/>
                  </a:cxn>
                </a:cxnLst>
                <a:rect l="0" t="0" r="r" b="b"/>
                <a:pathLst>
                  <a:path w="115" h="450">
                    <a:moveTo>
                      <a:pt x="12" y="450"/>
                    </a:moveTo>
                    <a:lnTo>
                      <a:pt x="7" y="450"/>
                    </a:lnTo>
                    <a:lnTo>
                      <a:pt x="3" y="447"/>
                    </a:lnTo>
                    <a:lnTo>
                      <a:pt x="2" y="444"/>
                    </a:lnTo>
                    <a:lnTo>
                      <a:pt x="0" y="439"/>
                    </a:lnTo>
                    <a:lnTo>
                      <a:pt x="47" y="384"/>
                    </a:lnTo>
                    <a:lnTo>
                      <a:pt x="75" y="325"/>
                    </a:lnTo>
                    <a:lnTo>
                      <a:pt x="92" y="265"/>
                    </a:lnTo>
                    <a:lnTo>
                      <a:pt x="97" y="205"/>
                    </a:lnTo>
                    <a:lnTo>
                      <a:pt x="93" y="147"/>
                    </a:lnTo>
                    <a:lnTo>
                      <a:pt x="85" y="92"/>
                    </a:lnTo>
                    <a:lnTo>
                      <a:pt x="75" y="41"/>
                    </a:lnTo>
                    <a:lnTo>
                      <a:pt x="65" y="0"/>
                    </a:lnTo>
                    <a:lnTo>
                      <a:pt x="88" y="28"/>
                    </a:lnTo>
                    <a:lnTo>
                      <a:pt x="105" y="77"/>
                    </a:lnTo>
                    <a:lnTo>
                      <a:pt x="115" y="140"/>
                    </a:lnTo>
                    <a:lnTo>
                      <a:pt x="115" y="212"/>
                    </a:lnTo>
                    <a:lnTo>
                      <a:pt x="107" y="283"/>
                    </a:lnTo>
                    <a:lnTo>
                      <a:pt x="87" y="352"/>
                    </a:lnTo>
                    <a:lnTo>
                      <a:pt x="55" y="410"/>
                    </a:lnTo>
                    <a:lnTo>
                      <a:pt x="12" y="4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9" name="Freeform 775"/>
              <p:cNvSpPr>
                <a:spLocks/>
              </p:cNvSpPr>
              <p:nvPr/>
            </p:nvSpPr>
            <p:spPr bwMode="auto">
              <a:xfrm>
                <a:off x="5497" y="2843"/>
                <a:ext cx="49" cy="30"/>
              </a:xfrm>
              <a:custGeom>
                <a:avLst/>
                <a:gdLst/>
                <a:ahLst/>
                <a:cxnLst>
                  <a:cxn ang="0">
                    <a:pos x="96" y="58"/>
                  </a:cxn>
                  <a:cxn ang="0">
                    <a:pos x="86" y="46"/>
                  </a:cxn>
                  <a:cxn ang="0">
                    <a:pos x="73" y="35"/>
                  </a:cxn>
                  <a:cxn ang="0">
                    <a:pos x="58" y="25"/>
                  </a:cxn>
                  <a:cxn ang="0">
                    <a:pos x="43" y="15"/>
                  </a:cxn>
                  <a:cxn ang="0">
                    <a:pos x="28" y="6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8" y="13"/>
                  </a:cxn>
                  <a:cxn ang="0">
                    <a:pos x="20" y="18"/>
                  </a:cxn>
                  <a:cxn ang="0">
                    <a:pos x="33" y="25"/>
                  </a:cxn>
                  <a:cxn ang="0">
                    <a:pos x="50" y="31"/>
                  </a:cxn>
                  <a:cxn ang="0">
                    <a:pos x="66" y="40"/>
                  </a:cxn>
                  <a:cxn ang="0">
                    <a:pos x="83" y="48"/>
                  </a:cxn>
                  <a:cxn ang="0">
                    <a:pos x="96" y="58"/>
                  </a:cxn>
                </a:cxnLst>
                <a:rect l="0" t="0" r="r" b="b"/>
                <a:pathLst>
                  <a:path w="96" h="58">
                    <a:moveTo>
                      <a:pt x="96" y="58"/>
                    </a:moveTo>
                    <a:lnTo>
                      <a:pt x="86" y="46"/>
                    </a:lnTo>
                    <a:lnTo>
                      <a:pt x="73" y="35"/>
                    </a:lnTo>
                    <a:lnTo>
                      <a:pt x="58" y="25"/>
                    </a:lnTo>
                    <a:lnTo>
                      <a:pt x="43" y="15"/>
                    </a:lnTo>
                    <a:lnTo>
                      <a:pt x="28" y="6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8" y="13"/>
                    </a:lnTo>
                    <a:lnTo>
                      <a:pt x="20" y="18"/>
                    </a:lnTo>
                    <a:lnTo>
                      <a:pt x="33" y="25"/>
                    </a:lnTo>
                    <a:lnTo>
                      <a:pt x="50" y="31"/>
                    </a:lnTo>
                    <a:lnTo>
                      <a:pt x="66" y="40"/>
                    </a:lnTo>
                    <a:lnTo>
                      <a:pt x="83" y="48"/>
                    </a:lnTo>
                    <a:lnTo>
                      <a:pt x="96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0" name="Freeform 776"/>
              <p:cNvSpPr>
                <a:spLocks/>
              </p:cNvSpPr>
              <p:nvPr/>
            </p:nvSpPr>
            <p:spPr bwMode="auto">
              <a:xfrm>
                <a:off x="5496" y="2858"/>
                <a:ext cx="54" cy="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5" y="1"/>
                  </a:cxn>
                  <a:cxn ang="0">
                    <a:pos x="28" y="6"/>
                  </a:cxn>
                  <a:cxn ang="0">
                    <a:pos x="45" y="15"/>
                  </a:cxn>
                  <a:cxn ang="0">
                    <a:pos x="63" y="25"/>
                  </a:cxn>
                  <a:cxn ang="0">
                    <a:pos x="80" y="36"/>
                  </a:cxn>
                  <a:cxn ang="0">
                    <a:pos x="95" y="52"/>
                  </a:cxn>
                  <a:cxn ang="0">
                    <a:pos x="107" y="67"/>
                  </a:cxn>
                  <a:cxn ang="0">
                    <a:pos x="93" y="58"/>
                  </a:cxn>
                  <a:cxn ang="0">
                    <a:pos x="77" y="50"/>
                  </a:cxn>
                  <a:cxn ang="0">
                    <a:pos x="58" y="40"/>
                  </a:cxn>
                  <a:cxn ang="0">
                    <a:pos x="42" y="31"/>
                  </a:cxn>
                  <a:cxn ang="0">
                    <a:pos x="25" y="21"/>
                  </a:cxn>
                  <a:cxn ang="0">
                    <a:pos x="12" y="13"/>
                  </a:cxn>
                  <a:cxn ang="0">
                    <a:pos x="2" y="6"/>
                  </a:cxn>
                  <a:cxn ang="0">
                    <a:pos x="0" y="1"/>
                  </a:cxn>
                </a:cxnLst>
                <a:rect l="0" t="0" r="r" b="b"/>
                <a:pathLst>
                  <a:path w="107" h="67">
                    <a:moveTo>
                      <a:pt x="0" y="1"/>
                    </a:moveTo>
                    <a:lnTo>
                      <a:pt x="5" y="0"/>
                    </a:lnTo>
                    <a:lnTo>
                      <a:pt x="15" y="1"/>
                    </a:lnTo>
                    <a:lnTo>
                      <a:pt x="28" y="6"/>
                    </a:lnTo>
                    <a:lnTo>
                      <a:pt x="45" y="15"/>
                    </a:lnTo>
                    <a:lnTo>
                      <a:pt x="63" y="25"/>
                    </a:lnTo>
                    <a:lnTo>
                      <a:pt x="80" y="36"/>
                    </a:lnTo>
                    <a:lnTo>
                      <a:pt x="95" y="52"/>
                    </a:lnTo>
                    <a:lnTo>
                      <a:pt x="107" y="67"/>
                    </a:lnTo>
                    <a:lnTo>
                      <a:pt x="93" y="58"/>
                    </a:lnTo>
                    <a:lnTo>
                      <a:pt x="77" y="50"/>
                    </a:lnTo>
                    <a:lnTo>
                      <a:pt x="58" y="40"/>
                    </a:lnTo>
                    <a:lnTo>
                      <a:pt x="42" y="31"/>
                    </a:lnTo>
                    <a:lnTo>
                      <a:pt x="25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1" name="Freeform 777"/>
              <p:cNvSpPr>
                <a:spLocks/>
              </p:cNvSpPr>
              <p:nvPr/>
            </p:nvSpPr>
            <p:spPr bwMode="auto">
              <a:xfrm>
                <a:off x="5485" y="2892"/>
                <a:ext cx="69" cy="4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1" y="11"/>
                  </a:cxn>
                  <a:cxn ang="0">
                    <a:pos x="63" y="23"/>
                  </a:cxn>
                  <a:cxn ang="0">
                    <a:pos x="86" y="38"/>
                  </a:cxn>
                  <a:cxn ang="0">
                    <a:pos x="108" y="56"/>
                  </a:cxn>
                  <a:cxn ang="0">
                    <a:pos x="126" y="73"/>
                  </a:cxn>
                  <a:cxn ang="0">
                    <a:pos x="138" y="91"/>
                  </a:cxn>
                  <a:cxn ang="0">
                    <a:pos x="126" y="83"/>
                  </a:cxn>
                  <a:cxn ang="0">
                    <a:pos x="108" y="73"/>
                  </a:cxn>
                  <a:cxn ang="0">
                    <a:pos x="85" y="60"/>
                  </a:cxn>
                  <a:cxn ang="0">
                    <a:pos x="60" y="46"/>
                  </a:cxn>
                  <a:cxn ang="0">
                    <a:pos x="35" y="31"/>
                  </a:cxn>
                  <a:cxn ang="0">
                    <a:pos x="15" y="20"/>
                  </a:cxn>
                  <a:cxn ang="0">
                    <a:pos x="3" y="8"/>
                  </a:cxn>
                  <a:cxn ang="0">
                    <a:pos x="0" y="1"/>
                  </a:cxn>
                </a:cxnLst>
                <a:rect l="0" t="0" r="r" b="b"/>
                <a:pathLst>
                  <a:path w="138" h="91">
                    <a:moveTo>
                      <a:pt x="0" y="1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1" y="11"/>
                    </a:lnTo>
                    <a:lnTo>
                      <a:pt x="63" y="23"/>
                    </a:lnTo>
                    <a:lnTo>
                      <a:pt x="86" y="38"/>
                    </a:lnTo>
                    <a:lnTo>
                      <a:pt x="108" y="56"/>
                    </a:lnTo>
                    <a:lnTo>
                      <a:pt x="126" y="73"/>
                    </a:lnTo>
                    <a:lnTo>
                      <a:pt x="138" y="91"/>
                    </a:lnTo>
                    <a:lnTo>
                      <a:pt x="126" y="83"/>
                    </a:lnTo>
                    <a:lnTo>
                      <a:pt x="108" y="73"/>
                    </a:lnTo>
                    <a:lnTo>
                      <a:pt x="85" y="60"/>
                    </a:lnTo>
                    <a:lnTo>
                      <a:pt x="60" y="46"/>
                    </a:lnTo>
                    <a:lnTo>
                      <a:pt x="35" y="31"/>
                    </a:lnTo>
                    <a:lnTo>
                      <a:pt x="15" y="20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2" name="Freeform 778"/>
              <p:cNvSpPr>
                <a:spLocks/>
              </p:cNvSpPr>
              <p:nvPr/>
            </p:nvSpPr>
            <p:spPr bwMode="auto">
              <a:xfrm>
                <a:off x="5474" y="2929"/>
                <a:ext cx="76" cy="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6"/>
                  </a:cxn>
                  <a:cxn ang="0">
                    <a:pos x="123" y="65"/>
                  </a:cxn>
                  <a:cxn ang="0">
                    <a:pos x="142" y="81"/>
                  </a:cxn>
                  <a:cxn ang="0">
                    <a:pos x="152" y="98"/>
                  </a:cxn>
                  <a:cxn ang="0">
                    <a:pos x="140" y="91"/>
                  </a:cxn>
                  <a:cxn ang="0">
                    <a:pos x="120" y="81"/>
                  </a:cxn>
                  <a:cxn ang="0">
                    <a:pos x="95" y="66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1"/>
                  </a:cxn>
                </a:cxnLst>
                <a:rect l="0" t="0" r="r" b="b"/>
                <a:pathLst>
                  <a:path w="152" h="98">
                    <a:moveTo>
                      <a:pt x="0" y="1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6"/>
                    </a:lnTo>
                    <a:lnTo>
                      <a:pt x="123" y="65"/>
                    </a:lnTo>
                    <a:lnTo>
                      <a:pt x="142" y="81"/>
                    </a:lnTo>
                    <a:lnTo>
                      <a:pt x="152" y="98"/>
                    </a:lnTo>
                    <a:lnTo>
                      <a:pt x="140" y="91"/>
                    </a:lnTo>
                    <a:lnTo>
                      <a:pt x="120" y="81"/>
                    </a:lnTo>
                    <a:lnTo>
                      <a:pt x="95" y="66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3" name="Freeform 779"/>
              <p:cNvSpPr>
                <a:spLocks/>
              </p:cNvSpPr>
              <p:nvPr/>
            </p:nvSpPr>
            <p:spPr bwMode="auto">
              <a:xfrm>
                <a:off x="5481" y="2954"/>
                <a:ext cx="6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8"/>
                  </a:cxn>
                  <a:cxn ang="0">
                    <a:pos x="40" y="22"/>
                  </a:cxn>
                  <a:cxn ang="0">
                    <a:pos x="62" y="37"/>
                  </a:cxn>
                  <a:cxn ang="0">
                    <a:pos x="84" y="57"/>
                  </a:cxn>
                  <a:cxn ang="0">
                    <a:pos x="104" y="75"/>
                  </a:cxn>
                  <a:cxn ang="0">
                    <a:pos x="117" y="92"/>
                  </a:cxn>
                  <a:cxn ang="0">
                    <a:pos x="124" y="105"/>
                  </a:cxn>
                  <a:cxn ang="0">
                    <a:pos x="112" y="97"/>
                  </a:cxn>
                  <a:cxn ang="0">
                    <a:pos x="94" y="83"/>
                  </a:cxn>
                  <a:cxn ang="0">
                    <a:pos x="72" y="68"/>
                  </a:cxn>
                  <a:cxn ang="0">
                    <a:pos x="50" y="52"/>
                  </a:cxn>
                  <a:cxn ang="0">
                    <a:pos x="29" y="35"/>
                  </a:cxn>
                  <a:cxn ang="0">
                    <a:pos x="12" y="20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124" h="105">
                    <a:moveTo>
                      <a:pt x="0" y="0"/>
                    </a:moveTo>
                    <a:lnTo>
                      <a:pt x="7" y="0"/>
                    </a:lnTo>
                    <a:lnTo>
                      <a:pt x="22" y="8"/>
                    </a:lnTo>
                    <a:lnTo>
                      <a:pt x="40" y="22"/>
                    </a:lnTo>
                    <a:lnTo>
                      <a:pt x="62" y="37"/>
                    </a:lnTo>
                    <a:lnTo>
                      <a:pt x="84" y="57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4" y="105"/>
                    </a:lnTo>
                    <a:lnTo>
                      <a:pt x="112" y="97"/>
                    </a:lnTo>
                    <a:lnTo>
                      <a:pt x="94" y="83"/>
                    </a:lnTo>
                    <a:lnTo>
                      <a:pt x="72" y="68"/>
                    </a:lnTo>
                    <a:lnTo>
                      <a:pt x="50" y="52"/>
                    </a:lnTo>
                    <a:lnTo>
                      <a:pt x="29" y="35"/>
                    </a:lnTo>
                    <a:lnTo>
                      <a:pt x="12" y="20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4" name="Freeform 780"/>
              <p:cNvSpPr>
                <a:spLocks/>
              </p:cNvSpPr>
              <p:nvPr/>
            </p:nvSpPr>
            <p:spPr bwMode="auto">
              <a:xfrm>
                <a:off x="5482" y="2982"/>
                <a:ext cx="5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5" y="13"/>
                  </a:cxn>
                  <a:cxn ang="0">
                    <a:pos x="51" y="25"/>
                  </a:cxn>
                  <a:cxn ang="0">
                    <a:pos x="68" y="38"/>
                  </a:cxn>
                  <a:cxn ang="0">
                    <a:pos x="83" y="55"/>
                  </a:cxn>
                  <a:cxn ang="0">
                    <a:pos x="95" y="71"/>
                  </a:cxn>
                  <a:cxn ang="0">
                    <a:pos x="101" y="90"/>
                  </a:cxn>
                  <a:cxn ang="0">
                    <a:pos x="91" y="80"/>
                  </a:cxn>
                  <a:cxn ang="0">
                    <a:pos x="76" y="68"/>
                  </a:cxn>
                  <a:cxn ang="0">
                    <a:pos x="58" y="55"/>
                  </a:cxn>
                  <a:cxn ang="0">
                    <a:pos x="40" y="40"/>
                  </a:cxn>
                  <a:cxn ang="0">
                    <a:pos x="23" y="26"/>
                  </a:cxn>
                  <a:cxn ang="0">
                    <a:pos x="10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101" h="90">
                    <a:moveTo>
                      <a:pt x="0" y="0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5" y="13"/>
                    </a:lnTo>
                    <a:lnTo>
                      <a:pt x="51" y="25"/>
                    </a:lnTo>
                    <a:lnTo>
                      <a:pt x="68" y="38"/>
                    </a:lnTo>
                    <a:lnTo>
                      <a:pt x="83" y="55"/>
                    </a:lnTo>
                    <a:lnTo>
                      <a:pt x="95" y="71"/>
                    </a:lnTo>
                    <a:lnTo>
                      <a:pt x="101" y="90"/>
                    </a:lnTo>
                    <a:lnTo>
                      <a:pt x="91" y="80"/>
                    </a:lnTo>
                    <a:lnTo>
                      <a:pt x="76" y="68"/>
                    </a:lnTo>
                    <a:lnTo>
                      <a:pt x="58" y="55"/>
                    </a:lnTo>
                    <a:lnTo>
                      <a:pt x="40" y="40"/>
                    </a:lnTo>
                    <a:lnTo>
                      <a:pt x="23" y="26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5" name="Freeform 781"/>
              <p:cNvSpPr>
                <a:spLocks/>
              </p:cNvSpPr>
              <p:nvPr/>
            </p:nvSpPr>
            <p:spPr bwMode="auto">
              <a:xfrm>
                <a:off x="5482" y="3009"/>
                <a:ext cx="36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5"/>
                  </a:cxn>
                  <a:cxn ang="0">
                    <a:pos x="28" y="15"/>
                  </a:cxn>
                  <a:cxn ang="0">
                    <a:pos x="41" y="26"/>
                  </a:cxn>
                  <a:cxn ang="0">
                    <a:pos x="53" y="42"/>
                  </a:cxn>
                  <a:cxn ang="0">
                    <a:pos x="63" y="55"/>
                  </a:cxn>
                  <a:cxn ang="0">
                    <a:pos x="70" y="68"/>
                  </a:cxn>
                  <a:cxn ang="0">
                    <a:pos x="71" y="77"/>
                  </a:cxn>
                  <a:cxn ang="0">
                    <a:pos x="65" y="68"/>
                  </a:cxn>
                  <a:cxn ang="0">
                    <a:pos x="53" y="58"/>
                  </a:cxn>
                  <a:cxn ang="0">
                    <a:pos x="41" y="48"/>
                  </a:cxn>
                  <a:cxn ang="0">
                    <a:pos x="30" y="36"/>
                  </a:cxn>
                  <a:cxn ang="0">
                    <a:pos x="18" y="25"/>
                  </a:cxn>
                  <a:cxn ang="0">
                    <a:pos x="8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1" y="26"/>
                    </a:lnTo>
                    <a:lnTo>
                      <a:pt x="53" y="42"/>
                    </a:lnTo>
                    <a:lnTo>
                      <a:pt x="63" y="55"/>
                    </a:lnTo>
                    <a:lnTo>
                      <a:pt x="70" y="68"/>
                    </a:lnTo>
                    <a:lnTo>
                      <a:pt x="71" y="77"/>
                    </a:lnTo>
                    <a:lnTo>
                      <a:pt x="65" y="68"/>
                    </a:lnTo>
                    <a:lnTo>
                      <a:pt x="53" y="58"/>
                    </a:lnTo>
                    <a:lnTo>
                      <a:pt x="41" y="48"/>
                    </a:lnTo>
                    <a:lnTo>
                      <a:pt x="30" y="36"/>
                    </a:lnTo>
                    <a:lnTo>
                      <a:pt x="18" y="25"/>
                    </a:lnTo>
                    <a:lnTo>
                      <a:pt x="8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6" name="Freeform 782"/>
              <p:cNvSpPr>
                <a:spLocks/>
              </p:cNvSpPr>
              <p:nvPr/>
            </p:nvSpPr>
            <p:spPr bwMode="auto">
              <a:xfrm>
                <a:off x="5485" y="3034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5" y="8"/>
                  </a:cxn>
                  <a:cxn ang="0">
                    <a:pos x="33" y="17"/>
                  </a:cxn>
                  <a:cxn ang="0">
                    <a:pos x="41" y="25"/>
                  </a:cxn>
                  <a:cxn ang="0">
                    <a:pos x="46" y="35"/>
                  </a:cxn>
                  <a:cxn ang="0">
                    <a:pos x="50" y="43"/>
                  </a:cxn>
                  <a:cxn ang="0">
                    <a:pos x="48" y="52"/>
                  </a:cxn>
                  <a:cxn ang="0">
                    <a:pos x="45" y="42"/>
                  </a:cxn>
                  <a:cxn ang="0">
                    <a:pos x="38" y="33"/>
                  </a:cxn>
                  <a:cxn ang="0">
                    <a:pos x="28" y="25"/>
                  </a:cxn>
                  <a:cxn ang="0">
                    <a:pos x="18" y="18"/>
                  </a:cxn>
                  <a:cxn ang="0">
                    <a:pos x="10" y="13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0" h="52">
                    <a:moveTo>
                      <a:pt x="3" y="0"/>
                    </a:moveTo>
                    <a:lnTo>
                      <a:pt x="8" y="0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33" y="17"/>
                    </a:lnTo>
                    <a:lnTo>
                      <a:pt x="41" y="25"/>
                    </a:lnTo>
                    <a:lnTo>
                      <a:pt x="46" y="35"/>
                    </a:lnTo>
                    <a:lnTo>
                      <a:pt x="50" y="43"/>
                    </a:lnTo>
                    <a:lnTo>
                      <a:pt x="48" y="52"/>
                    </a:lnTo>
                    <a:lnTo>
                      <a:pt x="45" y="42"/>
                    </a:lnTo>
                    <a:lnTo>
                      <a:pt x="38" y="33"/>
                    </a:lnTo>
                    <a:lnTo>
                      <a:pt x="28" y="25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7" name="Freeform 783"/>
              <p:cNvSpPr>
                <a:spLocks/>
              </p:cNvSpPr>
              <p:nvPr/>
            </p:nvSpPr>
            <p:spPr bwMode="auto">
              <a:xfrm>
                <a:off x="5506" y="2825"/>
                <a:ext cx="31" cy="29"/>
              </a:xfrm>
              <a:custGeom>
                <a:avLst/>
                <a:gdLst/>
                <a:ahLst/>
                <a:cxnLst>
                  <a:cxn ang="0">
                    <a:pos x="62" y="58"/>
                  </a:cxn>
                  <a:cxn ang="0">
                    <a:pos x="57" y="55"/>
                  </a:cxn>
                  <a:cxn ang="0">
                    <a:pos x="47" y="50"/>
                  </a:cxn>
                  <a:cxn ang="0">
                    <a:pos x="35" y="42"/>
                  </a:cxn>
                  <a:cxn ang="0">
                    <a:pos x="23" y="33"/>
                  </a:cxn>
                  <a:cxn ang="0">
                    <a:pos x="12" y="23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3" y="10"/>
                  </a:cxn>
                  <a:cxn ang="0">
                    <a:pos x="33" y="20"/>
                  </a:cxn>
                  <a:cxn ang="0">
                    <a:pos x="42" y="32"/>
                  </a:cxn>
                  <a:cxn ang="0">
                    <a:pos x="50" y="43"/>
                  </a:cxn>
                  <a:cxn ang="0">
                    <a:pos x="57" y="52"/>
                  </a:cxn>
                  <a:cxn ang="0">
                    <a:pos x="62" y="58"/>
                  </a:cxn>
                </a:cxnLst>
                <a:rect l="0" t="0" r="r" b="b"/>
                <a:pathLst>
                  <a:path w="62" h="58">
                    <a:moveTo>
                      <a:pt x="62" y="58"/>
                    </a:moveTo>
                    <a:lnTo>
                      <a:pt x="57" y="55"/>
                    </a:lnTo>
                    <a:lnTo>
                      <a:pt x="47" y="50"/>
                    </a:lnTo>
                    <a:lnTo>
                      <a:pt x="35" y="42"/>
                    </a:lnTo>
                    <a:lnTo>
                      <a:pt x="23" y="33"/>
                    </a:lnTo>
                    <a:lnTo>
                      <a:pt x="12" y="23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3" y="10"/>
                    </a:lnTo>
                    <a:lnTo>
                      <a:pt x="33" y="20"/>
                    </a:lnTo>
                    <a:lnTo>
                      <a:pt x="42" y="32"/>
                    </a:lnTo>
                    <a:lnTo>
                      <a:pt x="50" y="43"/>
                    </a:lnTo>
                    <a:lnTo>
                      <a:pt x="57" y="52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8" name="Freeform 784"/>
              <p:cNvSpPr>
                <a:spLocks/>
              </p:cNvSpPr>
              <p:nvPr/>
            </p:nvSpPr>
            <p:spPr bwMode="auto">
              <a:xfrm>
                <a:off x="5538" y="2823"/>
                <a:ext cx="16" cy="3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" y="53"/>
                  </a:cxn>
                  <a:cxn ang="0">
                    <a:pos x="22" y="33"/>
                  </a:cxn>
                  <a:cxn ang="0">
                    <a:pos x="32" y="13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23"/>
                  </a:cxn>
                  <a:cxn ang="0">
                    <a:pos x="5" y="48"/>
                  </a:cxn>
                  <a:cxn ang="0">
                    <a:pos x="0" y="67"/>
                  </a:cxn>
                </a:cxnLst>
                <a:rect l="0" t="0" r="r" b="b"/>
                <a:pathLst>
                  <a:path w="32" h="67">
                    <a:moveTo>
                      <a:pt x="0" y="67"/>
                    </a:moveTo>
                    <a:lnTo>
                      <a:pt x="9" y="53"/>
                    </a:lnTo>
                    <a:lnTo>
                      <a:pt x="22" y="33"/>
                    </a:lnTo>
                    <a:lnTo>
                      <a:pt x="32" y="13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23"/>
                    </a:lnTo>
                    <a:lnTo>
                      <a:pt x="5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9" name="Freeform 785"/>
              <p:cNvSpPr>
                <a:spLocks/>
              </p:cNvSpPr>
              <p:nvPr/>
            </p:nvSpPr>
            <p:spPr bwMode="auto">
              <a:xfrm>
                <a:off x="5526" y="2810"/>
                <a:ext cx="10" cy="38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18" y="62"/>
                  </a:cxn>
                  <a:cxn ang="0">
                    <a:pos x="18" y="37"/>
                  </a:cxn>
                  <a:cxn ang="0">
                    <a:pos x="15" y="12"/>
                  </a:cxn>
                  <a:cxn ang="0">
                    <a:pos x="7" y="0"/>
                  </a:cxn>
                  <a:cxn ang="0">
                    <a:pos x="0" y="10"/>
                  </a:cxn>
                  <a:cxn ang="0">
                    <a:pos x="5" y="33"/>
                  </a:cxn>
                  <a:cxn ang="0">
                    <a:pos x="12" y="58"/>
                  </a:cxn>
                  <a:cxn ang="0">
                    <a:pos x="18" y="77"/>
                  </a:cxn>
                </a:cxnLst>
                <a:rect l="0" t="0" r="r" b="b"/>
                <a:pathLst>
                  <a:path w="18" h="77">
                    <a:moveTo>
                      <a:pt x="18" y="77"/>
                    </a:moveTo>
                    <a:lnTo>
                      <a:pt x="18" y="62"/>
                    </a:lnTo>
                    <a:lnTo>
                      <a:pt x="18" y="37"/>
                    </a:lnTo>
                    <a:lnTo>
                      <a:pt x="15" y="12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5" y="33"/>
                    </a:lnTo>
                    <a:lnTo>
                      <a:pt x="12" y="58"/>
                    </a:lnTo>
                    <a:lnTo>
                      <a:pt x="18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0" name="Freeform 786"/>
              <p:cNvSpPr>
                <a:spLocks/>
              </p:cNvSpPr>
              <p:nvPr/>
            </p:nvSpPr>
            <p:spPr bwMode="auto">
              <a:xfrm>
                <a:off x="5543" y="2833"/>
                <a:ext cx="30" cy="35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5" y="60"/>
                  </a:cxn>
                  <a:cxn ang="0">
                    <a:pos x="14" y="48"/>
                  </a:cxn>
                  <a:cxn ang="0">
                    <a:pos x="22" y="35"/>
                  </a:cxn>
                  <a:cxn ang="0">
                    <a:pos x="30" y="23"/>
                  </a:cxn>
                  <a:cxn ang="0">
                    <a:pos x="40" y="11"/>
                  </a:cxn>
                  <a:cxn ang="0">
                    <a:pos x="49" y="5"/>
                  </a:cxn>
                  <a:cxn ang="0">
                    <a:pos x="55" y="0"/>
                  </a:cxn>
                  <a:cxn ang="0">
                    <a:pos x="60" y="1"/>
                  </a:cxn>
                  <a:cxn ang="0">
                    <a:pos x="60" y="6"/>
                  </a:cxn>
                  <a:cxn ang="0">
                    <a:pos x="55" y="15"/>
                  </a:cxn>
                  <a:cxn ang="0">
                    <a:pos x="47" y="25"/>
                  </a:cxn>
                  <a:cxn ang="0">
                    <a:pos x="37" y="35"/>
                  </a:cxn>
                  <a:cxn ang="0">
                    <a:pos x="25" y="46"/>
                  </a:cxn>
                  <a:cxn ang="0">
                    <a:pos x="15" y="55"/>
                  </a:cxn>
                  <a:cxn ang="0">
                    <a:pos x="5" y="63"/>
                  </a:cxn>
                  <a:cxn ang="0">
                    <a:pos x="0" y="68"/>
                  </a:cxn>
                </a:cxnLst>
                <a:rect l="0" t="0" r="r" b="b"/>
                <a:pathLst>
                  <a:path w="60" h="68">
                    <a:moveTo>
                      <a:pt x="0" y="68"/>
                    </a:moveTo>
                    <a:lnTo>
                      <a:pt x="5" y="60"/>
                    </a:lnTo>
                    <a:lnTo>
                      <a:pt x="14" y="48"/>
                    </a:lnTo>
                    <a:lnTo>
                      <a:pt x="22" y="35"/>
                    </a:lnTo>
                    <a:lnTo>
                      <a:pt x="30" y="23"/>
                    </a:lnTo>
                    <a:lnTo>
                      <a:pt x="40" y="11"/>
                    </a:lnTo>
                    <a:lnTo>
                      <a:pt x="49" y="5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0" y="6"/>
                    </a:lnTo>
                    <a:lnTo>
                      <a:pt x="55" y="15"/>
                    </a:lnTo>
                    <a:lnTo>
                      <a:pt x="47" y="25"/>
                    </a:lnTo>
                    <a:lnTo>
                      <a:pt x="37" y="35"/>
                    </a:lnTo>
                    <a:lnTo>
                      <a:pt x="25" y="46"/>
                    </a:lnTo>
                    <a:lnTo>
                      <a:pt x="15" y="55"/>
                    </a:lnTo>
                    <a:lnTo>
                      <a:pt x="5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1" name="Freeform 787"/>
              <p:cNvSpPr>
                <a:spLocks/>
              </p:cNvSpPr>
              <p:nvPr/>
            </p:nvSpPr>
            <p:spPr bwMode="auto">
              <a:xfrm>
                <a:off x="5516" y="3044"/>
                <a:ext cx="49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5" y="9"/>
                  </a:cxn>
                  <a:cxn ang="0">
                    <a:pos x="99" y="15"/>
                  </a:cxn>
                  <a:cxn ang="0">
                    <a:pos x="95" y="20"/>
                  </a:cxn>
                  <a:cxn ang="0">
                    <a:pos x="87" y="22"/>
                  </a:cxn>
                  <a:cxn ang="0">
                    <a:pos x="75" y="20"/>
                  </a:cxn>
                  <a:cxn ang="0">
                    <a:pos x="60" y="17"/>
                  </a:cxn>
                  <a:cxn ang="0">
                    <a:pos x="44" y="12"/>
                  </a:cxn>
                  <a:cxn ang="0">
                    <a:pos x="27" y="9"/>
                  </a:cxn>
                  <a:cxn ang="0">
                    <a:pos x="12" y="5"/>
                  </a:cxn>
                  <a:cxn ang="0">
                    <a:pos x="0" y="4"/>
                  </a:cxn>
                </a:cxnLst>
                <a:rect l="0" t="0" r="r" b="b"/>
                <a:pathLst>
                  <a:path w="99" h="22">
                    <a:moveTo>
                      <a:pt x="0" y="4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4" y="2"/>
                    </a:lnTo>
                    <a:lnTo>
                      <a:pt x="85" y="5"/>
                    </a:lnTo>
                    <a:lnTo>
                      <a:pt x="95" y="9"/>
                    </a:lnTo>
                    <a:lnTo>
                      <a:pt x="99" y="15"/>
                    </a:lnTo>
                    <a:lnTo>
                      <a:pt x="95" y="20"/>
                    </a:lnTo>
                    <a:lnTo>
                      <a:pt x="87" y="22"/>
                    </a:lnTo>
                    <a:lnTo>
                      <a:pt x="75" y="20"/>
                    </a:lnTo>
                    <a:lnTo>
                      <a:pt x="60" y="17"/>
                    </a:lnTo>
                    <a:lnTo>
                      <a:pt x="44" y="12"/>
                    </a:lnTo>
                    <a:lnTo>
                      <a:pt x="27" y="9"/>
                    </a:lnTo>
                    <a:lnTo>
                      <a:pt x="1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2" name="Freeform 788"/>
              <p:cNvSpPr>
                <a:spLocks/>
              </p:cNvSpPr>
              <p:nvPr/>
            </p:nvSpPr>
            <p:spPr bwMode="auto">
              <a:xfrm>
                <a:off x="5509" y="3056"/>
                <a:ext cx="4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7" y="5"/>
                  </a:cxn>
                  <a:cxn ang="0">
                    <a:pos x="53" y="9"/>
                  </a:cxn>
                  <a:cxn ang="0">
                    <a:pos x="68" y="12"/>
                  </a:cxn>
                  <a:cxn ang="0">
                    <a:pos x="80" y="19"/>
                  </a:cxn>
                  <a:cxn ang="0">
                    <a:pos x="90" y="24"/>
                  </a:cxn>
                  <a:cxn ang="0">
                    <a:pos x="93" y="30"/>
                  </a:cxn>
                  <a:cxn ang="0">
                    <a:pos x="90" y="35"/>
                  </a:cxn>
                  <a:cxn ang="0">
                    <a:pos x="82" y="35"/>
                  </a:cxn>
                  <a:cxn ang="0">
                    <a:pos x="68" y="32"/>
                  </a:cxn>
                  <a:cxn ang="0">
                    <a:pos x="52" y="25"/>
                  </a:cxn>
                  <a:cxn ang="0">
                    <a:pos x="35" y="19"/>
                  </a:cxn>
                  <a:cxn ang="0">
                    <a:pos x="20" y="1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93" h="35">
                    <a:moveTo>
                      <a:pt x="0" y="0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7" y="5"/>
                    </a:lnTo>
                    <a:lnTo>
                      <a:pt x="53" y="9"/>
                    </a:lnTo>
                    <a:lnTo>
                      <a:pt x="68" y="12"/>
                    </a:lnTo>
                    <a:lnTo>
                      <a:pt x="80" y="19"/>
                    </a:lnTo>
                    <a:lnTo>
                      <a:pt x="90" y="24"/>
                    </a:lnTo>
                    <a:lnTo>
                      <a:pt x="93" y="30"/>
                    </a:lnTo>
                    <a:lnTo>
                      <a:pt x="90" y="35"/>
                    </a:lnTo>
                    <a:lnTo>
                      <a:pt x="82" y="35"/>
                    </a:lnTo>
                    <a:lnTo>
                      <a:pt x="68" y="32"/>
                    </a:lnTo>
                    <a:lnTo>
                      <a:pt x="52" y="25"/>
                    </a:lnTo>
                    <a:lnTo>
                      <a:pt x="35" y="19"/>
                    </a:lnTo>
                    <a:lnTo>
                      <a:pt x="20" y="1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3" name="Freeform 789"/>
              <p:cNvSpPr>
                <a:spLocks/>
              </p:cNvSpPr>
              <p:nvPr/>
            </p:nvSpPr>
            <p:spPr bwMode="auto">
              <a:xfrm>
                <a:off x="5532" y="3019"/>
                <a:ext cx="46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6"/>
                  </a:cxn>
                  <a:cxn ang="0">
                    <a:pos x="13" y="3"/>
                  </a:cxn>
                  <a:cxn ang="0">
                    <a:pos x="26" y="1"/>
                  </a:cxn>
                  <a:cxn ang="0">
                    <a:pos x="43" y="0"/>
                  </a:cxn>
                  <a:cxn ang="0">
                    <a:pos x="58" y="1"/>
                  </a:cxn>
                  <a:cxn ang="0">
                    <a:pos x="73" y="3"/>
                  </a:cxn>
                  <a:cxn ang="0">
                    <a:pos x="85" y="6"/>
                  </a:cxn>
                  <a:cxn ang="0">
                    <a:pos x="91" y="13"/>
                  </a:cxn>
                  <a:cxn ang="0">
                    <a:pos x="91" y="18"/>
                  </a:cxn>
                  <a:cxn ang="0">
                    <a:pos x="85" y="22"/>
                  </a:cxn>
                  <a:cxn ang="0">
                    <a:pos x="73" y="20"/>
                  </a:cxn>
                  <a:cxn ang="0">
                    <a:pos x="58" y="18"/>
                  </a:cxn>
                  <a:cxn ang="0">
                    <a:pos x="43" y="15"/>
                  </a:cxn>
                  <a:cxn ang="0">
                    <a:pos x="26" y="13"/>
                  </a:cxn>
                  <a:cxn ang="0">
                    <a:pos x="11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2">
                    <a:moveTo>
                      <a:pt x="0" y="10"/>
                    </a:moveTo>
                    <a:lnTo>
                      <a:pt x="3" y="6"/>
                    </a:lnTo>
                    <a:lnTo>
                      <a:pt x="13" y="3"/>
                    </a:lnTo>
                    <a:lnTo>
                      <a:pt x="26" y="1"/>
                    </a:lnTo>
                    <a:lnTo>
                      <a:pt x="43" y="0"/>
                    </a:lnTo>
                    <a:lnTo>
                      <a:pt x="58" y="1"/>
                    </a:lnTo>
                    <a:lnTo>
                      <a:pt x="73" y="3"/>
                    </a:lnTo>
                    <a:lnTo>
                      <a:pt x="85" y="6"/>
                    </a:lnTo>
                    <a:lnTo>
                      <a:pt x="91" y="13"/>
                    </a:lnTo>
                    <a:lnTo>
                      <a:pt x="91" y="18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58" y="18"/>
                    </a:lnTo>
                    <a:lnTo>
                      <a:pt x="43" y="15"/>
                    </a:lnTo>
                    <a:lnTo>
                      <a:pt x="26" y="13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4" name="Freeform 790"/>
              <p:cNvSpPr>
                <a:spLocks/>
              </p:cNvSpPr>
              <p:nvPr/>
            </p:nvSpPr>
            <p:spPr bwMode="auto">
              <a:xfrm>
                <a:off x="5538" y="2992"/>
                <a:ext cx="54" cy="1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23"/>
                  </a:cxn>
                  <a:cxn ang="0">
                    <a:pos x="27" y="16"/>
                  </a:cxn>
                  <a:cxn ang="0">
                    <a:pos x="44" y="10"/>
                  </a:cxn>
                  <a:cxn ang="0">
                    <a:pos x="62" y="5"/>
                  </a:cxn>
                  <a:cxn ang="0">
                    <a:pos x="79" y="1"/>
                  </a:cxn>
                  <a:cxn ang="0">
                    <a:pos x="94" y="0"/>
                  </a:cxn>
                  <a:cxn ang="0">
                    <a:pos x="104" y="1"/>
                  </a:cxn>
                  <a:cxn ang="0">
                    <a:pos x="109" y="8"/>
                  </a:cxn>
                  <a:cxn ang="0">
                    <a:pos x="105" y="15"/>
                  </a:cxn>
                  <a:cxn ang="0">
                    <a:pos x="97" y="20"/>
                  </a:cxn>
                  <a:cxn ang="0">
                    <a:pos x="82" y="23"/>
                  </a:cxn>
                  <a:cxn ang="0">
                    <a:pos x="64" y="23"/>
                  </a:cxn>
                  <a:cxn ang="0">
                    <a:pos x="45" y="25"/>
                  </a:cxn>
                  <a:cxn ang="0">
                    <a:pos x="27" y="26"/>
                  </a:cxn>
                  <a:cxn ang="0">
                    <a:pos x="12" y="28"/>
                  </a:cxn>
                  <a:cxn ang="0">
                    <a:pos x="0" y="30"/>
                  </a:cxn>
                </a:cxnLst>
                <a:rect l="0" t="0" r="r" b="b"/>
                <a:pathLst>
                  <a:path w="109" h="30">
                    <a:moveTo>
                      <a:pt x="0" y="30"/>
                    </a:moveTo>
                    <a:lnTo>
                      <a:pt x="12" y="23"/>
                    </a:lnTo>
                    <a:lnTo>
                      <a:pt x="27" y="16"/>
                    </a:lnTo>
                    <a:lnTo>
                      <a:pt x="44" y="10"/>
                    </a:lnTo>
                    <a:lnTo>
                      <a:pt x="62" y="5"/>
                    </a:lnTo>
                    <a:lnTo>
                      <a:pt x="79" y="1"/>
                    </a:lnTo>
                    <a:lnTo>
                      <a:pt x="94" y="0"/>
                    </a:lnTo>
                    <a:lnTo>
                      <a:pt x="104" y="1"/>
                    </a:lnTo>
                    <a:lnTo>
                      <a:pt x="109" y="8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2" y="23"/>
                    </a:lnTo>
                    <a:lnTo>
                      <a:pt x="64" y="23"/>
                    </a:lnTo>
                    <a:lnTo>
                      <a:pt x="45" y="25"/>
                    </a:lnTo>
                    <a:lnTo>
                      <a:pt x="27" y="26"/>
                    </a:lnTo>
                    <a:lnTo>
                      <a:pt x="12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5" name="Freeform 791"/>
              <p:cNvSpPr>
                <a:spLocks/>
              </p:cNvSpPr>
              <p:nvPr/>
            </p:nvSpPr>
            <p:spPr bwMode="auto">
              <a:xfrm>
                <a:off x="5547" y="2965"/>
                <a:ext cx="60" cy="1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1" y="30"/>
                  </a:cxn>
                  <a:cxn ang="0">
                    <a:pos x="28" y="24"/>
                  </a:cxn>
                  <a:cxn ang="0">
                    <a:pos x="48" y="15"/>
                  </a:cxn>
                  <a:cxn ang="0">
                    <a:pos x="68" y="9"/>
                  </a:cxn>
                  <a:cxn ang="0">
                    <a:pos x="88" y="4"/>
                  </a:cxn>
                  <a:cxn ang="0">
                    <a:pos x="105" y="0"/>
                  </a:cxn>
                  <a:cxn ang="0">
                    <a:pos x="115" y="2"/>
                  </a:cxn>
                  <a:cxn ang="0">
                    <a:pos x="118" y="7"/>
                  </a:cxn>
                  <a:cxn ang="0">
                    <a:pos x="113" y="15"/>
                  </a:cxn>
                  <a:cxn ang="0">
                    <a:pos x="100" y="20"/>
                  </a:cxn>
                  <a:cxn ang="0">
                    <a:pos x="83" y="24"/>
                  </a:cxn>
                  <a:cxn ang="0">
                    <a:pos x="63" y="27"/>
                  </a:cxn>
                  <a:cxn ang="0">
                    <a:pos x="41" y="30"/>
                  </a:cxn>
                  <a:cxn ang="0">
                    <a:pos x="23" y="32"/>
                  </a:cxn>
                  <a:cxn ang="0">
                    <a:pos x="8" y="34"/>
                  </a:cxn>
                  <a:cxn ang="0">
                    <a:pos x="0" y="35"/>
                  </a:cxn>
                </a:cxnLst>
                <a:rect l="0" t="0" r="r" b="b"/>
                <a:pathLst>
                  <a:path w="118" h="35">
                    <a:moveTo>
                      <a:pt x="0" y="35"/>
                    </a:moveTo>
                    <a:lnTo>
                      <a:pt x="11" y="30"/>
                    </a:lnTo>
                    <a:lnTo>
                      <a:pt x="28" y="24"/>
                    </a:lnTo>
                    <a:lnTo>
                      <a:pt x="48" y="15"/>
                    </a:lnTo>
                    <a:lnTo>
                      <a:pt x="68" y="9"/>
                    </a:lnTo>
                    <a:lnTo>
                      <a:pt x="88" y="4"/>
                    </a:lnTo>
                    <a:lnTo>
                      <a:pt x="105" y="0"/>
                    </a:lnTo>
                    <a:lnTo>
                      <a:pt x="115" y="2"/>
                    </a:lnTo>
                    <a:lnTo>
                      <a:pt x="118" y="7"/>
                    </a:lnTo>
                    <a:lnTo>
                      <a:pt x="113" y="15"/>
                    </a:lnTo>
                    <a:lnTo>
                      <a:pt x="100" y="20"/>
                    </a:lnTo>
                    <a:lnTo>
                      <a:pt x="83" y="24"/>
                    </a:lnTo>
                    <a:lnTo>
                      <a:pt x="63" y="27"/>
                    </a:lnTo>
                    <a:lnTo>
                      <a:pt x="41" y="30"/>
                    </a:lnTo>
                    <a:lnTo>
                      <a:pt x="23" y="32"/>
                    </a:lnTo>
                    <a:lnTo>
                      <a:pt x="8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6" name="Freeform 792"/>
              <p:cNvSpPr>
                <a:spLocks/>
              </p:cNvSpPr>
              <p:nvPr/>
            </p:nvSpPr>
            <p:spPr bwMode="auto">
              <a:xfrm>
                <a:off x="5549" y="2908"/>
                <a:ext cx="63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" y="50"/>
                  </a:cxn>
                  <a:cxn ang="0">
                    <a:pos x="28" y="39"/>
                  </a:cxn>
                  <a:cxn ang="0">
                    <a:pos x="47" y="27"/>
                  </a:cxn>
                  <a:cxn ang="0">
                    <a:pos x="68" y="15"/>
                  </a:cxn>
                  <a:cxn ang="0">
                    <a:pos x="88" y="7"/>
                  </a:cxn>
                  <a:cxn ang="0">
                    <a:pos x="105" y="2"/>
                  </a:cxn>
                  <a:cxn ang="0">
                    <a:pos x="118" y="0"/>
                  </a:cxn>
                  <a:cxn ang="0">
                    <a:pos x="125" y="4"/>
                  </a:cxn>
                  <a:cxn ang="0">
                    <a:pos x="123" y="10"/>
                  </a:cxn>
                  <a:cxn ang="0">
                    <a:pos x="110" y="17"/>
                  </a:cxn>
                  <a:cxn ang="0">
                    <a:pos x="92" y="25"/>
                  </a:cxn>
                  <a:cxn ang="0">
                    <a:pos x="70" y="32"/>
                  </a:cxn>
                  <a:cxn ang="0">
                    <a:pos x="47" y="39"/>
                  </a:cxn>
                  <a:cxn ang="0">
                    <a:pos x="25" y="47"/>
                  </a:cxn>
                  <a:cxn ang="0">
                    <a:pos x="8" y="54"/>
                  </a:cxn>
                  <a:cxn ang="0">
                    <a:pos x="0" y="60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" y="50"/>
                    </a:lnTo>
                    <a:lnTo>
                      <a:pt x="28" y="39"/>
                    </a:lnTo>
                    <a:lnTo>
                      <a:pt x="47" y="27"/>
                    </a:lnTo>
                    <a:lnTo>
                      <a:pt x="68" y="15"/>
                    </a:lnTo>
                    <a:lnTo>
                      <a:pt x="88" y="7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5" y="4"/>
                    </a:lnTo>
                    <a:lnTo>
                      <a:pt x="123" y="10"/>
                    </a:lnTo>
                    <a:lnTo>
                      <a:pt x="110" y="17"/>
                    </a:lnTo>
                    <a:lnTo>
                      <a:pt x="92" y="25"/>
                    </a:lnTo>
                    <a:lnTo>
                      <a:pt x="70" y="32"/>
                    </a:lnTo>
                    <a:lnTo>
                      <a:pt x="47" y="39"/>
                    </a:lnTo>
                    <a:lnTo>
                      <a:pt x="25" y="47"/>
                    </a:lnTo>
                    <a:lnTo>
                      <a:pt x="8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7" name="Freeform 793"/>
              <p:cNvSpPr>
                <a:spLocks/>
              </p:cNvSpPr>
              <p:nvPr/>
            </p:nvSpPr>
            <p:spPr bwMode="auto">
              <a:xfrm>
                <a:off x="5544" y="2853"/>
                <a:ext cx="58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2"/>
                  </a:cxn>
                  <a:cxn ang="0">
                    <a:pos x="25" y="50"/>
                  </a:cxn>
                  <a:cxn ang="0">
                    <a:pos x="43" y="37"/>
                  </a:cxn>
                  <a:cxn ang="0">
                    <a:pos x="62" y="22"/>
                  </a:cxn>
                  <a:cxn ang="0">
                    <a:pos x="82" y="12"/>
                  </a:cxn>
                  <a:cxn ang="0">
                    <a:pos x="98" y="3"/>
                  </a:cxn>
                  <a:cxn ang="0">
                    <a:pos x="110" y="0"/>
                  </a:cxn>
                  <a:cxn ang="0">
                    <a:pos x="117" y="3"/>
                  </a:cxn>
                  <a:cxn ang="0">
                    <a:pos x="115" y="12"/>
                  </a:cxn>
                  <a:cxn ang="0">
                    <a:pos x="103" y="20"/>
                  </a:cxn>
                  <a:cxn ang="0">
                    <a:pos x="87" y="30"/>
                  </a:cxn>
                  <a:cxn ang="0">
                    <a:pos x="67" y="40"/>
                  </a:cxn>
                  <a:cxn ang="0">
                    <a:pos x="43" y="50"/>
                  </a:cxn>
                  <a:cxn ang="0">
                    <a:pos x="23" y="59"/>
                  </a:cxn>
                  <a:cxn ang="0">
                    <a:pos x="8" y="65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2"/>
                    </a:lnTo>
                    <a:lnTo>
                      <a:pt x="25" y="50"/>
                    </a:lnTo>
                    <a:lnTo>
                      <a:pt x="43" y="37"/>
                    </a:lnTo>
                    <a:lnTo>
                      <a:pt x="62" y="22"/>
                    </a:lnTo>
                    <a:lnTo>
                      <a:pt x="82" y="12"/>
                    </a:lnTo>
                    <a:lnTo>
                      <a:pt x="98" y="3"/>
                    </a:lnTo>
                    <a:lnTo>
                      <a:pt x="110" y="0"/>
                    </a:lnTo>
                    <a:lnTo>
                      <a:pt x="117" y="3"/>
                    </a:lnTo>
                    <a:lnTo>
                      <a:pt x="115" y="12"/>
                    </a:lnTo>
                    <a:lnTo>
                      <a:pt x="103" y="20"/>
                    </a:lnTo>
                    <a:lnTo>
                      <a:pt x="87" y="30"/>
                    </a:lnTo>
                    <a:lnTo>
                      <a:pt x="67" y="40"/>
                    </a:lnTo>
                    <a:lnTo>
                      <a:pt x="43" y="50"/>
                    </a:lnTo>
                    <a:lnTo>
                      <a:pt x="23" y="59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8" name="Freeform 794"/>
              <p:cNvSpPr>
                <a:spLocks/>
              </p:cNvSpPr>
              <p:nvPr/>
            </p:nvSpPr>
            <p:spPr bwMode="auto">
              <a:xfrm>
                <a:off x="5551" y="2930"/>
                <a:ext cx="53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0" y="54"/>
                  </a:cxn>
                  <a:cxn ang="0">
                    <a:pos x="24" y="42"/>
                  </a:cxn>
                  <a:cxn ang="0">
                    <a:pos x="40" y="30"/>
                  </a:cxn>
                  <a:cxn ang="0">
                    <a:pos x="59" y="19"/>
                  </a:cxn>
                  <a:cxn ang="0">
                    <a:pos x="77" y="9"/>
                  </a:cxn>
                  <a:cxn ang="0">
                    <a:pos x="92" y="2"/>
                  </a:cxn>
                  <a:cxn ang="0">
                    <a:pos x="102" y="0"/>
                  </a:cxn>
                  <a:cxn ang="0">
                    <a:pos x="107" y="5"/>
                  </a:cxn>
                  <a:cxn ang="0">
                    <a:pos x="104" y="14"/>
                  </a:cxn>
                  <a:cxn ang="0">
                    <a:pos x="92" y="22"/>
                  </a:cxn>
                  <a:cxn ang="0">
                    <a:pos x="77" y="30"/>
                  </a:cxn>
                  <a:cxn ang="0">
                    <a:pos x="59" y="39"/>
                  </a:cxn>
                  <a:cxn ang="0">
                    <a:pos x="40" y="45"/>
                  </a:cxn>
                  <a:cxn ang="0">
                    <a:pos x="22" y="52"/>
                  </a:cxn>
                  <a:cxn ang="0">
                    <a:pos x="9" y="57"/>
                  </a:cxn>
                  <a:cxn ang="0">
                    <a:pos x="0" y="62"/>
                  </a:cxn>
                </a:cxnLst>
                <a:rect l="0" t="0" r="r" b="b"/>
                <a:pathLst>
                  <a:path w="107" h="62">
                    <a:moveTo>
                      <a:pt x="0" y="62"/>
                    </a:moveTo>
                    <a:lnTo>
                      <a:pt x="10" y="54"/>
                    </a:lnTo>
                    <a:lnTo>
                      <a:pt x="24" y="42"/>
                    </a:lnTo>
                    <a:lnTo>
                      <a:pt x="40" y="30"/>
                    </a:lnTo>
                    <a:lnTo>
                      <a:pt x="59" y="19"/>
                    </a:lnTo>
                    <a:lnTo>
                      <a:pt x="77" y="9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04" y="14"/>
                    </a:lnTo>
                    <a:lnTo>
                      <a:pt x="92" y="22"/>
                    </a:lnTo>
                    <a:lnTo>
                      <a:pt x="77" y="30"/>
                    </a:lnTo>
                    <a:lnTo>
                      <a:pt x="59" y="39"/>
                    </a:lnTo>
                    <a:lnTo>
                      <a:pt x="40" y="45"/>
                    </a:lnTo>
                    <a:lnTo>
                      <a:pt x="22" y="52"/>
                    </a:lnTo>
                    <a:lnTo>
                      <a:pt x="9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9" name="Freeform 795"/>
              <p:cNvSpPr>
                <a:spLocks/>
              </p:cNvSpPr>
              <p:nvPr/>
            </p:nvSpPr>
            <p:spPr bwMode="auto">
              <a:xfrm>
                <a:off x="5479" y="2908"/>
                <a:ext cx="75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7"/>
                  </a:cxn>
                  <a:cxn ang="0">
                    <a:pos x="122" y="65"/>
                  </a:cxn>
                  <a:cxn ang="0">
                    <a:pos x="140" y="82"/>
                  </a:cxn>
                  <a:cxn ang="0">
                    <a:pos x="150" y="98"/>
                  </a:cxn>
                  <a:cxn ang="0">
                    <a:pos x="138" y="92"/>
                  </a:cxn>
                  <a:cxn ang="0">
                    <a:pos x="118" y="82"/>
                  </a:cxn>
                  <a:cxn ang="0">
                    <a:pos x="93" y="67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r" b="b"/>
                <a:pathLst>
                  <a:path w="150" h="98">
                    <a:moveTo>
                      <a:pt x="0" y="2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7"/>
                    </a:lnTo>
                    <a:lnTo>
                      <a:pt x="122" y="65"/>
                    </a:lnTo>
                    <a:lnTo>
                      <a:pt x="140" y="82"/>
                    </a:lnTo>
                    <a:lnTo>
                      <a:pt x="150" y="98"/>
                    </a:lnTo>
                    <a:lnTo>
                      <a:pt x="138" y="92"/>
                    </a:lnTo>
                    <a:lnTo>
                      <a:pt x="118" y="82"/>
                    </a:lnTo>
                    <a:lnTo>
                      <a:pt x="93" y="67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0" name="Freeform 796"/>
              <p:cNvSpPr>
                <a:spLocks/>
              </p:cNvSpPr>
              <p:nvPr/>
            </p:nvSpPr>
            <p:spPr bwMode="auto">
              <a:xfrm>
                <a:off x="5493" y="2876"/>
                <a:ext cx="5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3"/>
                  </a:cxn>
                  <a:cxn ang="0">
                    <a:pos x="34" y="10"/>
                  </a:cxn>
                  <a:cxn ang="0">
                    <a:pos x="54" y="22"/>
                  </a:cxn>
                  <a:cxn ang="0">
                    <a:pos x="74" y="35"/>
                  </a:cxn>
                  <a:cxn ang="0">
                    <a:pos x="94" y="50"/>
                  </a:cxn>
                  <a:cxn ang="0">
                    <a:pos x="109" y="67"/>
                  </a:cxn>
                  <a:cxn ang="0">
                    <a:pos x="119" y="85"/>
                  </a:cxn>
                  <a:cxn ang="0">
                    <a:pos x="105" y="75"/>
                  </a:cxn>
                  <a:cxn ang="0">
                    <a:pos x="89" y="63"/>
                  </a:cxn>
                  <a:cxn ang="0">
                    <a:pos x="69" y="50"/>
                  </a:cxn>
                  <a:cxn ang="0">
                    <a:pos x="47" y="37"/>
                  </a:cxn>
                  <a:cxn ang="0">
                    <a:pos x="29" y="25"/>
                  </a:cxn>
                  <a:cxn ang="0">
                    <a:pos x="14" y="13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19" h="85">
                    <a:moveTo>
                      <a:pt x="0" y="0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4" y="10"/>
                    </a:lnTo>
                    <a:lnTo>
                      <a:pt x="54" y="22"/>
                    </a:lnTo>
                    <a:lnTo>
                      <a:pt x="74" y="35"/>
                    </a:lnTo>
                    <a:lnTo>
                      <a:pt x="94" y="50"/>
                    </a:lnTo>
                    <a:lnTo>
                      <a:pt x="109" y="67"/>
                    </a:lnTo>
                    <a:lnTo>
                      <a:pt x="119" y="85"/>
                    </a:lnTo>
                    <a:lnTo>
                      <a:pt x="105" y="75"/>
                    </a:lnTo>
                    <a:lnTo>
                      <a:pt x="89" y="63"/>
                    </a:lnTo>
                    <a:lnTo>
                      <a:pt x="69" y="50"/>
                    </a:lnTo>
                    <a:lnTo>
                      <a:pt x="47" y="37"/>
                    </a:lnTo>
                    <a:lnTo>
                      <a:pt x="29" y="25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1" name="Freeform 797"/>
              <p:cNvSpPr>
                <a:spLocks/>
              </p:cNvSpPr>
              <p:nvPr/>
            </p:nvSpPr>
            <p:spPr bwMode="auto">
              <a:xfrm>
                <a:off x="5548" y="2877"/>
                <a:ext cx="59" cy="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4"/>
                  </a:cxn>
                  <a:cxn ang="0">
                    <a:pos x="24" y="51"/>
                  </a:cxn>
                  <a:cxn ang="0">
                    <a:pos x="42" y="37"/>
                  </a:cxn>
                  <a:cxn ang="0">
                    <a:pos x="62" y="24"/>
                  </a:cxn>
                  <a:cxn ang="0">
                    <a:pos x="80" y="12"/>
                  </a:cxn>
                  <a:cxn ang="0">
                    <a:pos x="97" y="4"/>
                  </a:cxn>
                  <a:cxn ang="0">
                    <a:pos x="110" y="0"/>
                  </a:cxn>
                  <a:cxn ang="0">
                    <a:pos x="117" y="4"/>
                  </a:cxn>
                  <a:cxn ang="0">
                    <a:pos x="115" y="12"/>
                  </a:cxn>
                  <a:cxn ang="0">
                    <a:pos x="104" y="22"/>
                  </a:cxn>
                  <a:cxn ang="0">
                    <a:pos x="85" y="32"/>
                  </a:cxn>
                  <a:cxn ang="0">
                    <a:pos x="65" y="42"/>
                  </a:cxn>
                  <a:cxn ang="0">
                    <a:pos x="44" y="51"/>
                  </a:cxn>
                  <a:cxn ang="0">
                    <a:pos x="24" y="59"/>
                  </a:cxn>
                  <a:cxn ang="0">
                    <a:pos x="9" y="67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4"/>
                    </a:lnTo>
                    <a:lnTo>
                      <a:pt x="24" y="51"/>
                    </a:lnTo>
                    <a:lnTo>
                      <a:pt x="42" y="37"/>
                    </a:lnTo>
                    <a:lnTo>
                      <a:pt x="62" y="24"/>
                    </a:lnTo>
                    <a:lnTo>
                      <a:pt x="80" y="12"/>
                    </a:lnTo>
                    <a:lnTo>
                      <a:pt x="97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5" y="12"/>
                    </a:lnTo>
                    <a:lnTo>
                      <a:pt x="104" y="22"/>
                    </a:lnTo>
                    <a:lnTo>
                      <a:pt x="85" y="32"/>
                    </a:lnTo>
                    <a:lnTo>
                      <a:pt x="65" y="42"/>
                    </a:lnTo>
                    <a:lnTo>
                      <a:pt x="44" y="51"/>
                    </a:lnTo>
                    <a:lnTo>
                      <a:pt x="24" y="59"/>
                    </a:lnTo>
                    <a:lnTo>
                      <a:pt x="9" y="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2" name="Freeform 798"/>
              <p:cNvSpPr>
                <a:spLocks/>
              </p:cNvSpPr>
              <p:nvPr/>
            </p:nvSpPr>
            <p:spPr bwMode="auto">
              <a:xfrm>
                <a:off x="5427" y="2675"/>
                <a:ext cx="49" cy="192"/>
              </a:xfrm>
              <a:custGeom>
                <a:avLst/>
                <a:gdLst/>
                <a:ahLst/>
                <a:cxnLst>
                  <a:cxn ang="0">
                    <a:pos x="10" y="383"/>
                  </a:cxn>
                  <a:cxn ang="0">
                    <a:pos x="7" y="383"/>
                  </a:cxn>
                  <a:cxn ang="0">
                    <a:pos x="4" y="380"/>
                  </a:cxn>
                  <a:cxn ang="0">
                    <a:pos x="2" y="377"/>
                  </a:cxn>
                  <a:cxn ang="0">
                    <a:pos x="0" y="373"/>
                  </a:cxn>
                  <a:cxn ang="0">
                    <a:pos x="39" y="327"/>
                  </a:cxn>
                  <a:cxn ang="0">
                    <a:pos x="64" y="277"/>
                  </a:cxn>
                  <a:cxn ang="0">
                    <a:pos x="79" y="227"/>
                  </a:cxn>
                  <a:cxn ang="0">
                    <a:pos x="82" y="175"/>
                  </a:cxn>
                  <a:cxn ang="0">
                    <a:pos x="81" y="125"/>
                  </a:cxn>
                  <a:cxn ang="0">
                    <a:pos x="72" y="78"/>
                  </a:cxn>
                  <a:cxn ang="0">
                    <a:pos x="64" y="36"/>
                  </a:cxn>
                  <a:cxn ang="0">
                    <a:pos x="55" y="0"/>
                  </a:cxn>
                  <a:cxn ang="0">
                    <a:pos x="76" y="25"/>
                  </a:cxn>
                  <a:cxn ang="0">
                    <a:pos x="91" y="65"/>
                  </a:cxn>
                  <a:cxn ang="0">
                    <a:pos x="99" y="120"/>
                  </a:cxn>
                  <a:cxn ang="0">
                    <a:pos x="99" y="180"/>
                  </a:cxn>
                  <a:cxn ang="0">
                    <a:pos x="92" y="242"/>
                  </a:cxn>
                  <a:cxn ang="0">
                    <a:pos x="76" y="300"/>
                  </a:cxn>
                  <a:cxn ang="0">
                    <a:pos x="49" y="348"/>
                  </a:cxn>
                  <a:cxn ang="0">
                    <a:pos x="10" y="383"/>
                  </a:cxn>
                </a:cxnLst>
                <a:rect l="0" t="0" r="r" b="b"/>
                <a:pathLst>
                  <a:path w="99" h="383">
                    <a:moveTo>
                      <a:pt x="10" y="383"/>
                    </a:moveTo>
                    <a:lnTo>
                      <a:pt x="7" y="383"/>
                    </a:lnTo>
                    <a:lnTo>
                      <a:pt x="4" y="380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39" y="327"/>
                    </a:lnTo>
                    <a:lnTo>
                      <a:pt x="64" y="277"/>
                    </a:lnTo>
                    <a:lnTo>
                      <a:pt x="79" y="227"/>
                    </a:lnTo>
                    <a:lnTo>
                      <a:pt x="82" y="175"/>
                    </a:lnTo>
                    <a:lnTo>
                      <a:pt x="81" y="125"/>
                    </a:lnTo>
                    <a:lnTo>
                      <a:pt x="72" y="78"/>
                    </a:lnTo>
                    <a:lnTo>
                      <a:pt x="64" y="36"/>
                    </a:lnTo>
                    <a:lnTo>
                      <a:pt x="55" y="0"/>
                    </a:lnTo>
                    <a:lnTo>
                      <a:pt x="76" y="25"/>
                    </a:lnTo>
                    <a:lnTo>
                      <a:pt x="91" y="65"/>
                    </a:lnTo>
                    <a:lnTo>
                      <a:pt x="99" y="120"/>
                    </a:lnTo>
                    <a:lnTo>
                      <a:pt x="99" y="180"/>
                    </a:lnTo>
                    <a:lnTo>
                      <a:pt x="92" y="242"/>
                    </a:lnTo>
                    <a:lnTo>
                      <a:pt x="76" y="300"/>
                    </a:lnTo>
                    <a:lnTo>
                      <a:pt x="49" y="348"/>
                    </a:lnTo>
                    <a:lnTo>
                      <a:pt x="10" y="38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3" name="Freeform 799"/>
              <p:cNvSpPr>
                <a:spLocks/>
              </p:cNvSpPr>
              <p:nvPr/>
            </p:nvSpPr>
            <p:spPr bwMode="auto">
              <a:xfrm>
                <a:off x="5426" y="2677"/>
                <a:ext cx="41" cy="25"/>
              </a:xfrm>
              <a:custGeom>
                <a:avLst/>
                <a:gdLst/>
                <a:ahLst/>
                <a:cxnLst>
                  <a:cxn ang="0">
                    <a:pos x="82" y="48"/>
                  </a:cxn>
                  <a:cxn ang="0">
                    <a:pos x="73" y="38"/>
                  </a:cxn>
                  <a:cxn ang="0">
                    <a:pos x="62" y="28"/>
                  </a:cxn>
                  <a:cxn ang="0">
                    <a:pos x="48" y="20"/>
                  </a:cxn>
                  <a:cxn ang="0">
                    <a:pos x="36" y="11"/>
                  </a:cxn>
                  <a:cxn ang="0">
                    <a:pos x="23" y="5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6" y="10"/>
                  </a:cxn>
                  <a:cxn ang="0">
                    <a:pos x="16" y="15"/>
                  </a:cxn>
                  <a:cxn ang="0">
                    <a:pos x="28" y="20"/>
                  </a:cxn>
                  <a:cxn ang="0">
                    <a:pos x="41" y="26"/>
                  </a:cxn>
                  <a:cxn ang="0">
                    <a:pos x="56" y="33"/>
                  </a:cxn>
                  <a:cxn ang="0">
                    <a:pos x="70" y="40"/>
                  </a:cxn>
                  <a:cxn ang="0">
                    <a:pos x="82" y="48"/>
                  </a:cxn>
                </a:cxnLst>
                <a:rect l="0" t="0" r="r" b="b"/>
                <a:pathLst>
                  <a:path w="82" h="48">
                    <a:moveTo>
                      <a:pt x="82" y="48"/>
                    </a:moveTo>
                    <a:lnTo>
                      <a:pt x="73" y="38"/>
                    </a:lnTo>
                    <a:lnTo>
                      <a:pt x="62" y="28"/>
                    </a:lnTo>
                    <a:lnTo>
                      <a:pt x="48" y="20"/>
                    </a:lnTo>
                    <a:lnTo>
                      <a:pt x="36" y="11"/>
                    </a:lnTo>
                    <a:lnTo>
                      <a:pt x="23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28" y="20"/>
                    </a:lnTo>
                    <a:lnTo>
                      <a:pt x="41" y="26"/>
                    </a:lnTo>
                    <a:lnTo>
                      <a:pt x="56" y="33"/>
                    </a:lnTo>
                    <a:lnTo>
                      <a:pt x="70" y="4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4" name="Freeform 800"/>
              <p:cNvSpPr>
                <a:spLocks/>
              </p:cNvSpPr>
              <p:nvPr/>
            </p:nvSpPr>
            <p:spPr bwMode="auto">
              <a:xfrm>
                <a:off x="5426" y="2690"/>
                <a:ext cx="45" cy="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2" y="1"/>
                  </a:cxn>
                  <a:cxn ang="0">
                    <a:pos x="25" y="6"/>
                  </a:cxn>
                  <a:cxn ang="0">
                    <a:pos x="38" y="13"/>
                  </a:cxn>
                  <a:cxn ang="0">
                    <a:pos x="53" y="21"/>
                  </a:cxn>
                  <a:cxn ang="0">
                    <a:pos x="67" y="31"/>
                  </a:cxn>
                  <a:cxn ang="0">
                    <a:pos x="80" y="43"/>
                  </a:cxn>
                  <a:cxn ang="0">
                    <a:pos x="90" y="56"/>
                  </a:cxn>
                  <a:cxn ang="0">
                    <a:pos x="79" y="50"/>
                  </a:cxn>
                  <a:cxn ang="0">
                    <a:pos x="65" y="43"/>
                  </a:cxn>
                  <a:cxn ang="0">
                    <a:pos x="50" y="35"/>
                  </a:cxn>
                  <a:cxn ang="0">
                    <a:pos x="35" y="26"/>
                  </a:cxn>
                  <a:cxn ang="0">
                    <a:pos x="20" y="18"/>
                  </a:cxn>
                  <a:cxn ang="0">
                    <a:pos x="8" y="11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90" h="56">
                    <a:moveTo>
                      <a:pt x="0" y="1"/>
                    </a:moveTo>
                    <a:lnTo>
                      <a:pt x="3" y="0"/>
                    </a:lnTo>
                    <a:lnTo>
                      <a:pt x="12" y="1"/>
                    </a:lnTo>
                    <a:lnTo>
                      <a:pt x="25" y="6"/>
                    </a:lnTo>
                    <a:lnTo>
                      <a:pt x="38" y="13"/>
                    </a:lnTo>
                    <a:lnTo>
                      <a:pt x="53" y="21"/>
                    </a:lnTo>
                    <a:lnTo>
                      <a:pt x="67" y="31"/>
                    </a:lnTo>
                    <a:lnTo>
                      <a:pt x="80" y="43"/>
                    </a:lnTo>
                    <a:lnTo>
                      <a:pt x="90" y="56"/>
                    </a:lnTo>
                    <a:lnTo>
                      <a:pt x="79" y="50"/>
                    </a:lnTo>
                    <a:lnTo>
                      <a:pt x="65" y="43"/>
                    </a:lnTo>
                    <a:lnTo>
                      <a:pt x="50" y="35"/>
                    </a:lnTo>
                    <a:lnTo>
                      <a:pt x="35" y="26"/>
                    </a:lnTo>
                    <a:lnTo>
                      <a:pt x="20" y="18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5" name="Freeform 801"/>
              <p:cNvSpPr>
                <a:spLocks/>
              </p:cNvSpPr>
              <p:nvPr/>
            </p:nvSpPr>
            <p:spPr bwMode="auto">
              <a:xfrm>
                <a:off x="5416" y="2718"/>
                <a:ext cx="58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  <a:cxn ang="0">
                    <a:pos x="35" y="10"/>
                  </a:cxn>
                  <a:cxn ang="0">
                    <a:pos x="53" y="21"/>
                  </a:cxn>
                  <a:cxn ang="0">
                    <a:pos x="73" y="34"/>
                  </a:cxn>
                  <a:cxn ang="0">
                    <a:pos x="92" y="47"/>
                  </a:cxn>
                  <a:cxn ang="0">
                    <a:pos x="107" y="62"/>
                  </a:cxn>
                  <a:cxn ang="0">
                    <a:pos x="117" y="77"/>
                  </a:cxn>
                  <a:cxn ang="0">
                    <a:pos x="109" y="71"/>
                  </a:cxn>
                  <a:cxn ang="0">
                    <a:pos x="92" y="62"/>
                  </a:cxn>
                  <a:cxn ang="0">
                    <a:pos x="72" y="52"/>
                  </a:cxn>
                  <a:cxn ang="0">
                    <a:pos x="52" y="39"/>
                  </a:cxn>
                  <a:cxn ang="0">
                    <a:pos x="30" y="27"/>
                  </a:cxn>
                  <a:cxn ang="0">
                    <a:pos x="13" y="17"/>
                  </a:cxn>
                  <a:cxn ang="0">
                    <a:pos x="3" y="9"/>
                  </a:cxn>
                  <a:cxn ang="0">
                    <a:pos x="0" y="2"/>
                  </a:cxn>
                </a:cxnLst>
                <a:rect l="0" t="0" r="r" b="b"/>
                <a:pathLst>
                  <a:path w="117" h="77">
                    <a:moveTo>
                      <a:pt x="0" y="2"/>
                    </a:moveTo>
                    <a:lnTo>
                      <a:pt x="5" y="0"/>
                    </a:lnTo>
                    <a:lnTo>
                      <a:pt x="18" y="4"/>
                    </a:lnTo>
                    <a:lnTo>
                      <a:pt x="35" y="10"/>
                    </a:lnTo>
                    <a:lnTo>
                      <a:pt x="53" y="21"/>
                    </a:lnTo>
                    <a:lnTo>
                      <a:pt x="73" y="34"/>
                    </a:lnTo>
                    <a:lnTo>
                      <a:pt x="92" y="47"/>
                    </a:lnTo>
                    <a:lnTo>
                      <a:pt x="107" y="62"/>
                    </a:lnTo>
                    <a:lnTo>
                      <a:pt x="117" y="77"/>
                    </a:lnTo>
                    <a:lnTo>
                      <a:pt x="109" y="71"/>
                    </a:lnTo>
                    <a:lnTo>
                      <a:pt x="92" y="62"/>
                    </a:lnTo>
                    <a:lnTo>
                      <a:pt x="72" y="52"/>
                    </a:lnTo>
                    <a:lnTo>
                      <a:pt x="52" y="39"/>
                    </a:lnTo>
                    <a:lnTo>
                      <a:pt x="30" y="27"/>
                    </a:lnTo>
                    <a:lnTo>
                      <a:pt x="13" y="1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6" name="Freeform 802"/>
              <p:cNvSpPr>
                <a:spLocks/>
              </p:cNvSpPr>
              <p:nvPr/>
            </p:nvSpPr>
            <p:spPr bwMode="auto">
              <a:xfrm>
                <a:off x="5406" y="2750"/>
                <a:ext cx="65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0" y="13"/>
                  </a:cxn>
                  <a:cxn ang="0">
                    <a:pos x="61" y="25"/>
                  </a:cxn>
                  <a:cxn ang="0">
                    <a:pos x="83" y="40"/>
                  </a:cxn>
                  <a:cxn ang="0">
                    <a:pos x="103" y="55"/>
                  </a:cxn>
                  <a:cxn ang="0">
                    <a:pos x="120" y="70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02" y="70"/>
                  </a:cxn>
                  <a:cxn ang="0">
                    <a:pos x="80" y="57"/>
                  </a:cxn>
                  <a:cxn ang="0">
                    <a:pos x="56" y="43"/>
                  </a:cxn>
                  <a:cxn ang="0">
                    <a:pos x="35" y="30"/>
                  </a:cxn>
                  <a:cxn ang="0">
                    <a:pos x="16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8" h="85">
                    <a:moveTo>
                      <a:pt x="0" y="2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0" y="13"/>
                    </a:lnTo>
                    <a:lnTo>
                      <a:pt x="61" y="25"/>
                    </a:lnTo>
                    <a:lnTo>
                      <a:pt x="83" y="40"/>
                    </a:lnTo>
                    <a:lnTo>
                      <a:pt x="103" y="55"/>
                    </a:lnTo>
                    <a:lnTo>
                      <a:pt x="120" y="70"/>
                    </a:lnTo>
                    <a:lnTo>
                      <a:pt x="128" y="85"/>
                    </a:lnTo>
                    <a:lnTo>
                      <a:pt x="118" y="80"/>
                    </a:lnTo>
                    <a:lnTo>
                      <a:pt x="102" y="70"/>
                    </a:lnTo>
                    <a:lnTo>
                      <a:pt x="80" y="57"/>
                    </a:lnTo>
                    <a:lnTo>
                      <a:pt x="56" y="43"/>
                    </a:lnTo>
                    <a:lnTo>
                      <a:pt x="35" y="30"/>
                    </a:lnTo>
                    <a:lnTo>
                      <a:pt x="16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7" name="Freeform 803"/>
              <p:cNvSpPr>
                <a:spLocks/>
              </p:cNvSpPr>
              <p:nvPr/>
            </p:nvSpPr>
            <p:spPr bwMode="auto">
              <a:xfrm>
                <a:off x="5412" y="2771"/>
                <a:ext cx="5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6"/>
                  </a:cxn>
                  <a:cxn ang="0">
                    <a:pos x="34" y="18"/>
                  </a:cxn>
                  <a:cxn ang="0">
                    <a:pos x="52" y="31"/>
                  </a:cxn>
                  <a:cxn ang="0">
                    <a:pos x="70" y="48"/>
                  </a:cxn>
                  <a:cxn ang="0">
                    <a:pos x="87" y="63"/>
                  </a:cxn>
                  <a:cxn ang="0">
                    <a:pos x="99" y="78"/>
                  </a:cxn>
                  <a:cxn ang="0">
                    <a:pos x="104" y="90"/>
                  </a:cxn>
                  <a:cxn ang="0">
                    <a:pos x="94" y="81"/>
                  </a:cxn>
                  <a:cxn ang="0">
                    <a:pos x="79" y="71"/>
                  </a:cxn>
                  <a:cxn ang="0">
                    <a:pos x="60" y="58"/>
                  </a:cxn>
                  <a:cxn ang="0">
                    <a:pos x="42" y="45"/>
                  </a:cxn>
                  <a:cxn ang="0">
                    <a:pos x="24" y="30"/>
                  </a:cxn>
                  <a:cxn ang="0">
                    <a:pos x="10" y="18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04" h="90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4" y="18"/>
                    </a:lnTo>
                    <a:lnTo>
                      <a:pt x="52" y="31"/>
                    </a:lnTo>
                    <a:lnTo>
                      <a:pt x="70" y="48"/>
                    </a:lnTo>
                    <a:lnTo>
                      <a:pt x="87" y="63"/>
                    </a:lnTo>
                    <a:lnTo>
                      <a:pt x="99" y="78"/>
                    </a:lnTo>
                    <a:lnTo>
                      <a:pt x="104" y="90"/>
                    </a:lnTo>
                    <a:lnTo>
                      <a:pt x="94" y="81"/>
                    </a:lnTo>
                    <a:lnTo>
                      <a:pt x="79" y="71"/>
                    </a:lnTo>
                    <a:lnTo>
                      <a:pt x="60" y="58"/>
                    </a:lnTo>
                    <a:lnTo>
                      <a:pt x="42" y="45"/>
                    </a:lnTo>
                    <a:lnTo>
                      <a:pt x="24" y="30"/>
                    </a:lnTo>
                    <a:lnTo>
                      <a:pt x="10" y="18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8" name="Freeform 804"/>
              <p:cNvSpPr>
                <a:spLocks/>
              </p:cNvSpPr>
              <p:nvPr/>
            </p:nvSpPr>
            <p:spPr bwMode="auto">
              <a:xfrm>
                <a:off x="5414" y="2795"/>
                <a:ext cx="4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28" y="10"/>
                  </a:cxn>
                  <a:cxn ang="0">
                    <a:pos x="43" y="20"/>
                  </a:cxn>
                  <a:cxn ang="0">
                    <a:pos x="56" y="33"/>
                  </a:cxn>
                  <a:cxn ang="0">
                    <a:pos x="70" y="47"/>
                  </a:cxn>
                  <a:cxn ang="0">
                    <a:pos x="80" y="62"/>
                  </a:cxn>
                  <a:cxn ang="0">
                    <a:pos x="85" y="77"/>
                  </a:cxn>
                  <a:cxn ang="0">
                    <a:pos x="76" y="68"/>
                  </a:cxn>
                  <a:cxn ang="0">
                    <a:pos x="63" y="58"/>
                  </a:cxn>
                  <a:cxn ang="0">
                    <a:pos x="48" y="47"/>
                  </a:cxn>
                  <a:cxn ang="0">
                    <a:pos x="33" y="35"/>
                  </a:cxn>
                  <a:cxn ang="0">
                    <a:pos x="18" y="23"/>
                  </a:cxn>
                  <a:cxn ang="0">
                    <a:pos x="6" y="13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5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10"/>
                    </a:lnTo>
                    <a:lnTo>
                      <a:pt x="43" y="20"/>
                    </a:lnTo>
                    <a:lnTo>
                      <a:pt x="56" y="33"/>
                    </a:lnTo>
                    <a:lnTo>
                      <a:pt x="70" y="47"/>
                    </a:lnTo>
                    <a:lnTo>
                      <a:pt x="80" y="62"/>
                    </a:lnTo>
                    <a:lnTo>
                      <a:pt x="85" y="77"/>
                    </a:lnTo>
                    <a:lnTo>
                      <a:pt x="76" y="68"/>
                    </a:lnTo>
                    <a:lnTo>
                      <a:pt x="63" y="58"/>
                    </a:lnTo>
                    <a:lnTo>
                      <a:pt x="48" y="47"/>
                    </a:lnTo>
                    <a:lnTo>
                      <a:pt x="33" y="35"/>
                    </a:lnTo>
                    <a:lnTo>
                      <a:pt x="18" y="23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9" name="Freeform 805"/>
              <p:cNvSpPr>
                <a:spLocks/>
              </p:cNvSpPr>
              <p:nvPr/>
            </p:nvSpPr>
            <p:spPr bwMode="auto">
              <a:xfrm>
                <a:off x="5413" y="2818"/>
                <a:ext cx="3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3" y="11"/>
                  </a:cxn>
                  <a:cxn ang="0">
                    <a:pos x="35" y="23"/>
                  </a:cxn>
                  <a:cxn ang="0">
                    <a:pos x="45" y="35"/>
                  </a:cxn>
                  <a:cxn ang="0">
                    <a:pos x="55" y="46"/>
                  </a:cxn>
                  <a:cxn ang="0">
                    <a:pos x="60" y="56"/>
                  </a:cxn>
                  <a:cxn ang="0">
                    <a:pos x="62" y="65"/>
                  </a:cxn>
                  <a:cxn ang="0">
                    <a:pos x="55" y="58"/>
                  </a:cxn>
                  <a:cxn ang="0">
                    <a:pos x="47" y="50"/>
                  </a:cxn>
                  <a:cxn ang="0">
                    <a:pos x="37" y="41"/>
                  </a:cxn>
                  <a:cxn ang="0">
                    <a:pos x="27" y="31"/>
                  </a:cxn>
                  <a:cxn ang="0">
                    <a:pos x="17" y="21"/>
                  </a:cxn>
                  <a:cxn ang="0">
                    <a:pos x="8" y="1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65">
                    <a:moveTo>
                      <a:pt x="0" y="0"/>
                    </a:moveTo>
                    <a:lnTo>
                      <a:pt x="5" y="0"/>
                    </a:lnTo>
                    <a:lnTo>
                      <a:pt x="13" y="3"/>
                    </a:lnTo>
                    <a:lnTo>
                      <a:pt x="23" y="11"/>
                    </a:lnTo>
                    <a:lnTo>
                      <a:pt x="35" y="23"/>
                    </a:lnTo>
                    <a:lnTo>
                      <a:pt x="45" y="35"/>
                    </a:lnTo>
                    <a:lnTo>
                      <a:pt x="55" y="46"/>
                    </a:lnTo>
                    <a:lnTo>
                      <a:pt x="60" y="56"/>
                    </a:lnTo>
                    <a:lnTo>
                      <a:pt x="62" y="65"/>
                    </a:lnTo>
                    <a:lnTo>
                      <a:pt x="55" y="58"/>
                    </a:lnTo>
                    <a:lnTo>
                      <a:pt x="47" y="50"/>
                    </a:lnTo>
                    <a:lnTo>
                      <a:pt x="37" y="41"/>
                    </a:lnTo>
                    <a:lnTo>
                      <a:pt x="27" y="31"/>
                    </a:lnTo>
                    <a:lnTo>
                      <a:pt x="17" y="21"/>
                    </a:lnTo>
                    <a:lnTo>
                      <a:pt x="8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0" name="Freeform 806"/>
              <p:cNvSpPr>
                <a:spLocks/>
              </p:cNvSpPr>
              <p:nvPr/>
            </p:nvSpPr>
            <p:spPr bwMode="auto">
              <a:xfrm>
                <a:off x="5416" y="2839"/>
                <a:ext cx="20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2"/>
                  </a:cxn>
                  <a:cxn ang="0">
                    <a:pos x="28" y="14"/>
                  </a:cxn>
                  <a:cxn ang="0">
                    <a:pos x="42" y="30"/>
                  </a:cxn>
                  <a:cxn ang="0">
                    <a:pos x="42" y="45"/>
                  </a:cxn>
                  <a:cxn ang="0">
                    <a:pos x="38" y="37"/>
                  </a:cxn>
                  <a:cxn ang="0">
                    <a:pos x="33" y="30"/>
                  </a:cxn>
                  <a:cxn ang="0">
                    <a:pos x="25" y="24"/>
                  </a:cxn>
                  <a:cxn ang="0">
                    <a:pos x="17" y="17"/>
                  </a:cxn>
                  <a:cxn ang="0">
                    <a:pos x="8" y="12"/>
                  </a:cxn>
                  <a:cxn ang="0">
                    <a:pos x="3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42" h="45">
                    <a:moveTo>
                      <a:pt x="3" y="0"/>
                    </a:moveTo>
                    <a:lnTo>
                      <a:pt x="13" y="2"/>
                    </a:lnTo>
                    <a:lnTo>
                      <a:pt x="28" y="14"/>
                    </a:lnTo>
                    <a:lnTo>
                      <a:pt x="42" y="30"/>
                    </a:lnTo>
                    <a:lnTo>
                      <a:pt x="42" y="45"/>
                    </a:lnTo>
                    <a:lnTo>
                      <a:pt x="38" y="37"/>
                    </a:lnTo>
                    <a:lnTo>
                      <a:pt x="33" y="30"/>
                    </a:lnTo>
                    <a:lnTo>
                      <a:pt x="25" y="24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1" name="Freeform 807"/>
              <p:cNvSpPr>
                <a:spLocks/>
              </p:cNvSpPr>
              <p:nvPr/>
            </p:nvSpPr>
            <p:spPr bwMode="auto">
              <a:xfrm>
                <a:off x="5433" y="2662"/>
                <a:ext cx="27" cy="2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50" y="47"/>
                  </a:cxn>
                  <a:cxn ang="0">
                    <a:pos x="42" y="42"/>
                  </a:cxn>
                  <a:cxn ang="0">
                    <a:pos x="32" y="35"/>
                  </a:cxn>
                  <a:cxn ang="0">
                    <a:pos x="22" y="28"/>
                  </a:cxn>
                  <a:cxn ang="0">
                    <a:pos x="12" y="20"/>
                  </a:cxn>
                  <a:cxn ang="0">
                    <a:pos x="3" y="13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5" y="3"/>
                  </a:cxn>
                  <a:cxn ang="0">
                    <a:pos x="22" y="10"/>
                  </a:cxn>
                  <a:cxn ang="0">
                    <a:pos x="30" y="18"/>
                  </a:cxn>
                  <a:cxn ang="0">
                    <a:pos x="37" y="27"/>
                  </a:cxn>
                  <a:cxn ang="0">
                    <a:pos x="43" y="37"/>
                  </a:cxn>
                  <a:cxn ang="0">
                    <a:pos x="50" y="45"/>
                  </a:cxn>
                  <a:cxn ang="0">
                    <a:pos x="54" y="50"/>
                  </a:cxn>
                </a:cxnLst>
                <a:rect l="0" t="0" r="r" b="b"/>
                <a:pathLst>
                  <a:path w="54" h="50">
                    <a:moveTo>
                      <a:pt x="54" y="50"/>
                    </a:moveTo>
                    <a:lnTo>
                      <a:pt x="50" y="47"/>
                    </a:lnTo>
                    <a:lnTo>
                      <a:pt x="42" y="42"/>
                    </a:lnTo>
                    <a:lnTo>
                      <a:pt x="32" y="35"/>
                    </a:lnTo>
                    <a:lnTo>
                      <a:pt x="22" y="28"/>
                    </a:lnTo>
                    <a:lnTo>
                      <a:pt x="12" y="20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10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43" y="37"/>
                    </a:lnTo>
                    <a:lnTo>
                      <a:pt x="50" y="45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2" name="Freeform 808"/>
              <p:cNvSpPr>
                <a:spLocks/>
              </p:cNvSpPr>
              <p:nvPr/>
            </p:nvSpPr>
            <p:spPr bwMode="auto">
              <a:xfrm>
                <a:off x="5461" y="2659"/>
                <a:ext cx="14" cy="2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7" y="48"/>
                  </a:cxn>
                  <a:cxn ang="0">
                    <a:pos x="18" y="30"/>
                  </a:cxn>
                  <a:cxn ang="0">
                    <a:pos x="27" y="12"/>
                  </a:cxn>
                  <a:cxn ang="0">
                    <a:pos x="25" y="0"/>
                  </a:cxn>
                  <a:cxn ang="0">
                    <a:pos x="17" y="3"/>
                  </a:cxn>
                  <a:cxn ang="0">
                    <a:pos x="10" y="22"/>
                  </a:cxn>
                  <a:cxn ang="0">
                    <a:pos x="3" y="42"/>
                  </a:cxn>
                  <a:cxn ang="0">
                    <a:pos x="0" y="58"/>
                  </a:cxn>
                </a:cxnLst>
                <a:rect l="0" t="0" r="r" b="b"/>
                <a:pathLst>
                  <a:path w="27" h="58">
                    <a:moveTo>
                      <a:pt x="0" y="58"/>
                    </a:moveTo>
                    <a:lnTo>
                      <a:pt x="7" y="48"/>
                    </a:lnTo>
                    <a:lnTo>
                      <a:pt x="18" y="30"/>
                    </a:lnTo>
                    <a:lnTo>
                      <a:pt x="27" y="1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22"/>
                    </a:lnTo>
                    <a:lnTo>
                      <a:pt x="3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3" name="Freeform 809"/>
              <p:cNvSpPr>
                <a:spLocks/>
              </p:cNvSpPr>
              <p:nvPr/>
            </p:nvSpPr>
            <p:spPr bwMode="auto">
              <a:xfrm>
                <a:off x="5451" y="2649"/>
                <a:ext cx="8" cy="33"/>
              </a:xfrm>
              <a:custGeom>
                <a:avLst/>
                <a:gdLst/>
                <a:ahLst/>
                <a:cxnLst>
                  <a:cxn ang="0">
                    <a:pos x="15" y="65"/>
                  </a:cxn>
                  <a:cxn ang="0">
                    <a:pos x="13" y="52"/>
                  </a:cxn>
                  <a:cxn ang="0">
                    <a:pos x="15" y="30"/>
                  </a:cxn>
                  <a:cxn ang="0">
                    <a:pos x="12" y="10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27"/>
                  </a:cxn>
                  <a:cxn ang="0">
                    <a:pos x="10" y="50"/>
                  </a:cxn>
                  <a:cxn ang="0">
                    <a:pos x="15" y="65"/>
                  </a:cxn>
                </a:cxnLst>
                <a:rect l="0" t="0" r="r" b="b"/>
                <a:pathLst>
                  <a:path w="15" h="65">
                    <a:moveTo>
                      <a:pt x="15" y="65"/>
                    </a:moveTo>
                    <a:lnTo>
                      <a:pt x="13" y="52"/>
                    </a:lnTo>
                    <a:lnTo>
                      <a:pt x="15" y="30"/>
                    </a:lnTo>
                    <a:lnTo>
                      <a:pt x="12" y="1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27"/>
                    </a:lnTo>
                    <a:lnTo>
                      <a:pt x="10" y="5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4" name="Freeform 810"/>
              <p:cNvSpPr>
                <a:spLocks/>
              </p:cNvSpPr>
              <p:nvPr/>
            </p:nvSpPr>
            <p:spPr bwMode="auto">
              <a:xfrm>
                <a:off x="5466" y="2668"/>
                <a:ext cx="25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7" y="30"/>
                  </a:cxn>
                  <a:cxn ang="0">
                    <a:pos x="25" y="20"/>
                  </a:cxn>
                  <a:cxn ang="0">
                    <a:pos x="34" y="10"/>
                  </a:cxn>
                  <a:cxn ang="0">
                    <a:pos x="40" y="4"/>
                  </a:cxn>
                  <a:cxn ang="0">
                    <a:pos x="45" y="0"/>
                  </a:cxn>
                  <a:cxn ang="0">
                    <a:pos x="50" y="2"/>
                  </a:cxn>
                  <a:cxn ang="0">
                    <a:pos x="50" y="7"/>
                  </a:cxn>
                  <a:cxn ang="0">
                    <a:pos x="47" y="14"/>
                  </a:cxn>
                  <a:cxn ang="0">
                    <a:pos x="40" y="22"/>
                  </a:cxn>
                  <a:cxn ang="0">
                    <a:pos x="30" y="30"/>
                  </a:cxn>
                  <a:cxn ang="0">
                    <a:pos x="22" y="40"/>
                  </a:cxn>
                  <a:cxn ang="0">
                    <a:pos x="12" y="47"/>
                  </a:cxn>
                  <a:cxn ang="0">
                    <a:pos x="5" y="54"/>
                  </a:cxn>
                  <a:cxn ang="0">
                    <a:pos x="0" y="59"/>
                  </a:cxn>
                </a:cxnLst>
                <a:rect l="0" t="0" r="r" b="b"/>
                <a:pathLst>
                  <a:path w="50" h="59">
                    <a:moveTo>
                      <a:pt x="0" y="59"/>
                    </a:moveTo>
                    <a:lnTo>
                      <a:pt x="5" y="50"/>
                    </a:lnTo>
                    <a:lnTo>
                      <a:pt x="10" y="42"/>
                    </a:lnTo>
                    <a:lnTo>
                      <a:pt x="17" y="30"/>
                    </a:lnTo>
                    <a:lnTo>
                      <a:pt x="25" y="20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0" y="7"/>
                    </a:lnTo>
                    <a:lnTo>
                      <a:pt x="47" y="14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2" y="40"/>
                    </a:lnTo>
                    <a:lnTo>
                      <a:pt x="12" y="47"/>
                    </a:lnTo>
                    <a:lnTo>
                      <a:pt x="5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5" name="Freeform 811"/>
              <p:cNvSpPr>
                <a:spLocks/>
              </p:cNvSpPr>
              <p:nvPr/>
            </p:nvSpPr>
            <p:spPr bwMode="auto">
              <a:xfrm>
                <a:off x="5442" y="2848"/>
                <a:ext cx="4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49" y="0"/>
                  </a:cxn>
                  <a:cxn ang="0">
                    <a:pos x="61" y="0"/>
                  </a:cxn>
                  <a:cxn ang="0">
                    <a:pos x="72" y="3"/>
                  </a:cxn>
                  <a:cxn ang="0">
                    <a:pos x="79" y="7"/>
                  </a:cxn>
                  <a:cxn ang="0">
                    <a:pos x="82" y="12"/>
                  </a:cxn>
                  <a:cxn ang="0">
                    <a:pos x="81" y="17"/>
                  </a:cxn>
                  <a:cxn ang="0">
                    <a:pos x="72" y="18"/>
                  </a:cxn>
                  <a:cxn ang="0">
                    <a:pos x="62" y="17"/>
                  </a:cxn>
                  <a:cxn ang="0">
                    <a:pos x="49" y="13"/>
                  </a:cxn>
                  <a:cxn ang="0">
                    <a:pos x="36" y="10"/>
                  </a:cxn>
                  <a:cxn ang="0">
                    <a:pos x="22" y="7"/>
                  </a:cxn>
                  <a:cxn ang="0">
                    <a:pos x="10" y="3"/>
                  </a:cxn>
                  <a:cxn ang="0">
                    <a:pos x="0" y="2"/>
                  </a:cxn>
                </a:cxnLst>
                <a:rect l="0" t="0" r="r" b="b"/>
                <a:pathLst>
                  <a:path w="82" h="18">
                    <a:moveTo>
                      <a:pt x="0" y="2"/>
                    </a:moveTo>
                    <a:lnTo>
                      <a:pt x="10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2" y="3"/>
                    </a:lnTo>
                    <a:lnTo>
                      <a:pt x="79" y="7"/>
                    </a:lnTo>
                    <a:lnTo>
                      <a:pt x="82" y="12"/>
                    </a:lnTo>
                    <a:lnTo>
                      <a:pt x="81" y="17"/>
                    </a:lnTo>
                    <a:lnTo>
                      <a:pt x="72" y="18"/>
                    </a:lnTo>
                    <a:lnTo>
                      <a:pt x="62" y="17"/>
                    </a:lnTo>
                    <a:lnTo>
                      <a:pt x="49" y="13"/>
                    </a:lnTo>
                    <a:lnTo>
                      <a:pt x="36" y="10"/>
                    </a:lnTo>
                    <a:lnTo>
                      <a:pt x="22" y="7"/>
                    </a:lnTo>
                    <a:lnTo>
                      <a:pt x="1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6" name="Freeform 812"/>
              <p:cNvSpPr>
                <a:spLocks/>
              </p:cNvSpPr>
              <p:nvPr/>
            </p:nvSpPr>
            <p:spPr bwMode="auto">
              <a:xfrm>
                <a:off x="5436" y="2858"/>
                <a:ext cx="40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20" y="1"/>
                  </a:cxn>
                  <a:cxn ang="0">
                    <a:pos x="32" y="3"/>
                  </a:cxn>
                  <a:cxn ang="0">
                    <a:pos x="45" y="6"/>
                  </a:cxn>
                  <a:cxn ang="0">
                    <a:pos x="59" y="10"/>
                  </a:cxn>
                  <a:cxn ang="0">
                    <a:pos x="69" y="13"/>
                  </a:cxn>
                  <a:cxn ang="0">
                    <a:pos x="77" y="18"/>
                  </a:cxn>
                  <a:cxn ang="0">
                    <a:pos x="80" y="2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59" y="25"/>
                  </a:cxn>
                  <a:cxn ang="0">
                    <a:pos x="45" y="20"/>
                  </a:cxn>
                  <a:cxn ang="0">
                    <a:pos x="30" y="15"/>
                  </a:cxn>
                  <a:cxn ang="0">
                    <a:pos x="17" y="8"/>
                  </a:cxn>
                  <a:cxn ang="0">
                    <a:pos x="7" y="3"/>
                  </a:cxn>
                  <a:cxn ang="0">
                    <a:pos x="0" y="0"/>
                  </a:cxn>
                </a:cxnLst>
                <a:rect l="0" t="0" r="r" b="b"/>
                <a:pathLst>
                  <a:path w="80" h="28">
                    <a:moveTo>
                      <a:pt x="0" y="0"/>
                    </a:moveTo>
                    <a:lnTo>
                      <a:pt x="8" y="0"/>
                    </a:lnTo>
                    <a:lnTo>
                      <a:pt x="20" y="1"/>
                    </a:lnTo>
                    <a:lnTo>
                      <a:pt x="32" y="3"/>
                    </a:lnTo>
                    <a:lnTo>
                      <a:pt x="45" y="6"/>
                    </a:lnTo>
                    <a:lnTo>
                      <a:pt x="59" y="10"/>
                    </a:lnTo>
                    <a:lnTo>
                      <a:pt x="69" y="13"/>
                    </a:lnTo>
                    <a:lnTo>
                      <a:pt x="77" y="18"/>
                    </a:lnTo>
                    <a:lnTo>
                      <a:pt x="80" y="25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59" y="25"/>
                    </a:lnTo>
                    <a:lnTo>
                      <a:pt x="45" y="20"/>
                    </a:lnTo>
                    <a:lnTo>
                      <a:pt x="30" y="15"/>
                    </a:lnTo>
                    <a:lnTo>
                      <a:pt x="17" y="8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7" name="Freeform 813"/>
              <p:cNvSpPr>
                <a:spLocks/>
              </p:cNvSpPr>
              <p:nvPr/>
            </p:nvSpPr>
            <p:spPr bwMode="auto">
              <a:xfrm>
                <a:off x="5456" y="2827"/>
                <a:ext cx="39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24" y="2"/>
                  </a:cxn>
                  <a:cxn ang="0">
                    <a:pos x="37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4" y="7"/>
                  </a:cxn>
                  <a:cxn ang="0">
                    <a:pos x="79" y="12"/>
                  </a:cxn>
                  <a:cxn ang="0">
                    <a:pos x="79" y="17"/>
                  </a:cxn>
                  <a:cxn ang="0">
                    <a:pos x="74" y="19"/>
                  </a:cxn>
                  <a:cxn ang="0">
                    <a:pos x="64" y="19"/>
                  </a:cxn>
                  <a:cxn ang="0">
                    <a:pos x="50" y="15"/>
                  </a:cxn>
                  <a:cxn ang="0">
                    <a:pos x="37" y="14"/>
                  </a:cxn>
                  <a:cxn ang="0">
                    <a:pos x="24" y="12"/>
                  </a:cxn>
                  <a:cxn ang="0">
                    <a:pos x="10" y="10"/>
                  </a:cxn>
                  <a:cxn ang="0">
                    <a:pos x="0" y="10"/>
                  </a:cxn>
                </a:cxnLst>
                <a:rect l="0" t="0" r="r" b="b"/>
                <a:pathLst>
                  <a:path w="79" h="19">
                    <a:moveTo>
                      <a:pt x="0" y="10"/>
                    </a:moveTo>
                    <a:lnTo>
                      <a:pt x="4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4" y="7"/>
                    </a:lnTo>
                    <a:lnTo>
                      <a:pt x="79" y="12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4" y="19"/>
                    </a:lnTo>
                    <a:lnTo>
                      <a:pt x="50" y="15"/>
                    </a:lnTo>
                    <a:lnTo>
                      <a:pt x="37" y="14"/>
                    </a:lnTo>
                    <a:lnTo>
                      <a:pt x="24" y="12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8" name="Freeform 814"/>
              <p:cNvSpPr>
                <a:spLocks/>
              </p:cNvSpPr>
              <p:nvPr/>
            </p:nvSpPr>
            <p:spPr bwMode="auto">
              <a:xfrm>
                <a:off x="5461" y="2803"/>
                <a:ext cx="45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" y="20"/>
                  </a:cxn>
                  <a:cxn ang="0">
                    <a:pos x="24" y="13"/>
                  </a:cxn>
                  <a:cxn ang="0">
                    <a:pos x="39" y="8"/>
                  </a:cxn>
                  <a:cxn ang="0">
                    <a:pos x="54" y="3"/>
                  </a:cxn>
                  <a:cxn ang="0">
                    <a:pos x="67" y="1"/>
                  </a:cxn>
                  <a:cxn ang="0">
                    <a:pos x="79" y="0"/>
                  </a:cxn>
                  <a:cxn ang="0">
                    <a:pos x="89" y="1"/>
                  </a:cxn>
                  <a:cxn ang="0">
                    <a:pos x="92" y="6"/>
                  </a:cxn>
                  <a:cxn ang="0">
                    <a:pos x="90" y="11"/>
                  </a:cxn>
                  <a:cxn ang="0">
                    <a:pos x="82" y="16"/>
                  </a:cxn>
                  <a:cxn ang="0">
                    <a:pos x="70" y="18"/>
                  </a:cxn>
                  <a:cxn ang="0">
                    <a:pos x="55" y="20"/>
                  </a:cxn>
                  <a:cxn ang="0">
                    <a:pos x="39" y="21"/>
                  </a:cxn>
                  <a:cxn ang="0">
                    <a:pos x="24" y="21"/>
                  </a:cxn>
                  <a:cxn ang="0">
                    <a:pos x="10" y="23"/>
                  </a:cxn>
                  <a:cxn ang="0">
                    <a:pos x="0" y="25"/>
                  </a:cxn>
                </a:cxnLst>
                <a:rect l="0" t="0" r="r" b="b"/>
                <a:pathLst>
                  <a:path w="92" h="25">
                    <a:moveTo>
                      <a:pt x="0" y="25"/>
                    </a:moveTo>
                    <a:lnTo>
                      <a:pt x="10" y="20"/>
                    </a:lnTo>
                    <a:lnTo>
                      <a:pt x="24" y="13"/>
                    </a:lnTo>
                    <a:lnTo>
                      <a:pt x="39" y="8"/>
                    </a:lnTo>
                    <a:lnTo>
                      <a:pt x="54" y="3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9" y="1"/>
                    </a:lnTo>
                    <a:lnTo>
                      <a:pt x="92" y="6"/>
                    </a:lnTo>
                    <a:lnTo>
                      <a:pt x="90" y="11"/>
                    </a:lnTo>
                    <a:lnTo>
                      <a:pt x="82" y="16"/>
                    </a:lnTo>
                    <a:lnTo>
                      <a:pt x="70" y="18"/>
                    </a:lnTo>
                    <a:lnTo>
                      <a:pt x="55" y="20"/>
                    </a:lnTo>
                    <a:lnTo>
                      <a:pt x="39" y="21"/>
                    </a:lnTo>
                    <a:lnTo>
                      <a:pt x="24" y="21"/>
                    </a:lnTo>
                    <a:lnTo>
                      <a:pt x="1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9" name="Freeform 815"/>
              <p:cNvSpPr>
                <a:spLocks/>
              </p:cNvSpPr>
              <p:nvPr/>
            </p:nvSpPr>
            <p:spPr bwMode="auto">
              <a:xfrm>
                <a:off x="5469" y="2781"/>
                <a:ext cx="50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" y="25"/>
                  </a:cxn>
                  <a:cxn ang="0">
                    <a:pos x="23" y="18"/>
                  </a:cxn>
                  <a:cxn ang="0">
                    <a:pos x="40" y="11"/>
                  </a:cxn>
                  <a:cxn ang="0">
                    <a:pos x="57" y="6"/>
                  </a:cxn>
                  <a:cxn ang="0">
                    <a:pos x="73" y="1"/>
                  </a:cxn>
                  <a:cxn ang="0">
                    <a:pos x="87" y="0"/>
                  </a:cxn>
                  <a:cxn ang="0">
                    <a:pos x="97" y="0"/>
                  </a:cxn>
                  <a:cxn ang="0">
                    <a:pos x="100" y="5"/>
                  </a:cxn>
                  <a:cxn ang="0">
                    <a:pos x="95" y="11"/>
                  </a:cxn>
                  <a:cxn ang="0">
                    <a:pos x="85" y="16"/>
                  </a:cxn>
                  <a:cxn ang="0">
                    <a:pos x="70" y="20"/>
                  </a:cxn>
                  <a:cxn ang="0">
                    <a:pos x="53" y="23"/>
                  </a:cxn>
                  <a:cxn ang="0">
                    <a:pos x="37" y="25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0" y="28"/>
                  </a:cxn>
                </a:cxnLst>
                <a:rect l="0" t="0" r="r" b="b"/>
                <a:pathLst>
                  <a:path w="100" h="28">
                    <a:moveTo>
                      <a:pt x="0" y="28"/>
                    </a:moveTo>
                    <a:lnTo>
                      <a:pt x="8" y="25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6"/>
                    </a:lnTo>
                    <a:lnTo>
                      <a:pt x="73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0" y="5"/>
                    </a:lnTo>
                    <a:lnTo>
                      <a:pt x="95" y="11"/>
                    </a:lnTo>
                    <a:lnTo>
                      <a:pt x="85" y="16"/>
                    </a:lnTo>
                    <a:lnTo>
                      <a:pt x="70" y="20"/>
                    </a:lnTo>
                    <a:lnTo>
                      <a:pt x="53" y="23"/>
                    </a:lnTo>
                    <a:lnTo>
                      <a:pt x="37" y="25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0" name="Freeform 816"/>
              <p:cNvSpPr>
                <a:spLocks/>
              </p:cNvSpPr>
              <p:nvPr/>
            </p:nvSpPr>
            <p:spPr bwMode="auto">
              <a:xfrm>
                <a:off x="5470" y="2732"/>
                <a:ext cx="53" cy="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0" y="44"/>
                  </a:cxn>
                  <a:cxn ang="0">
                    <a:pos x="25" y="34"/>
                  </a:cxn>
                  <a:cxn ang="0">
                    <a:pos x="40" y="24"/>
                  </a:cxn>
                  <a:cxn ang="0">
                    <a:pos x="58" y="14"/>
                  </a:cxn>
                  <a:cxn ang="0">
                    <a:pos x="75" y="7"/>
                  </a:cxn>
                  <a:cxn ang="0">
                    <a:pos x="90" y="2"/>
                  </a:cxn>
                  <a:cxn ang="0">
                    <a:pos x="101" y="0"/>
                  </a:cxn>
                  <a:cxn ang="0">
                    <a:pos x="106" y="4"/>
                  </a:cxn>
                  <a:cxn ang="0">
                    <a:pos x="105" y="9"/>
                  </a:cxn>
                  <a:cxn ang="0">
                    <a:pos x="95" y="15"/>
                  </a:cxn>
                  <a:cxn ang="0">
                    <a:pos x="78" y="22"/>
                  </a:cxn>
                  <a:cxn ang="0">
                    <a:pos x="60" y="27"/>
                  </a:cxn>
                  <a:cxn ang="0">
                    <a:pos x="40" y="34"/>
                  </a:cxn>
                  <a:cxn ang="0">
                    <a:pos x="21" y="40"/>
                  </a:cxn>
                  <a:cxn ang="0">
                    <a:pos x="8" y="47"/>
                  </a:cxn>
                  <a:cxn ang="0">
                    <a:pos x="0" y="52"/>
                  </a:cxn>
                </a:cxnLst>
                <a:rect l="0" t="0" r="r" b="b"/>
                <a:pathLst>
                  <a:path w="106" h="52">
                    <a:moveTo>
                      <a:pt x="0" y="52"/>
                    </a:moveTo>
                    <a:lnTo>
                      <a:pt x="10" y="44"/>
                    </a:lnTo>
                    <a:lnTo>
                      <a:pt x="25" y="34"/>
                    </a:lnTo>
                    <a:lnTo>
                      <a:pt x="40" y="24"/>
                    </a:lnTo>
                    <a:lnTo>
                      <a:pt x="58" y="14"/>
                    </a:lnTo>
                    <a:lnTo>
                      <a:pt x="75" y="7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06" y="4"/>
                    </a:lnTo>
                    <a:lnTo>
                      <a:pt x="105" y="9"/>
                    </a:lnTo>
                    <a:lnTo>
                      <a:pt x="95" y="15"/>
                    </a:lnTo>
                    <a:lnTo>
                      <a:pt x="78" y="22"/>
                    </a:lnTo>
                    <a:lnTo>
                      <a:pt x="60" y="27"/>
                    </a:lnTo>
                    <a:lnTo>
                      <a:pt x="40" y="34"/>
                    </a:lnTo>
                    <a:lnTo>
                      <a:pt x="21" y="40"/>
                    </a:lnTo>
                    <a:lnTo>
                      <a:pt x="8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1" name="Freeform 817"/>
              <p:cNvSpPr>
                <a:spLocks/>
              </p:cNvSpPr>
              <p:nvPr/>
            </p:nvSpPr>
            <p:spPr bwMode="auto">
              <a:xfrm>
                <a:off x="5466" y="2684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5"/>
                  </a:cxn>
                  <a:cxn ang="0">
                    <a:pos x="20" y="43"/>
                  </a:cxn>
                  <a:cxn ang="0">
                    <a:pos x="35" y="32"/>
                  </a:cxn>
                  <a:cxn ang="0">
                    <a:pos x="52" y="20"/>
                  </a:cxn>
                  <a:cxn ang="0">
                    <a:pos x="68" y="10"/>
                  </a:cxn>
                  <a:cxn ang="0">
                    <a:pos x="82" y="3"/>
                  </a:cxn>
                  <a:cxn ang="0">
                    <a:pos x="93" y="0"/>
                  </a:cxn>
                  <a:cxn ang="0">
                    <a:pos x="98" y="3"/>
                  </a:cxn>
                  <a:cxn ang="0">
                    <a:pos x="97" y="10"/>
                  </a:cxn>
                  <a:cxn ang="0">
                    <a:pos x="87" y="18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3"/>
                  </a:cxn>
                  <a:cxn ang="0">
                    <a:pos x="20" y="52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98" h="62">
                    <a:moveTo>
                      <a:pt x="0" y="62"/>
                    </a:moveTo>
                    <a:lnTo>
                      <a:pt x="8" y="55"/>
                    </a:lnTo>
                    <a:lnTo>
                      <a:pt x="20" y="43"/>
                    </a:lnTo>
                    <a:lnTo>
                      <a:pt x="35" y="32"/>
                    </a:lnTo>
                    <a:lnTo>
                      <a:pt x="52" y="20"/>
                    </a:lnTo>
                    <a:lnTo>
                      <a:pt x="68" y="10"/>
                    </a:lnTo>
                    <a:lnTo>
                      <a:pt x="82" y="3"/>
                    </a:lnTo>
                    <a:lnTo>
                      <a:pt x="93" y="0"/>
                    </a:lnTo>
                    <a:lnTo>
                      <a:pt x="98" y="3"/>
                    </a:lnTo>
                    <a:lnTo>
                      <a:pt x="97" y="10"/>
                    </a:lnTo>
                    <a:lnTo>
                      <a:pt x="87" y="18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3"/>
                    </a:lnTo>
                    <a:lnTo>
                      <a:pt x="20" y="52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2" name="Freeform 818"/>
              <p:cNvSpPr>
                <a:spLocks/>
              </p:cNvSpPr>
              <p:nvPr/>
            </p:nvSpPr>
            <p:spPr bwMode="auto">
              <a:xfrm>
                <a:off x="5471" y="2751"/>
                <a:ext cx="45" cy="2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8" y="45"/>
                  </a:cxn>
                  <a:cxn ang="0">
                    <a:pos x="20" y="36"/>
                  </a:cxn>
                  <a:cxn ang="0">
                    <a:pos x="35" y="25"/>
                  </a:cxn>
                  <a:cxn ang="0">
                    <a:pos x="50" y="15"/>
                  </a:cxn>
                  <a:cxn ang="0">
                    <a:pos x="65" y="6"/>
                  </a:cxn>
                  <a:cxn ang="0">
                    <a:pos x="77" y="1"/>
                  </a:cxn>
                  <a:cxn ang="0">
                    <a:pos x="87" y="0"/>
                  </a:cxn>
                  <a:cxn ang="0">
                    <a:pos x="90" y="3"/>
                  </a:cxn>
                  <a:cxn ang="0">
                    <a:pos x="87" y="11"/>
                  </a:cxn>
                  <a:cxn ang="0">
                    <a:pos x="78" y="18"/>
                  </a:cxn>
                  <a:cxn ang="0">
                    <a:pos x="65" y="25"/>
                  </a:cxn>
                  <a:cxn ang="0">
                    <a:pos x="50" y="31"/>
                  </a:cxn>
                  <a:cxn ang="0">
                    <a:pos x="33" y="38"/>
                  </a:cxn>
                  <a:cxn ang="0">
                    <a:pos x="18" y="43"/>
                  </a:cxn>
                  <a:cxn ang="0">
                    <a:pos x="7" y="48"/>
                  </a:cxn>
                  <a:cxn ang="0">
                    <a:pos x="0" y="51"/>
                  </a:cxn>
                </a:cxnLst>
                <a:rect l="0" t="0" r="r" b="b"/>
                <a:pathLst>
                  <a:path w="90" h="51">
                    <a:moveTo>
                      <a:pt x="0" y="51"/>
                    </a:moveTo>
                    <a:lnTo>
                      <a:pt x="8" y="45"/>
                    </a:lnTo>
                    <a:lnTo>
                      <a:pt x="20" y="36"/>
                    </a:lnTo>
                    <a:lnTo>
                      <a:pt x="35" y="25"/>
                    </a:lnTo>
                    <a:lnTo>
                      <a:pt x="50" y="15"/>
                    </a:lnTo>
                    <a:lnTo>
                      <a:pt x="65" y="6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0" y="3"/>
                    </a:lnTo>
                    <a:lnTo>
                      <a:pt x="87" y="11"/>
                    </a:lnTo>
                    <a:lnTo>
                      <a:pt x="78" y="18"/>
                    </a:lnTo>
                    <a:lnTo>
                      <a:pt x="65" y="25"/>
                    </a:lnTo>
                    <a:lnTo>
                      <a:pt x="50" y="31"/>
                    </a:lnTo>
                    <a:lnTo>
                      <a:pt x="33" y="38"/>
                    </a:lnTo>
                    <a:lnTo>
                      <a:pt x="18" y="43"/>
                    </a:lnTo>
                    <a:lnTo>
                      <a:pt x="7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3" name="Freeform 819"/>
              <p:cNvSpPr>
                <a:spLocks/>
              </p:cNvSpPr>
              <p:nvPr/>
            </p:nvSpPr>
            <p:spPr bwMode="auto">
              <a:xfrm>
                <a:off x="5411" y="2732"/>
                <a:ext cx="6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0" y="12"/>
                  </a:cxn>
                  <a:cxn ang="0">
                    <a:pos x="62" y="25"/>
                  </a:cxn>
                  <a:cxn ang="0">
                    <a:pos x="83" y="38"/>
                  </a:cxn>
                  <a:cxn ang="0">
                    <a:pos x="104" y="53"/>
                  </a:cxn>
                  <a:cxn ang="0">
                    <a:pos x="120" y="70"/>
                  </a:cxn>
                  <a:cxn ang="0">
                    <a:pos x="129" y="83"/>
                  </a:cxn>
                  <a:cxn ang="0">
                    <a:pos x="119" y="78"/>
                  </a:cxn>
                  <a:cxn ang="0">
                    <a:pos x="102" y="68"/>
                  </a:cxn>
                  <a:cxn ang="0">
                    <a:pos x="80" y="57"/>
                  </a:cxn>
                  <a:cxn ang="0">
                    <a:pos x="57" y="43"/>
                  </a:cxn>
                  <a:cxn ang="0">
                    <a:pos x="35" y="30"/>
                  </a:cxn>
                  <a:cxn ang="0">
                    <a:pos x="17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9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0" y="12"/>
                    </a:lnTo>
                    <a:lnTo>
                      <a:pt x="62" y="25"/>
                    </a:lnTo>
                    <a:lnTo>
                      <a:pt x="83" y="38"/>
                    </a:lnTo>
                    <a:lnTo>
                      <a:pt x="104" y="53"/>
                    </a:lnTo>
                    <a:lnTo>
                      <a:pt x="120" y="70"/>
                    </a:lnTo>
                    <a:lnTo>
                      <a:pt x="129" y="83"/>
                    </a:lnTo>
                    <a:lnTo>
                      <a:pt x="119" y="78"/>
                    </a:lnTo>
                    <a:lnTo>
                      <a:pt x="102" y="68"/>
                    </a:lnTo>
                    <a:lnTo>
                      <a:pt x="80" y="57"/>
                    </a:lnTo>
                    <a:lnTo>
                      <a:pt x="57" y="43"/>
                    </a:lnTo>
                    <a:lnTo>
                      <a:pt x="35" y="30"/>
                    </a:lnTo>
                    <a:lnTo>
                      <a:pt x="17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4" name="Freeform 820"/>
              <p:cNvSpPr>
                <a:spLocks/>
              </p:cNvSpPr>
              <p:nvPr/>
            </p:nvSpPr>
            <p:spPr bwMode="auto">
              <a:xfrm>
                <a:off x="5422" y="2705"/>
                <a:ext cx="5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30" y="10"/>
                  </a:cxn>
                  <a:cxn ang="0">
                    <a:pos x="47" y="18"/>
                  </a:cxn>
                  <a:cxn ang="0">
                    <a:pos x="64" y="30"/>
                  </a:cxn>
                  <a:cxn ang="0">
                    <a:pos x="79" y="43"/>
                  </a:cxn>
                  <a:cxn ang="0">
                    <a:pos x="92" y="57"/>
                  </a:cxn>
                  <a:cxn ang="0">
                    <a:pos x="101" y="72"/>
                  </a:cxn>
                  <a:cxn ang="0">
                    <a:pos x="91" y="63"/>
                  </a:cxn>
                  <a:cxn ang="0">
                    <a:pos x="76" y="53"/>
                  </a:cxn>
                  <a:cxn ang="0">
                    <a:pos x="59" y="42"/>
                  </a:cxn>
                  <a:cxn ang="0">
                    <a:pos x="40" y="30"/>
                  </a:cxn>
                  <a:cxn ang="0">
                    <a:pos x="25" y="20"/>
                  </a:cxn>
                  <a:cxn ang="0">
                    <a:pos x="12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101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30" y="10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9" y="43"/>
                    </a:lnTo>
                    <a:lnTo>
                      <a:pt x="92" y="57"/>
                    </a:lnTo>
                    <a:lnTo>
                      <a:pt x="101" y="72"/>
                    </a:lnTo>
                    <a:lnTo>
                      <a:pt x="91" y="63"/>
                    </a:lnTo>
                    <a:lnTo>
                      <a:pt x="76" y="53"/>
                    </a:lnTo>
                    <a:lnTo>
                      <a:pt x="59" y="42"/>
                    </a:lnTo>
                    <a:lnTo>
                      <a:pt x="40" y="30"/>
                    </a:lnTo>
                    <a:lnTo>
                      <a:pt x="25" y="20"/>
                    </a:lnTo>
                    <a:lnTo>
                      <a:pt x="12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5" name="Freeform 821"/>
              <p:cNvSpPr>
                <a:spLocks/>
              </p:cNvSpPr>
              <p:nvPr/>
            </p:nvSpPr>
            <p:spPr bwMode="auto">
              <a:xfrm>
                <a:off x="5469" y="2706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4"/>
                  </a:cxn>
                  <a:cxn ang="0">
                    <a:pos x="20" y="44"/>
                  </a:cxn>
                  <a:cxn ang="0">
                    <a:pos x="37" y="32"/>
                  </a:cxn>
                  <a:cxn ang="0">
                    <a:pos x="53" y="20"/>
                  </a:cxn>
                  <a:cxn ang="0">
                    <a:pos x="68" y="10"/>
                  </a:cxn>
                  <a:cxn ang="0">
                    <a:pos x="83" y="4"/>
                  </a:cxn>
                  <a:cxn ang="0">
                    <a:pos x="93" y="0"/>
                  </a:cxn>
                  <a:cxn ang="0">
                    <a:pos x="100" y="4"/>
                  </a:cxn>
                  <a:cxn ang="0">
                    <a:pos x="98" y="10"/>
                  </a:cxn>
                  <a:cxn ang="0">
                    <a:pos x="88" y="19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2"/>
                  </a:cxn>
                  <a:cxn ang="0">
                    <a:pos x="20" y="51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100" h="62">
                    <a:moveTo>
                      <a:pt x="0" y="62"/>
                    </a:moveTo>
                    <a:lnTo>
                      <a:pt x="8" y="54"/>
                    </a:lnTo>
                    <a:lnTo>
                      <a:pt x="20" y="44"/>
                    </a:lnTo>
                    <a:lnTo>
                      <a:pt x="37" y="32"/>
                    </a:lnTo>
                    <a:lnTo>
                      <a:pt x="53" y="20"/>
                    </a:lnTo>
                    <a:lnTo>
                      <a:pt x="68" y="10"/>
                    </a:lnTo>
                    <a:lnTo>
                      <a:pt x="83" y="4"/>
                    </a:lnTo>
                    <a:lnTo>
                      <a:pt x="93" y="0"/>
                    </a:lnTo>
                    <a:lnTo>
                      <a:pt x="100" y="4"/>
                    </a:lnTo>
                    <a:lnTo>
                      <a:pt x="98" y="10"/>
                    </a:lnTo>
                    <a:lnTo>
                      <a:pt x="88" y="19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2"/>
                    </a:lnTo>
                    <a:lnTo>
                      <a:pt x="20" y="51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6" name="Freeform 822"/>
              <p:cNvSpPr>
                <a:spLocks/>
              </p:cNvSpPr>
              <p:nvPr/>
            </p:nvSpPr>
            <p:spPr bwMode="auto">
              <a:xfrm>
                <a:off x="4421" y="4139"/>
                <a:ext cx="218" cy="84"/>
              </a:xfrm>
              <a:custGeom>
                <a:avLst/>
                <a:gdLst/>
                <a:ahLst/>
                <a:cxnLst>
                  <a:cxn ang="0">
                    <a:pos x="435" y="30"/>
                  </a:cxn>
                  <a:cxn ang="0">
                    <a:pos x="435" y="32"/>
                  </a:cxn>
                  <a:cxn ang="0">
                    <a:pos x="430" y="35"/>
                  </a:cxn>
                  <a:cxn ang="0">
                    <a:pos x="425" y="37"/>
                  </a:cxn>
                  <a:cxn ang="0">
                    <a:pos x="425" y="40"/>
                  </a:cxn>
                  <a:cxn ang="0">
                    <a:pos x="390" y="28"/>
                  </a:cxn>
                  <a:cxn ang="0">
                    <a:pos x="357" y="22"/>
                  </a:cxn>
                  <a:cxn ang="0">
                    <a:pos x="323" y="20"/>
                  </a:cxn>
                  <a:cxn ang="0">
                    <a:pos x="290" y="20"/>
                  </a:cxn>
                  <a:cxn ang="0">
                    <a:pos x="260" y="25"/>
                  </a:cxn>
                  <a:cxn ang="0">
                    <a:pos x="230" y="32"/>
                  </a:cxn>
                  <a:cxn ang="0">
                    <a:pos x="200" y="42"/>
                  </a:cxn>
                  <a:cxn ang="0">
                    <a:pos x="173" y="53"/>
                  </a:cxn>
                  <a:cxn ang="0">
                    <a:pos x="147" y="67"/>
                  </a:cxn>
                  <a:cxn ang="0">
                    <a:pos x="120" y="80"/>
                  </a:cxn>
                  <a:cxn ang="0">
                    <a:pos x="97" y="95"/>
                  </a:cxn>
                  <a:cxn ang="0">
                    <a:pos x="75" y="112"/>
                  </a:cxn>
                  <a:cxn ang="0">
                    <a:pos x="53" y="127"/>
                  </a:cxn>
                  <a:cxn ang="0">
                    <a:pos x="33" y="142"/>
                  </a:cxn>
                  <a:cxn ang="0">
                    <a:pos x="16" y="155"/>
                  </a:cxn>
                  <a:cxn ang="0">
                    <a:pos x="0" y="168"/>
                  </a:cxn>
                  <a:cxn ang="0">
                    <a:pos x="6" y="152"/>
                  </a:cxn>
                  <a:cxn ang="0">
                    <a:pos x="18" y="135"/>
                  </a:cxn>
                  <a:cxn ang="0">
                    <a:pos x="35" y="117"/>
                  </a:cxn>
                  <a:cxn ang="0">
                    <a:pos x="57" y="98"/>
                  </a:cxn>
                  <a:cxn ang="0">
                    <a:pos x="82" y="82"/>
                  </a:cxn>
                  <a:cxn ang="0">
                    <a:pos x="110" y="63"/>
                  </a:cxn>
                  <a:cxn ang="0">
                    <a:pos x="142" y="47"/>
                  </a:cxn>
                  <a:cxn ang="0">
                    <a:pos x="175" y="33"/>
                  </a:cxn>
                  <a:cxn ang="0">
                    <a:pos x="210" y="20"/>
                  </a:cxn>
                  <a:cxn ang="0">
                    <a:pos x="245" y="10"/>
                  </a:cxn>
                  <a:cxn ang="0">
                    <a:pos x="280" y="3"/>
                  </a:cxn>
                  <a:cxn ang="0">
                    <a:pos x="315" y="0"/>
                  </a:cxn>
                  <a:cxn ang="0">
                    <a:pos x="348" y="0"/>
                  </a:cxn>
                  <a:cxn ang="0">
                    <a:pos x="380" y="5"/>
                  </a:cxn>
                  <a:cxn ang="0">
                    <a:pos x="408" y="15"/>
                  </a:cxn>
                  <a:cxn ang="0">
                    <a:pos x="435" y="30"/>
                  </a:cxn>
                </a:cxnLst>
                <a:rect l="0" t="0" r="r" b="b"/>
                <a:pathLst>
                  <a:path w="435" h="168">
                    <a:moveTo>
                      <a:pt x="435" y="30"/>
                    </a:moveTo>
                    <a:lnTo>
                      <a:pt x="435" y="32"/>
                    </a:lnTo>
                    <a:lnTo>
                      <a:pt x="430" y="35"/>
                    </a:lnTo>
                    <a:lnTo>
                      <a:pt x="425" y="37"/>
                    </a:lnTo>
                    <a:lnTo>
                      <a:pt x="425" y="40"/>
                    </a:lnTo>
                    <a:lnTo>
                      <a:pt x="390" y="28"/>
                    </a:lnTo>
                    <a:lnTo>
                      <a:pt x="357" y="22"/>
                    </a:lnTo>
                    <a:lnTo>
                      <a:pt x="323" y="20"/>
                    </a:lnTo>
                    <a:lnTo>
                      <a:pt x="290" y="20"/>
                    </a:lnTo>
                    <a:lnTo>
                      <a:pt x="260" y="25"/>
                    </a:lnTo>
                    <a:lnTo>
                      <a:pt x="230" y="32"/>
                    </a:lnTo>
                    <a:lnTo>
                      <a:pt x="200" y="42"/>
                    </a:lnTo>
                    <a:lnTo>
                      <a:pt x="173" y="53"/>
                    </a:lnTo>
                    <a:lnTo>
                      <a:pt x="147" y="67"/>
                    </a:lnTo>
                    <a:lnTo>
                      <a:pt x="120" y="80"/>
                    </a:lnTo>
                    <a:lnTo>
                      <a:pt x="97" y="95"/>
                    </a:lnTo>
                    <a:lnTo>
                      <a:pt x="75" y="112"/>
                    </a:lnTo>
                    <a:lnTo>
                      <a:pt x="53" y="127"/>
                    </a:lnTo>
                    <a:lnTo>
                      <a:pt x="33" y="142"/>
                    </a:lnTo>
                    <a:lnTo>
                      <a:pt x="16" y="155"/>
                    </a:lnTo>
                    <a:lnTo>
                      <a:pt x="0" y="168"/>
                    </a:lnTo>
                    <a:lnTo>
                      <a:pt x="6" y="152"/>
                    </a:lnTo>
                    <a:lnTo>
                      <a:pt x="18" y="135"/>
                    </a:lnTo>
                    <a:lnTo>
                      <a:pt x="35" y="117"/>
                    </a:lnTo>
                    <a:lnTo>
                      <a:pt x="57" y="98"/>
                    </a:lnTo>
                    <a:lnTo>
                      <a:pt x="82" y="82"/>
                    </a:lnTo>
                    <a:lnTo>
                      <a:pt x="110" y="63"/>
                    </a:lnTo>
                    <a:lnTo>
                      <a:pt x="142" y="47"/>
                    </a:lnTo>
                    <a:lnTo>
                      <a:pt x="175" y="33"/>
                    </a:lnTo>
                    <a:lnTo>
                      <a:pt x="210" y="20"/>
                    </a:lnTo>
                    <a:lnTo>
                      <a:pt x="245" y="10"/>
                    </a:lnTo>
                    <a:lnTo>
                      <a:pt x="280" y="3"/>
                    </a:lnTo>
                    <a:lnTo>
                      <a:pt x="315" y="0"/>
                    </a:lnTo>
                    <a:lnTo>
                      <a:pt x="348" y="0"/>
                    </a:lnTo>
                    <a:lnTo>
                      <a:pt x="380" y="5"/>
                    </a:lnTo>
                    <a:lnTo>
                      <a:pt x="408" y="15"/>
                    </a:lnTo>
                    <a:lnTo>
                      <a:pt x="4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7" name="Freeform 823"/>
              <p:cNvSpPr>
                <a:spLocks/>
              </p:cNvSpPr>
              <p:nvPr/>
            </p:nvSpPr>
            <p:spPr bwMode="auto">
              <a:xfrm>
                <a:off x="4455" y="4181"/>
                <a:ext cx="15" cy="72"/>
              </a:xfrm>
              <a:custGeom>
                <a:avLst/>
                <a:gdLst/>
                <a:ahLst/>
                <a:cxnLst>
                  <a:cxn ang="0">
                    <a:pos x="5" y="146"/>
                  </a:cxn>
                  <a:cxn ang="0">
                    <a:pos x="0" y="127"/>
                  </a:cxn>
                  <a:cxn ang="0">
                    <a:pos x="0" y="85"/>
                  </a:cxn>
                  <a:cxn ang="0">
                    <a:pos x="10" y="39"/>
                  </a:cxn>
                  <a:cxn ang="0">
                    <a:pos x="30" y="0"/>
                  </a:cxn>
                  <a:cxn ang="0">
                    <a:pos x="23" y="37"/>
                  </a:cxn>
                  <a:cxn ang="0">
                    <a:pos x="16" y="85"/>
                  </a:cxn>
                  <a:cxn ang="0">
                    <a:pos x="11" y="127"/>
                  </a:cxn>
                  <a:cxn ang="0">
                    <a:pos x="5" y="146"/>
                  </a:cxn>
                </a:cxnLst>
                <a:rect l="0" t="0" r="r" b="b"/>
                <a:pathLst>
                  <a:path w="30" h="146">
                    <a:moveTo>
                      <a:pt x="5" y="146"/>
                    </a:moveTo>
                    <a:lnTo>
                      <a:pt x="0" y="127"/>
                    </a:lnTo>
                    <a:lnTo>
                      <a:pt x="0" y="85"/>
                    </a:lnTo>
                    <a:lnTo>
                      <a:pt x="10" y="39"/>
                    </a:lnTo>
                    <a:lnTo>
                      <a:pt x="30" y="0"/>
                    </a:lnTo>
                    <a:lnTo>
                      <a:pt x="23" y="37"/>
                    </a:lnTo>
                    <a:lnTo>
                      <a:pt x="16" y="85"/>
                    </a:lnTo>
                    <a:lnTo>
                      <a:pt x="11" y="127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8" name="Freeform 824"/>
              <p:cNvSpPr>
                <a:spLocks/>
              </p:cNvSpPr>
              <p:nvPr/>
            </p:nvSpPr>
            <p:spPr bwMode="auto">
              <a:xfrm>
                <a:off x="4468" y="4168"/>
                <a:ext cx="21" cy="87"/>
              </a:xfrm>
              <a:custGeom>
                <a:avLst/>
                <a:gdLst/>
                <a:ahLst/>
                <a:cxnLst>
                  <a:cxn ang="0">
                    <a:pos x="7" y="174"/>
                  </a:cxn>
                  <a:cxn ang="0">
                    <a:pos x="2" y="167"/>
                  </a:cxn>
                  <a:cxn ang="0">
                    <a:pos x="0" y="152"/>
                  </a:cxn>
                  <a:cxn ang="0">
                    <a:pos x="2" y="129"/>
                  </a:cxn>
                  <a:cxn ang="0">
                    <a:pos x="5" y="100"/>
                  </a:cxn>
                  <a:cxn ang="0">
                    <a:pos x="12" y="72"/>
                  </a:cxn>
                  <a:cxn ang="0">
                    <a:pos x="20" y="44"/>
                  </a:cxn>
                  <a:cxn ang="0">
                    <a:pos x="30" y="19"/>
                  </a:cxn>
                  <a:cxn ang="0">
                    <a:pos x="42" y="0"/>
                  </a:cxn>
                  <a:cxn ang="0">
                    <a:pos x="35" y="37"/>
                  </a:cxn>
                  <a:cxn ang="0">
                    <a:pos x="27" y="95"/>
                  </a:cxn>
                  <a:cxn ang="0">
                    <a:pos x="19" y="150"/>
                  </a:cxn>
                  <a:cxn ang="0">
                    <a:pos x="7" y="174"/>
                  </a:cxn>
                </a:cxnLst>
                <a:rect l="0" t="0" r="r" b="b"/>
                <a:pathLst>
                  <a:path w="42" h="174">
                    <a:moveTo>
                      <a:pt x="7" y="174"/>
                    </a:moveTo>
                    <a:lnTo>
                      <a:pt x="2" y="167"/>
                    </a:lnTo>
                    <a:lnTo>
                      <a:pt x="0" y="152"/>
                    </a:lnTo>
                    <a:lnTo>
                      <a:pt x="2" y="129"/>
                    </a:lnTo>
                    <a:lnTo>
                      <a:pt x="5" y="100"/>
                    </a:lnTo>
                    <a:lnTo>
                      <a:pt x="12" y="72"/>
                    </a:lnTo>
                    <a:lnTo>
                      <a:pt x="20" y="44"/>
                    </a:lnTo>
                    <a:lnTo>
                      <a:pt x="30" y="19"/>
                    </a:lnTo>
                    <a:lnTo>
                      <a:pt x="42" y="0"/>
                    </a:lnTo>
                    <a:lnTo>
                      <a:pt x="35" y="37"/>
                    </a:lnTo>
                    <a:lnTo>
                      <a:pt x="27" y="95"/>
                    </a:lnTo>
                    <a:lnTo>
                      <a:pt x="19" y="150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9" name="Freeform 825"/>
              <p:cNvSpPr>
                <a:spLocks/>
              </p:cNvSpPr>
              <p:nvPr/>
            </p:nvSpPr>
            <p:spPr bwMode="auto">
              <a:xfrm>
                <a:off x="4504" y="4153"/>
                <a:ext cx="16" cy="91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0" y="157"/>
                  </a:cxn>
                  <a:cxn ang="0">
                    <a:pos x="3" y="102"/>
                  </a:cxn>
                  <a:cxn ang="0">
                    <a:pos x="13" y="42"/>
                  </a:cxn>
                  <a:cxn ang="0">
                    <a:pos x="32" y="0"/>
                  </a:cxn>
                  <a:cxn ang="0">
                    <a:pos x="28" y="37"/>
                  </a:cxn>
                  <a:cxn ang="0">
                    <a:pos x="23" y="99"/>
                  </a:cxn>
                  <a:cxn ang="0">
                    <a:pos x="17" y="157"/>
                  </a:cxn>
                  <a:cxn ang="0">
                    <a:pos x="8" y="182"/>
                  </a:cxn>
                </a:cxnLst>
                <a:rect l="0" t="0" r="r" b="b"/>
                <a:pathLst>
                  <a:path w="32" h="182">
                    <a:moveTo>
                      <a:pt x="8" y="182"/>
                    </a:moveTo>
                    <a:lnTo>
                      <a:pt x="0" y="157"/>
                    </a:lnTo>
                    <a:lnTo>
                      <a:pt x="3" y="102"/>
                    </a:lnTo>
                    <a:lnTo>
                      <a:pt x="13" y="42"/>
                    </a:lnTo>
                    <a:lnTo>
                      <a:pt x="32" y="0"/>
                    </a:lnTo>
                    <a:lnTo>
                      <a:pt x="28" y="37"/>
                    </a:lnTo>
                    <a:lnTo>
                      <a:pt x="23" y="99"/>
                    </a:lnTo>
                    <a:lnTo>
                      <a:pt x="17" y="157"/>
                    </a:lnTo>
                    <a:lnTo>
                      <a:pt x="8" y="1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0" name="Freeform 826"/>
              <p:cNvSpPr>
                <a:spLocks/>
              </p:cNvSpPr>
              <p:nvPr/>
            </p:nvSpPr>
            <p:spPr bwMode="auto">
              <a:xfrm>
                <a:off x="4527" y="4148"/>
                <a:ext cx="13" cy="81"/>
              </a:xfrm>
              <a:custGeom>
                <a:avLst/>
                <a:gdLst/>
                <a:ahLst/>
                <a:cxnLst>
                  <a:cxn ang="0">
                    <a:pos x="5" y="162"/>
                  </a:cxn>
                  <a:cxn ang="0">
                    <a:pos x="0" y="140"/>
                  </a:cxn>
                  <a:cxn ang="0">
                    <a:pos x="1" y="89"/>
                  </a:cxn>
                  <a:cxn ang="0">
                    <a:pos x="10" y="34"/>
                  </a:cxn>
                  <a:cxn ang="0">
                    <a:pos x="25" y="0"/>
                  </a:cxn>
                  <a:cxn ang="0">
                    <a:pos x="23" y="37"/>
                  </a:cxn>
                  <a:cxn ang="0">
                    <a:pos x="21" y="92"/>
                  </a:cxn>
                  <a:cxn ang="0">
                    <a:pos x="16" y="142"/>
                  </a:cxn>
                  <a:cxn ang="0">
                    <a:pos x="5" y="162"/>
                  </a:cxn>
                </a:cxnLst>
                <a:rect l="0" t="0" r="r" b="b"/>
                <a:pathLst>
                  <a:path w="25" h="162">
                    <a:moveTo>
                      <a:pt x="5" y="162"/>
                    </a:moveTo>
                    <a:lnTo>
                      <a:pt x="0" y="140"/>
                    </a:lnTo>
                    <a:lnTo>
                      <a:pt x="1" y="89"/>
                    </a:lnTo>
                    <a:lnTo>
                      <a:pt x="10" y="34"/>
                    </a:lnTo>
                    <a:lnTo>
                      <a:pt x="25" y="0"/>
                    </a:lnTo>
                    <a:lnTo>
                      <a:pt x="23" y="37"/>
                    </a:lnTo>
                    <a:lnTo>
                      <a:pt x="21" y="92"/>
                    </a:lnTo>
                    <a:lnTo>
                      <a:pt x="16" y="142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1" name="Freeform 827"/>
              <p:cNvSpPr>
                <a:spLocks/>
              </p:cNvSpPr>
              <p:nvPr/>
            </p:nvSpPr>
            <p:spPr bwMode="auto">
              <a:xfrm>
                <a:off x="4565" y="4142"/>
                <a:ext cx="11" cy="69"/>
              </a:xfrm>
              <a:custGeom>
                <a:avLst/>
                <a:gdLst/>
                <a:ahLst/>
                <a:cxnLst>
                  <a:cxn ang="0">
                    <a:pos x="15" y="136"/>
                  </a:cxn>
                  <a:cxn ang="0">
                    <a:pos x="5" y="120"/>
                  </a:cxn>
                  <a:cxn ang="0">
                    <a:pos x="0" y="81"/>
                  </a:cxn>
                  <a:cxn ang="0">
                    <a:pos x="3" y="36"/>
                  </a:cxn>
                  <a:cxn ang="0">
                    <a:pos x="20" y="0"/>
                  </a:cxn>
                  <a:cxn ang="0">
                    <a:pos x="20" y="33"/>
                  </a:cxn>
                  <a:cxn ang="0">
                    <a:pos x="21" y="78"/>
                  </a:cxn>
                  <a:cxn ang="0">
                    <a:pos x="21" y="120"/>
                  </a:cxn>
                  <a:cxn ang="0">
                    <a:pos x="15" y="136"/>
                  </a:cxn>
                </a:cxnLst>
                <a:rect l="0" t="0" r="r" b="b"/>
                <a:pathLst>
                  <a:path w="21" h="136">
                    <a:moveTo>
                      <a:pt x="15" y="136"/>
                    </a:moveTo>
                    <a:lnTo>
                      <a:pt x="5" y="120"/>
                    </a:lnTo>
                    <a:lnTo>
                      <a:pt x="0" y="81"/>
                    </a:lnTo>
                    <a:lnTo>
                      <a:pt x="3" y="36"/>
                    </a:lnTo>
                    <a:lnTo>
                      <a:pt x="20" y="0"/>
                    </a:lnTo>
                    <a:lnTo>
                      <a:pt x="20" y="33"/>
                    </a:lnTo>
                    <a:lnTo>
                      <a:pt x="21" y="78"/>
                    </a:lnTo>
                    <a:lnTo>
                      <a:pt x="21" y="120"/>
                    </a:lnTo>
                    <a:lnTo>
                      <a:pt x="15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2" name="Freeform 828"/>
              <p:cNvSpPr>
                <a:spLocks/>
              </p:cNvSpPr>
              <p:nvPr/>
            </p:nvSpPr>
            <p:spPr bwMode="auto">
              <a:xfrm>
                <a:off x="4621" y="4150"/>
                <a:ext cx="12" cy="33"/>
              </a:xfrm>
              <a:custGeom>
                <a:avLst/>
                <a:gdLst/>
                <a:ahLst/>
                <a:cxnLst>
                  <a:cxn ang="0">
                    <a:pos x="22" y="66"/>
                  </a:cxn>
                  <a:cxn ang="0">
                    <a:pos x="12" y="58"/>
                  </a:cxn>
                  <a:cxn ang="0">
                    <a:pos x="4" y="38"/>
                  </a:cxn>
                  <a:cxn ang="0">
                    <a:pos x="0" y="15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17" y="43"/>
                  </a:cxn>
                  <a:cxn ang="0">
                    <a:pos x="25" y="60"/>
                  </a:cxn>
                  <a:cxn ang="0">
                    <a:pos x="22" y="66"/>
                  </a:cxn>
                </a:cxnLst>
                <a:rect l="0" t="0" r="r" b="b"/>
                <a:pathLst>
                  <a:path w="25" h="66">
                    <a:moveTo>
                      <a:pt x="22" y="66"/>
                    </a:moveTo>
                    <a:lnTo>
                      <a:pt x="12" y="58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7" y="21"/>
                    </a:lnTo>
                    <a:lnTo>
                      <a:pt x="17" y="43"/>
                    </a:lnTo>
                    <a:lnTo>
                      <a:pt x="25" y="60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3" name="Freeform 829"/>
              <p:cNvSpPr>
                <a:spLocks/>
              </p:cNvSpPr>
              <p:nvPr/>
            </p:nvSpPr>
            <p:spPr bwMode="auto">
              <a:xfrm>
                <a:off x="4434" y="4197"/>
                <a:ext cx="15" cy="61"/>
              </a:xfrm>
              <a:custGeom>
                <a:avLst/>
                <a:gdLst/>
                <a:ahLst/>
                <a:cxnLst>
                  <a:cxn ang="0">
                    <a:pos x="5" y="124"/>
                  </a:cxn>
                  <a:cxn ang="0">
                    <a:pos x="0" y="110"/>
                  </a:cxn>
                  <a:cxn ang="0">
                    <a:pos x="0" y="75"/>
                  </a:cxn>
                  <a:cxn ang="0">
                    <a:pos x="10" y="35"/>
                  </a:cxn>
                  <a:cxn ang="0">
                    <a:pos x="30" y="0"/>
                  </a:cxn>
                  <a:cxn ang="0">
                    <a:pos x="23" y="35"/>
                  </a:cxn>
                  <a:cxn ang="0">
                    <a:pos x="16" y="75"/>
                  </a:cxn>
                  <a:cxn ang="0">
                    <a:pos x="11" y="110"/>
                  </a:cxn>
                  <a:cxn ang="0">
                    <a:pos x="5" y="124"/>
                  </a:cxn>
                </a:cxnLst>
                <a:rect l="0" t="0" r="r" b="b"/>
                <a:pathLst>
                  <a:path w="30" h="124">
                    <a:moveTo>
                      <a:pt x="5" y="124"/>
                    </a:moveTo>
                    <a:lnTo>
                      <a:pt x="0" y="110"/>
                    </a:lnTo>
                    <a:lnTo>
                      <a:pt x="0" y="75"/>
                    </a:lnTo>
                    <a:lnTo>
                      <a:pt x="10" y="35"/>
                    </a:lnTo>
                    <a:lnTo>
                      <a:pt x="30" y="0"/>
                    </a:lnTo>
                    <a:lnTo>
                      <a:pt x="23" y="35"/>
                    </a:lnTo>
                    <a:lnTo>
                      <a:pt x="16" y="75"/>
                    </a:lnTo>
                    <a:lnTo>
                      <a:pt x="11" y="110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4" name="Freeform 830"/>
              <p:cNvSpPr>
                <a:spLocks/>
              </p:cNvSpPr>
              <p:nvPr/>
            </p:nvSpPr>
            <p:spPr bwMode="auto">
              <a:xfrm>
                <a:off x="4486" y="4161"/>
                <a:ext cx="17" cy="88"/>
              </a:xfrm>
              <a:custGeom>
                <a:avLst/>
                <a:gdLst/>
                <a:ahLst/>
                <a:cxnLst>
                  <a:cxn ang="0">
                    <a:pos x="8" y="175"/>
                  </a:cxn>
                  <a:cxn ang="0">
                    <a:pos x="0" y="152"/>
                  </a:cxn>
                  <a:cxn ang="0">
                    <a:pos x="3" y="98"/>
                  </a:cxn>
                  <a:cxn ang="0">
                    <a:pos x="13" y="40"/>
                  </a:cxn>
                  <a:cxn ang="0">
                    <a:pos x="33" y="0"/>
                  </a:cxn>
                  <a:cxn ang="0">
                    <a:pos x="30" y="35"/>
                  </a:cxn>
                  <a:cxn ang="0">
                    <a:pos x="25" y="95"/>
                  </a:cxn>
                  <a:cxn ang="0">
                    <a:pos x="17" y="152"/>
                  </a:cxn>
                  <a:cxn ang="0">
                    <a:pos x="8" y="175"/>
                  </a:cxn>
                </a:cxnLst>
                <a:rect l="0" t="0" r="r" b="b"/>
                <a:pathLst>
                  <a:path w="33" h="175">
                    <a:moveTo>
                      <a:pt x="8" y="175"/>
                    </a:moveTo>
                    <a:lnTo>
                      <a:pt x="0" y="152"/>
                    </a:lnTo>
                    <a:lnTo>
                      <a:pt x="3" y="98"/>
                    </a:lnTo>
                    <a:lnTo>
                      <a:pt x="13" y="40"/>
                    </a:lnTo>
                    <a:lnTo>
                      <a:pt x="33" y="0"/>
                    </a:lnTo>
                    <a:lnTo>
                      <a:pt x="30" y="35"/>
                    </a:lnTo>
                    <a:lnTo>
                      <a:pt x="25" y="95"/>
                    </a:lnTo>
                    <a:lnTo>
                      <a:pt x="17" y="152"/>
                    </a:lnTo>
                    <a:lnTo>
                      <a:pt x="8" y="1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5" name="Freeform 831"/>
              <p:cNvSpPr>
                <a:spLocks/>
              </p:cNvSpPr>
              <p:nvPr/>
            </p:nvSpPr>
            <p:spPr bwMode="auto">
              <a:xfrm>
                <a:off x="4549" y="4144"/>
                <a:ext cx="10" cy="79"/>
              </a:xfrm>
              <a:custGeom>
                <a:avLst/>
                <a:gdLst/>
                <a:ahLst/>
                <a:cxnLst>
                  <a:cxn ang="0">
                    <a:pos x="15" y="158"/>
                  </a:cxn>
                  <a:cxn ang="0">
                    <a:pos x="5" y="138"/>
                  </a:cxn>
                  <a:cxn ang="0">
                    <a:pos x="0" y="92"/>
                  </a:cxn>
                  <a:cxn ang="0">
                    <a:pos x="3" y="40"/>
                  </a:cxn>
                  <a:cxn ang="0">
                    <a:pos x="18" y="0"/>
                  </a:cxn>
                  <a:cxn ang="0">
                    <a:pos x="18" y="37"/>
                  </a:cxn>
                  <a:cxn ang="0">
                    <a:pos x="20" y="90"/>
                  </a:cxn>
                  <a:cxn ang="0">
                    <a:pos x="20" y="138"/>
                  </a:cxn>
                  <a:cxn ang="0">
                    <a:pos x="15" y="158"/>
                  </a:cxn>
                </a:cxnLst>
                <a:rect l="0" t="0" r="r" b="b"/>
                <a:pathLst>
                  <a:path w="20" h="158">
                    <a:moveTo>
                      <a:pt x="15" y="158"/>
                    </a:moveTo>
                    <a:lnTo>
                      <a:pt x="5" y="138"/>
                    </a:lnTo>
                    <a:lnTo>
                      <a:pt x="0" y="92"/>
                    </a:lnTo>
                    <a:lnTo>
                      <a:pt x="3" y="4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20" y="90"/>
                    </a:lnTo>
                    <a:lnTo>
                      <a:pt x="20" y="138"/>
                    </a:lnTo>
                    <a:lnTo>
                      <a:pt x="15" y="1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6" name="Freeform 832"/>
              <p:cNvSpPr>
                <a:spLocks/>
              </p:cNvSpPr>
              <p:nvPr/>
            </p:nvSpPr>
            <p:spPr bwMode="auto">
              <a:xfrm>
                <a:off x="4583" y="4143"/>
                <a:ext cx="9" cy="64"/>
              </a:xfrm>
              <a:custGeom>
                <a:avLst/>
                <a:gdLst/>
                <a:ahLst/>
                <a:cxnLst>
                  <a:cxn ang="0">
                    <a:pos x="7" y="129"/>
                  </a:cxn>
                  <a:cxn ang="0">
                    <a:pos x="0" y="110"/>
                  </a:cxn>
                  <a:cxn ang="0">
                    <a:pos x="0" y="69"/>
                  </a:cxn>
                  <a:cxn ang="0">
                    <a:pos x="7" y="24"/>
                  </a:cxn>
                  <a:cxn ang="0">
                    <a:pos x="17" y="0"/>
                  </a:cxn>
                  <a:cxn ang="0">
                    <a:pos x="15" y="29"/>
                  </a:cxn>
                  <a:cxn ang="0">
                    <a:pos x="15" y="70"/>
                  </a:cxn>
                  <a:cxn ang="0">
                    <a:pos x="12" y="109"/>
                  </a:cxn>
                  <a:cxn ang="0">
                    <a:pos x="7" y="129"/>
                  </a:cxn>
                </a:cxnLst>
                <a:rect l="0" t="0" r="r" b="b"/>
                <a:pathLst>
                  <a:path w="17" h="129">
                    <a:moveTo>
                      <a:pt x="7" y="129"/>
                    </a:moveTo>
                    <a:lnTo>
                      <a:pt x="0" y="110"/>
                    </a:lnTo>
                    <a:lnTo>
                      <a:pt x="0" y="69"/>
                    </a:lnTo>
                    <a:lnTo>
                      <a:pt x="7" y="24"/>
                    </a:lnTo>
                    <a:lnTo>
                      <a:pt x="17" y="0"/>
                    </a:lnTo>
                    <a:lnTo>
                      <a:pt x="15" y="29"/>
                    </a:lnTo>
                    <a:lnTo>
                      <a:pt x="15" y="70"/>
                    </a:lnTo>
                    <a:lnTo>
                      <a:pt x="12" y="10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7" name="Freeform 833"/>
              <p:cNvSpPr>
                <a:spLocks/>
              </p:cNvSpPr>
              <p:nvPr/>
            </p:nvSpPr>
            <p:spPr bwMode="auto">
              <a:xfrm>
                <a:off x="4602" y="4146"/>
                <a:ext cx="11" cy="39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8" y="69"/>
                  </a:cxn>
                  <a:cxn ang="0">
                    <a:pos x="1" y="44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8" y="22"/>
                  </a:cxn>
                  <a:cxn ang="0">
                    <a:pos x="15" y="49"/>
                  </a:cxn>
                  <a:cxn ang="0">
                    <a:pos x="21" y="70"/>
                  </a:cxn>
                  <a:cxn ang="0">
                    <a:pos x="16" y="79"/>
                  </a:cxn>
                </a:cxnLst>
                <a:rect l="0" t="0" r="r" b="b"/>
                <a:pathLst>
                  <a:path w="21" h="79">
                    <a:moveTo>
                      <a:pt x="16" y="79"/>
                    </a:moveTo>
                    <a:lnTo>
                      <a:pt x="8" y="69"/>
                    </a:lnTo>
                    <a:lnTo>
                      <a:pt x="1" y="44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15" y="49"/>
                    </a:lnTo>
                    <a:lnTo>
                      <a:pt x="21" y="70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8" name="Freeform 834"/>
              <p:cNvSpPr>
                <a:spLocks/>
              </p:cNvSpPr>
              <p:nvPr/>
            </p:nvSpPr>
            <p:spPr bwMode="auto">
              <a:xfrm>
                <a:off x="4416" y="4210"/>
                <a:ext cx="15" cy="3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0" y="16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5" y="78"/>
                  </a:cxn>
                  <a:cxn ang="0">
                    <a:pos x="0" y="65"/>
                  </a:cxn>
                  <a:cxn ang="0">
                    <a:pos x="8" y="41"/>
                  </a:cxn>
                  <a:cxn ang="0">
                    <a:pos x="22" y="18"/>
                  </a:cxn>
                  <a:cxn ang="0">
                    <a:pos x="32" y="0"/>
                  </a:cxn>
                </a:cxnLst>
                <a:rect l="0" t="0" r="r" b="b"/>
                <a:pathLst>
                  <a:path w="32" h="78">
                    <a:moveTo>
                      <a:pt x="32" y="0"/>
                    </a:moveTo>
                    <a:lnTo>
                      <a:pt x="30" y="16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5" y="78"/>
                    </a:lnTo>
                    <a:lnTo>
                      <a:pt x="0" y="65"/>
                    </a:lnTo>
                    <a:lnTo>
                      <a:pt x="8" y="41"/>
                    </a:lnTo>
                    <a:lnTo>
                      <a:pt x="22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9" name="Freeform 835"/>
              <p:cNvSpPr>
                <a:spLocks/>
              </p:cNvSpPr>
              <p:nvPr/>
            </p:nvSpPr>
            <p:spPr bwMode="auto">
              <a:xfrm>
                <a:off x="4396" y="4207"/>
                <a:ext cx="38" cy="7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70" y="3"/>
                  </a:cxn>
                  <a:cxn ang="0">
                    <a:pos x="60" y="2"/>
                  </a:cxn>
                  <a:cxn ang="0">
                    <a:pos x="48" y="2"/>
                  </a:cxn>
                  <a:cxn ang="0">
                    <a:pos x="35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8" y="15"/>
                  </a:cxn>
                  <a:cxn ang="0">
                    <a:pos x="18" y="15"/>
                  </a:cxn>
                  <a:cxn ang="0">
                    <a:pos x="30" y="13"/>
                  </a:cxn>
                  <a:cxn ang="0">
                    <a:pos x="43" y="12"/>
                  </a:cxn>
                  <a:cxn ang="0">
                    <a:pos x="56" y="8"/>
                  </a:cxn>
                  <a:cxn ang="0">
                    <a:pos x="66" y="5"/>
                  </a:cxn>
                  <a:cxn ang="0">
                    <a:pos x="75" y="3"/>
                  </a:cxn>
                </a:cxnLst>
                <a:rect l="0" t="0" r="r" b="b"/>
                <a:pathLst>
                  <a:path w="75" h="15">
                    <a:moveTo>
                      <a:pt x="75" y="3"/>
                    </a:moveTo>
                    <a:lnTo>
                      <a:pt x="70" y="3"/>
                    </a:lnTo>
                    <a:lnTo>
                      <a:pt x="60" y="2"/>
                    </a:lnTo>
                    <a:lnTo>
                      <a:pt x="48" y="2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8" y="15"/>
                    </a:lnTo>
                    <a:lnTo>
                      <a:pt x="18" y="15"/>
                    </a:lnTo>
                    <a:lnTo>
                      <a:pt x="30" y="13"/>
                    </a:lnTo>
                    <a:lnTo>
                      <a:pt x="43" y="12"/>
                    </a:lnTo>
                    <a:lnTo>
                      <a:pt x="56" y="8"/>
                    </a:lnTo>
                    <a:lnTo>
                      <a:pt x="66" y="5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0" name="Freeform 836"/>
              <p:cNvSpPr>
                <a:spLocks/>
              </p:cNvSpPr>
              <p:nvPr/>
            </p:nvSpPr>
            <p:spPr bwMode="auto">
              <a:xfrm>
                <a:off x="4391" y="4222"/>
                <a:ext cx="31" cy="23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8" y="3"/>
                  </a:cxn>
                  <a:cxn ang="0">
                    <a:pos x="50" y="7"/>
                  </a:cxn>
                  <a:cxn ang="0">
                    <a:pos x="40" y="12"/>
                  </a:cxn>
                  <a:cxn ang="0">
                    <a:pos x="27" y="17"/>
                  </a:cxn>
                  <a:cxn ang="0">
                    <a:pos x="15" y="23"/>
                  </a:cxn>
                  <a:cxn ang="0">
                    <a:pos x="7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12" y="45"/>
                  </a:cxn>
                  <a:cxn ang="0">
                    <a:pos x="20" y="40"/>
                  </a:cxn>
                  <a:cxn ang="0">
                    <a:pos x="30" y="32"/>
                  </a:cxn>
                  <a:cxn ang="0">
                    <a:pos x="40" y="23"/>
                  </a:cxn>
                  <a:cxn ang="0">
                    <a:pos x="50" y="13"/>
                  </a:cxn>
                  <a:cxn ang="0">
                    <a:pos x="58" y="7"/>
                  </a:cxn>
                  <a:cxn ang="0">
                    <a:pos x="63" y="0"/>
                  </a:cxn>
                </a:cxnLst>
                <a:rect l="0" t="0" r="r" b="b"/>
                <a:pathLst>
                  <a:path w="63" h="47">
                    <a:moveTo>
                      <a:pt x="63" y="0"/>
                    </a:moveTo>
                    <a:lnTo>
                      <a:pt x="58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7" y="17"/>
                    </a:lnTo>
                    <a:lnTo>
                      <a:pt x="15" y="23"/>
                    </a:lnTo>
                    <a:lnTo>
                      <a:pt x="7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12" y="45"/>
                    </a:lnTo>
                    <a:lnTo>
                      <a:pt x="20" y="40"/>
                    </a:lnTo>
                    <a:lnTo>
                      <a:pt x="30" y="32"/>
                    </a:lnTo>
                    <a:lnTo>
                      <a:pt x="40" y="23"/>
                    </a:lnTo>
                    <a:lnTo>
                      <a:pt x="50" y="13"/>
                    </a:lnTo>
                    <a:lnTo>
                      <a:pt x="58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1" name="Freeform 837"/>
              <p:cNvSpPr>
                <a:spLocks/>
              </p:cNvSpPr>
              <p:nvPr/>
            </p:nvSpPr>
            <p:spPr bwMode="auto">
              <a:xfrm>
                <a:off x="4599" y="4100"/>
                <a:ext cx="10" cy="49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5" y="75"/>
                  </a:cxn>
                  <a:cxn ang="0">
                    <a:pos x="0" y="43"/>
                  </a:cxn>
                  <a:cxn ang="0">
                    <a:pos x="2" y="15"/>
                  </a:cxn>
                  <a:cxn ang="0">
                    <a:pos x="12" y="0"/>
                  </a:cxn>
                  <a:cxn ang="0">
                    <a:pos x="20" y="10"/>
                  </a:cxn>
                  <a:cxn ang="0">
                    <a:pos x="20" y="38"/>
                  </a:cxn>
                  <a:cxn ang="0">
                    <a:pos x="17" y="71"/>
                  </a:cxn>
                  <a:cxn ang="0">
                    <a:pos x="17" y="98"/>
                  </a:cxn>
                </a:cxnLst>
                <a:rect l="0" t="0" r="r" b="b"/>
                <a:pathLst>
                  <a:path w="20" h="98">
                    <a:moveTo>
                      <a:pt x="17" y="98"/>
                    </a:moveTo>
                    <a:lnTo>
                      <a:pt x="5" y="75"/>
                    </a:lnTo>
                    <a:lnTo>
                      <a:pt x="0" y="43"/>
                    </a:lnTo>
                    <a:lnTo>
                      <a:pt x="2" y="15"/>
                    </a:lnTo>
                    <a:lnTo>
                      <a:pt x="12" y="0"/>
                    </a:lnTo>
                    <a:lnTo>
                      <a:pt x="20" y="10"/>
                    </a:lnTo>
                    <a:lnTo>
                      <a:pt x="20" y="38"/>
                    </a:lnTo>
                    <a:lnTo>
                      <a:pt x="17" y="71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2" name="Freeform 838"/>
              <p:cNvSpPr>
                <a:spLocks/>
              </p:cNvSpPr>
              <p:nvPr/>
            </p:nvSpPr>
            <p:spPr bwMode="auto">
              <a:xfrm>
                <a:off x="4627" y="4111"/>
                <a:ext cx="20" cy="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3" y="72"/>
                  </a:cxn>
                  <a:cxn ang="0">
                    <a:pos x="12" y="40"/>
                  </a:cxn>
                  <a:cxn ang="0">
                    <a:pos x="22" y="14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39" y="14"/>
                  </a:cxn>
                  <a:cxn ang="0">
                    <a:pos x="35" y="27"/>
                  </a:cxn>
                  <a:cxn ang="0">
                    <a:pos x="28" y="44"/>
                  </a:cxn>
                  <a:cxn ang="0">
                    <a:pos x="20" y="60"/>
                  </a:cxn>
                  <a:cxn ang="0">
                    <a:pos x="12" y="75"/>
                  </a:cxn>
                  <a:cxn ang="0">
                    <a:pos x="5" y="87"/>
                  </a:cxn>
                  <a:cxn ang="0">
                    <a:pos x="0" y="94"/>
                  </a:cxn>
                </a:cxnLst>
                <a:rect l="0" t="0" r="r" b="b"/>
                <a:pathLst>
                  <a:path w="40" h="94">
                    <a:moveTo>
                      <a:pt x="0" y="94"/>
                    </a:moveTo>
                    <a:lnTo>
                      <a:pt x="3" y="72"/>
                    </a:lnTo>
                    <a:lnTo>
                      <a:pt x="12" y="40"/>
                    </a:lnTo>
                    <a:lnTo>
                      <a:pt x="22" y="14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39" y="14"/>
                    </a:lnTo>
                    <a:lnTo>
                      <a:pt x="35" y="27"/>
                    </a:lnTo>
                    <a:lnTo>
                      <a:pt x="28" y="44"/>
                    </a:lnTo>
                    <a:lnTo>
                      <a:pt x="20" y="60"/>
                    </a:lnTo>
                    <a:lnTo>
                      <a:pt x="12" y="75"/>
                    </a:lnTo>
                    <a:lnTo>
                      <a:pt x="5" y="8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3" name="Freeform 839"/>
              <p:cNvSpPr>
                <a:spLocks/>
              </p:cNvSpPr>
              <p:nvPr/>
            </p:nvSpPr>
            <p:spPr bwMode="auto">
              <a:xfrm>
                <a:off x="4581" y="4100"/>
                <a:ext cx="11" cy="4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9" y="78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17" y="5"/>
                  </a:cxn>
                  <a:cxn ang="0">
                    <a:pos x="20" y="30"/>
                  </a:cxn>
                  <a:cxn ang="0">
                    <a:pos x="20" y="63"/>
                  </a:cxn>
                  <a:cxn ang="0">
                    <a:pos x="22" y="90"/>
                  </a:cxn>
                </a:cxnLst>
                <a:rect l="0" t="0" r="r" b="b"/>
                <a:pathLst>
                  <a:path w="22" h="90">
                    <a:moveTo>
                      <a:pt x="22" y="90"/>
                    </a:moveTo>
                    <a:lnTo>
                      <a:pt x="9" y="78"/>
                    </a:lnTo>
                    <a:lnTo>
                      <a:pt x="0" y="50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17" y="5"/>
                    </a:lnTo>
                    <a:lnTo>
                      <a:pt x="20" y="30"/>
                    </a:lnTo>
                    <a:lnTo>
                      <a:pt x="20" y="63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4" name="Freeform 840"/>
              <p:cNvSpPr>
                <a:spLocks/>
              </p:cNvSpPr>
              <p:nvPr/>
            </p:nvSpPr>
            <p:spPr bwMode="auto">
              <a:xfrm>
                <a:off x="4561" y="4096"/>
                <a:ext cx="14" cy="49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14" y="78"/>
                  </a:cxn>
                  <a:cxn ang="0">
                    <a:pos x="4" y="48"/>
                  </a:cxn>
                  <a:cxn ang="0">
                    <a:pos x="0" y="18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17" y="32"/>
                  </a:cxn>
                  <a:cxn ang="0">
                    <a:pos x="22" y="65"/>
                  </a:cxn>
                  <a:cxn ang="0">
                    <a:pos x="29" y="97"/>
                  </a:cxn>
                </a:cxnLst>
                <a:rect l="0" t="0" r="r" b="b"/>
                <a:pathLst>
                  <a:path w="29" h="97">
                    <a:moveTo>
                      <a:pt x="29" y="97"/>
                    </a:moveTo>
                    <a:lnTo>
                      <a:pt x="14" y="78"/>
                    </a:lnTo>
                    <a:lnTo>
                      <a:pt x="4" y="4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4" y="7"/>
                    </a:lnTo>
                    <a:lnTo>
                      <a:pt x="17" y="32"/>
                    </a:lnTo>
                    <a:lnTo>
                      <a:pt x="22" y="65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5" name="Freeform 841"/>
              <p:cNvSpPr>
                <a:spLocks/>
              </p:cNvSpPr>
              <p:nvPr/>
            </p:nvSpPr>
            <p:spPr bwMode="auto">
              <a:xfrm>
                <a:off x="4541" y="4100"/>
                <a:ext cx="20" cy="46"/>
              </a:xfrm>
              <a:custGeom>
                <a:avLst/>
                <a:gdLst/>
                <a:ahLst/>
                <a:cxnLst>
                  <a:cxn ang="0">
                    <a:pos x="40" y="93"/>
                  </a:cxn>
                  <a:cxn ang="0">
                    <a:pos x="30" y="85"/>
                  </a:cxn>
                  <a:cxn ang="0">
                    <a:pos x="22" y="73"/>
                  </a:cxn>
                  <a:cxn ang="0">
                    <a:pos x="14" y="58"/>
                  </a:cxn>
                  <a:cxn ang="0">
                    <a:pos x="9" y="43"/>
                  </a:cxn>
                  <a:cxn ang="0">
                    <a:pos x="4" y="28"/>
                  </a:cxn>
                  <a:cxn ang="0">
                    <a:pos x="0" y="15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15" y="8"/>
                  </a:cxn>
                  <a:cxn ang="0">
                    <a:pos x="24" y="35"/>
                  </a:cxn>
                  <a:cxn ang="0">
                    <a:pos x="32" y="66"/>
                  </a:cxn>
                  <a:cxn ang="0">
                    <a:pos x="40" y="93"/>
                  </a:cxn>
                </a:cxnLst>
                <a:rect l="0" t="0" r="r" b="b"/>
                <a:pathLst>
                  <a:path w="40" h="93">
                    <a:moveTo>
                      <a:pt x="40" y="93"/>
                    </a:moveTo>
                    <a:lnTo>
                      <a:pt x="30" y="85"/>
                    </a:lnTo>
                    <a:lnTo>
                      <a:pt x="22" y="73"/>
                    </a:lnTo>
                    <a:lnTo>
                      <a:pt x="14" y="58"/>
                    </a:lnTo>
                    <a:lnTo>
                      <a:pt x="9" y="43"/>
                    </a:lnTo>
                    <a:lnTo>
                      <a:pt x="4" y="28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15" y="8"/>
                    </a:lnTo>
                    <a:lnTo>
                      <a:pt x="24" y="35"/>
                    </a:lnTo>
                    <a:lnTo>
                      <a:pt x="32" y="66"/>
                    </a:lnTo>
                    <a:lnTo>
                      <a:pt x="40" y="9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6" name="Freeform 842"/>
              <p:cNvSpPr>
                <a:spLocks/>
              </p:cNvSpPr>
              <p:nvPr/>
            </p:nvSpPr>
            <p:spPr bwMode="auto">
              <a:xfrm>
                <a:off x="4514" y="4102"/>
                <a:ext cx="29" cy="48"/>
              </a:xfrm>
              <a:custGeom>
                <a:avLst/>
                <a:gdLst/>
                <a:ahLst/>
                <a:cxnLst>
                  <a:cxn ang="0">
                    <a:pos x="58" y="95"/>
                  </a:cxn>
                  <a:cxn ang="0">
                    <a:pos x="48" y="85"/>
                  </a:cxn>
                  <a:cxn ang="0">
                    <a:pos x="38" y="73"/>
                  </a:cxn>
                  <a:cxn ang="0">
                    <a:pos x="27" y="58"/>
                  </a:cxn>
                  <a:cxn ang="0">
                    <a:pos x="17" y="43"/>
                  </a:cxn>
                  <a:cxn ang="0">
                    <a:pos x="7" y="30"/>
                  </a:cxn>
                  <a:cxn ang="0">
                    <a:pos x="2" y="1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8"/>
                  </a:cxn>
                  <a:cxn ang="0">
                    <a:pos x="27" y="21"/>
                  </a:cxn>
                  <a:cxn ang="0">
                    <a:pos x="35" y="36"/>
                  </a:cxn>
                  <a:cxn ang="0">
                    <a:pos x="42" y="55"/>
                  </a:cxn>
                  <a:cxn ang="0">
                    <a:pos x="47" y="71"/>
                  </a:cxn>
                  <a:cxn ang="0">
                    <a:pos x="53" y="85"/>
                  </a:cxn>
                  <a:cxn ang="0">
                    <a:pos x="58" y="95"/>
                  </a:cxn>
                </a:cxnLst>
                <a:rect l="0" t="0" r="r" b="b"/>
                <a:pathLst>
                  <a:path w="58" h="95">
                    <a:moveTo>
                      <a:pt x="58" y="95"/>
                    </a:moveTo>
                    <a:lnTo>
                      <a:pt x="48" y="85"/>
                    </a:lnTo>
                    <a:lnTo>
                      <a:pt x="38" y="73"/>
                    </a:lnTo>
                    <a:lnTo>
                      <a:pt x="27" y="58"/>
                    </a:lnTo>
                    <a:lnTo>
                      <a:pt x="17" y="43"/>
                    </a:lnTo>
                    <a:lnTo>
                      <a:pt x="7" y="3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8"/>
                    </a:lnTo>
                    <a:lnTo>
                      <a:pt x="27" y="21"/>
                    </a:lnTo>
                    <a:lnTo>
                      <a:pt x="35" y="36"/>
                    </a:lnTo>
                    <a:lnTo>
                      <a:pt x="42" y="55"/>
                    </a:lnTo>
                    <a:lnTo>
                      <a:pt x="47" y="71"/>
                    </a:lnTo>
                    <a:lnTo>
                      <a:pt x="53" y="85"/>
                    </a:lnTo>
                    <a:lnTo>
                      <a:pt x="58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7" name="Freeform 843"/>
              <p:cNvSpPr>
                <a:spLocks/>
              </p:cNvSpPr>
              <p:nvPr/>
            </p:nvSpPr>
            <p:spPr bwMode="auto">
              <a:xfrm>
                <a:off x="4483" y="4111"/>
                <a:ext cx="40" cy="47"/>
              </a:xfrm>
              <a:custGeom>
                <a:avLst/>
                <a:gdLst/>
                <a:ahLst/>
                <a:cxnLst>
                  <a:cxn ang="0">
                    <a:pos x="80" y="95"/>
                  </a:cxn>
                  <a:cxn ang="0">
                    <a:pos x="70" y="87"/>
                  </a:cxn>
                  <a:cxn ang="0">
                    <a:pos x="57" y="75"/>
                  </a:cxn>
                  <a:cxn ang="0">
                    <a:pos x="42" y="60"/>
                  </a:cxn>
                  <a:cxn ang="0">
                    <a:pos x="27" y="45"/>
                  </a:cxn>
                  <a:cxn ang="0">
                    <a:pos x="14" y="29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2"/>
                  </a:cxn>
                  <a:cxn ang="0">
                    <a:pos x="24" y="12"/>
                  </a:cxn>
                  <a:cxn ang="0">
                    <a:pos x="35" y="25"/>
                  </a:cxn>
                  <a:cxn ang="0">
                    <a:pos x="47" y="42"/>
                  </a:cxn>
                  <a:cxn ang="0">
                    <a:pos x="57" y="60"/>
                  </a:cxn>
                  <a:cxn ang="0">
                    <a:pos x="67" y="75"/>
                  </a:cxn>
                  <a:cxn ang="0">
                    <a:pos x="75" y="89"/>
                  </a:cxn>
                  <a:cxn ang="0">
                    <a:pos x="80" y="95"/>
                  </a:cxn>
                </a:cxnLst>
                <a:rect l="0" t="0" r="r" b="b"/>
                <a:pathLst>
                  <a:path w="80" h="95">
                    <a:moveTo>
                      <a:pt x="80" y="95"/>
                    </a:moveTo>
                    <a:lnTo>
                      <a:pt x="70" y="87"/>
                    </a:lnTo>
                    <a:lnTo>
                      <a:pt x="57" y="75"/>
                    </a:lnTo>
                    <a:lnTo>
                      <a:pt x="42" y="60"/>
                    </a:lnTo>
                    <a:lnTo>
                      <a:pt x="27" y="45"/>
                    </a:lnTo>
                    <a:lnTo>
                      <a:pt x="14" y="29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4" y="12"/>
                    </a:lnTo>
                    <a:lnTo>
                      <a:pt x="35" y="25"/>
                    </a:lnTo>
                    <a:lnTo>
                      <a:pt x="47" y="42"/>
                    </a:lnTo>
                    <a:lnTo>
                      <a:pt x="57" y="60"/>
                    </a:lnTo>
                    <a:lnTo>
                      <a:pt x="67" y="75"/>
                    </a:lnTo>
                    <a:lnTo>
                      <a:pt x="75" y="89"/>
                    </a:lnTo>
                    <a:lnTo>
                      <a:pt x="80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8" name="Freeform 844"/>
              <p:cNvSpPr>
                <a:spLocks/>
              </p:cNvSpPr>
              <p:nvPr/>
            </p:nvSpPr>
            <p:spPr bwMode="auto">
              <a:xfrm>
                <a:off x="4454" y="4117"/>
                <a:ext cx="46" cy="49"/>
              </a:xfrm>
              <a:custGeom>
                <a:avLst/>
                <a:gdLst/>
                <a:ahLst/>
                <a:cxnLst>
                  <a:cxn ang="0">
                    <a:pos x="92" y="98"/>
                  </a:cxn>
                  <a:cxn ang="0">
                    <a:pos x="80" y="91"/>
                  </a:cxn>
                  <a:cxn ang="0">
                    <a:pos x="67" y="80"/>
                  </a:cxn>
                  <a:cxn ang="0">
                    <a:pos x="48" y="66"/>
                  </a:cxn>
                  <a:cxn ang="0">
                    <a:pos x="32" y="50"/>
                  </a:cxn>
                  <a:cxn ang="0">
                    <a:pos x="17" y="35"/>
                  </a:cxn>
                  <a:cxn ang="0">
                    <a:pos x="5" y="20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12" y="0"/>
                  </a:cxn>
                  <a:cxn ang="0">
                    <a:pos x="23" y="8"/>
                  </a:cxn>
                  <a:cxn ang="0">
                    <a:pos x="35" y="21"/>
                  </a:cxn>
                  <a:cxn ang="0">
                    <a:pos x="48" y="38"/>
                  </a:cxn>
                  <a:cxn ang="0">
                    <a:pos x="60" y="58"/>
                  </a:cxn>
                  <a:cxn ang="0">
                    <a:pos x="72" y="75"/>
                  </a:cxn>
                  <a:cxn ang="0">
                    <a:pos x="83" y="90"/>
                  </a:cxn>
                  <a:cxn ang="0">
                    <a:pos x="92" y="98"/>
                  </a:cxn>
                </a:cxnLst>
                <a:rect l="0" t="0" r="r" b="b"/>
                <a:pathLst>
                  <a:path w="92" h="98">
                    <a:moveTo>
                      <a:pt x="92" y="98"/>
                    </a:moveTo>
                    <a:lnTo>
                      <a:pt x="80" y="91"/>
                    </a:lnTo>
                    <a:lnTo>
                      <a:pt x="67" y="80"/>
                    </a:lnTo>
                    <a:lnTo>
                      <a:pt x="48" y="66"/>
                    </a:lnTo>
                    <a:lnTo>
                      <a:pt x="32" y="50"/>
                    </a:lnTo>
                    <a:lnTo>
                      <a:pt x="17" y="35"/>
                    </a:lnTo>
                    <a:lnTo>
                      <a:pt x="5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3" y="8"/>
                    </a:lnTo>
                    <a:lnTo>
                      <a:pt x="35" y="21"/>
                    </a:lnTo>
                    <a:lnTo>
                      <a:pt x="48" y="38"/>
                    </a:lnTo>
                    <a:lnTo>
                      <a:pt x="60" y="58"/>
                    </a:lnTo>
                    <a:lnTo>
                      <a:pt x="72" y="75"/>
                    </a:lnTo>
                    <a:lnTo>
                      <a:pt x="83" y="90"/>
                    </a:lnTo>
                    <a:lnTo>
                      <a:pt x="92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9" name="Freeform 845"/>
              <p:cNvSpPr>
                <a:spLocks/>
              </p:cNvSpPr>
              <p:nvPr/>
            </p:nvSpPr>
            <p:spPr bwMode="auto">
              <a:xfrm>
                <a:off x="4430" y="4131"/>
                <a:ext cx="53" cy="46"/>
              </a:xfrm>
              <a:custGeom>
                <a:avLst/>
                <a:gdLst/>
                <a:ahLst/>
                <a:cxnLst>
                  <a:cxn ang="0">
                    <a:pos x="107" y="92"/>
                  </a:cxn>
                  <a:cxn ang="0">
                    <a:pos x="94" y="87"/>
                  </a:cxn>
                  <a:cxn ang="0">
                    <a:pos x="77" y="79"/>
                  </a:cxn>
                  <a:cxn ang="0">
                    <a:pos x="59" y="70"/>
                  </a:cxn>
                  <a:cxn ang="0">
                    <a:pos x="42" y="59"/>
                  </a:cxn>
                  <a:cxn ang="0">
                    <a:pos x="25" y="45"/>
                  </a:cxn>
                  <a:cxn ang="0">
                    <a:pos x="12" y="32"/>
                  </a:cxn>
                  <a:cxn ang="0">
                    <a:pos x="4" y="1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5" y="7"/>
                  </a:cxn>
                  <a:cxn ang="0">
                    <a:pos x="31" y="19"/>
                  </a:cxn>
                  <a:cxn ang="0">
                    <a:pos x="49" y="34"/>
                  </a:cxn>
                  <a:cxn ang="0">
                    <a:pos x="67" y="52"/>
                  </a:cxn>
                  <a:cxn ang="0">
                    <a:pos x="84" y="69"/>
                  </a:cxn>
                  <a:cxn ang="0">
                    <a:pos x="99" y="82"/>
                  </a:cxn>
                  <a:cxn ang="0">
                    <a:pos x="107" y="92"/>
                  </a:cxn>
                </a:cxnLst>
                <a:rect l="0" t="0" r="r" b="b"/>
                <a:pathLst>
                  <a:path w="107" h="92">
                    <a:moveTo>
                      <a:pt x="107" y="92"/>
                    </a:moveTo>
                    <a:lnTo>
                      <a:pt x="94" y="87"/>
                    </a:lnTo>
                    <a:lnTo>
                      <a:pt x="77" y="79"/>
                    </a:lnTo>
                    <a:lnTo>
                      <a:pt x="59" y="70"/>
                    </a:lnTo>
                    <a:lnTo>
                      <a:pt x="42" y="59"/>
                    </a:lnTo>
                    <a:lnTo>
                      <a:pt x="25" y="45"/>
                    </a:lnTo>
                    <a:lnTo>
                      <a:pt x="12" y="32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31" y="19"/>
                    </a:lnTo>
                    <a:lnTo>
                      <a:pt x="49" y="34"/>
                    </a:lnTo>
                    <a:lnTo>
                      <a:pt x="67" y="52"/>
                    </a:lnTo>
                    <a:lnTo>
                      <a:pt x="84" y="69"/>
                    </a:lnTo>
                    <a:lnTo>
                      <a:pt x="99" y="82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0" name="Freeform 846"/>
              <p:cNvSpPr>
                <a:spLocks/>
              </p:cNvSpPr>
              <p:nvPr/>
            </p:nvSpPr>
            <p:spPr bwMode="auto">
              <a:xfrm>
                <a:off x="4411" y="4160"/>
                <a:ext cx="59" cy="2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3" y="8"/>
                  </a:cxn>
                  <a:cxn ang="0">
                    <a:pos x="51" y="16"/>
                  </a:cxn>
                  <a:cxn ang="0">
                    <a:pos x="70" y="23"/>
                  </a:cxn>
                  <a:cxn ang="0">
                    <a:pos x="88" y="31"/>
                  </a:cxn>
                  <a:cxn ang="0">
                    <a:pos x="105" y="38"/>
                  </a:cxn>
                  <a:cxn ang="0">
                    <a:pos x="117" y="41"/>
                  </a:cxn>
                  <a:cxn ang="0">
                    <a:pos x="100" y="45"/>
                  </a:cxn>
                  <a:cxn ang="0">
                    <a:pos x="82" y="43"/>
                  </a:cxn>
                  <a:cxn ang="0">
                    <a:pos x="60" y="40"/>
                  </a:cxn>
                  <a:cxn ang="0">
                    <a:pos x="40" y="35"/>
                  </a:cxn>
                  <a:cxn ang="0">
                    <a:pos x="21" y="28"/>
                  </a:cxn>
                  <a:cxn ang="0">
                    <a:pos x="6" y="20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117" h="45">
                    <a:moveTo>
                      <a:pt x="0" y="1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3" y="8"/>
                    </a:lnTo>
                    <a:lnTo>
                      <a:pt x="51" y="16"/>
                    </a:lnTo>
                    <a:lnTo>
                      <a:pt x="70" y="23"/>
                    </a:lnTo>
                    <a:lnTo>
                      <a:pt x="88" y="31"/>
                    </a:lnTo>
                    <a:lnTo>
                      <a:pt x="105" y="38"/>
                    </a:lnTo>
                    <a:lnTo>
                      <a:pt x="117" y="41"/>
                    </a:lnTo>
                    <a:lnTo>
                      <a:pt x="100" y="45"/>
                    </a:lnTo>
                    <a:lnTo>
                      <a:pt x="82" y="43"/>
                    </a:lnTo>
                    <a:lnTo>
                      <a:pt x="60" y="40"/>
                    </a:lnTo>
                    <a:lnTo>
                      <a:pt x="40" y="35"/>
                    </a:lnTo>
                    <a:lnTo>
                      <a:pt x="21" y="28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1" name="Freeform 847"/>
              <p:cNvSpPr>
                <a:spLocks/>
              </p:cNvSpPr>
              <p:nvPr/>
            </p:nvSpPr>
            <p:spPr bwMode="auto">
              <a:xfrm>
                <a:off x="4393" y="4177"/>
                <a:ext cx="5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8"/>
                  </a:cxn>
                  <a:cxn ang="0">
                    <a:pos x="52" y="15"/>
                  </a:cxn>
                  <a:cxn ang="0">
                    <a:pos x="72" y="23"/>
                  </a:cxn>
                  <a:cxn ang="0">
                    <a:pos x="88" y="30"/>
                  </a:cxn>
                  <a:cxn ang="0">
                    <a:pos x="104" y="36"/>
                  </a:cxn>
                  <a:cxn ang="0">
                    <a:pos x="114" y="40"/>
                  </a:cxn>
                  <a:cxn ang="0">
                    <a:pos x="98" y="43"/>
                  </a:cxn>
                  <a:cxn ang="0">
                    <a:pos x="80" y="41"/>
                  </a:cxn>
                  <a:cxn ang="0">
                    <a:pos x="58" y="40"/>
                  </a:cxn>
                  <a:cxn ang="0">
                    <a:pos x="40" y="35"/>
                  </a:cxn>
                  <a:cxn ang="0">
                    <a:pos x="22" y="26"/>
                  </a:cxn>
                  <a:cxn ang="0">
                    <a:pos x="8" y="18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43">
                    <a:moveTo>
                      <a:pt x="0" y="0"/>
                    </a:moveTo>
                    <a:lnTo>
                      <a:pt x="7" y="0"/>
                    </a:lnTo>
                    <a:lnTo>
                      <a:pt x="18" y="1"/>
                    </a:lnTo>
                    <a:lnTo>
                      <a:pt x="33" y="8"/>
                    </a:lnTo>
                    <a:lnTo>
                      <a:pt x="52" y="15"/>
                    </a:lnTo>
                    <a:lnTo>
                      <a:pt x="72" y="23"/>
                    </a:lnTo>
                    <a:lnTo>
                      <a:pt x="88" y="30"/>
                    </a:lnTo>
                    <a:lnTo>
                      <a:pt x="104" y="36"/>
                    </a:lnTo>
                    <a:lnTo>
                      <a:pt x="114" y="40"/>
                    </a:lnTo>
                    <a:lnTo>
                      <a:pt x="98" y="43"/>
                    </a:lnTo>
                    <a:lnTo>
                      <a:pt x="80" y="41"/>
                    </a:lnTo>
                    <a:lnTo>
                      <a:pt x="58" y="40"/>
                    </a:lnTo>
                    <a:lnTo>
                      <a:pt x="40" y="35"/>
                    </a:lnTo>
                    <a:lnTo>
                      <a:pt x="22" y="26"/>
                    </a:lnTo>
                    <a:lnTo>
                      <a:pt x="8" y="1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2" name="Freeform 848"/>
              <p:cNvSpPr>
                <a:spLocks/>
              </p:cNvSpPr>
              <p:nvPr/>
            </p:nvSpPr>
            <p:spPr bwMode="auto">
              <a:xfrm>
                <a:off x="4222" y="4090"/>
                <a:ext cx="285" cy="63"/>
              </a:xfrm>
              <a:custGeom>
                <a:avLst/>
                <a:gdLst/>
                <a:ahLst/>
                <a:cxnLst>
                  <a:cxn ang="0">
                    <a:pos x="562" y="19"/>
                  </a:cxn>
                  <a:cxn ang="0">
                    <a:pos x="566" y="16"/>
                  </a:cxn>
                  <a:cxn ang="0">
                    <a:pos x="567" y="11"/>
                  </a:cxn>
                  <a:cxn ang="0">
                    <a:pos x="569" y="6"/>
                  </a:cxn>
                  <a:cxn ang="0">
                    <a:pos x="571" y="0"/>
                  </a:cxn>
                  <a:cxn ang="0">
                    <a:pos x="527" y="24"/>
                  </a:cxn>
                  <a:cxn ang="0">
                    <a:pos x="486" y="44"/>
                  </a:cxn>
                  <a:cxn ang="0">
                    <a:pos x="446" y="61"/>
                  </a:cxn>
                  <a:cxn ang="0">
                    <a:pos x="404" y="74"/>
                  </a:cxn>
                  <a:cxn ang="0">
                    <a:pos x="364" y="86"/>
                  </a:cxn>
                  <a:cxn ang="0">
                    <a:pos x="325" y="94"/>
                  </a:cxn>
                  <a:cxn ang="0">
                    <a:pos x="287" y="101"/>
                  </a:cxn>
                  <a:cxn ang="0">
                    <a:pos x="250" y="106"/>
                  </a:cxn>
                  <a:cxn ang="0">
                    <a:pos x="215" y="109"/>
                  </a:cxn>
                  <a:cxn ang="0">
                    <a:pos x="180" y="111"/>
                  </a:cxn>
                  <a:cxn ang="0">
                    <a:pos x="147" y="112"/>
                  </a:cxn>
                  <a:cxn ang="0">
                    <a:pos x="115" y="112"/>
                  </a:cxn>
                  <a:cxn ang="0">
                    <a:pos x="84" y="112"/>
                  </a:cxn>
                  <a:cxn ang="0">
                    <a:pos x="55" y="112"/>
                  </a:cxn>
                  <a:cxn ang="0">
                    <a:pos x="27" y="111"/>
                  </a:cxn>
                  <a:cxn ang="0">
                    <a:pos x="0" y="111"/>
                  </a:cxn>
                  <a:cxn ang="0">
                    <a:pos x="18" y="116"/>
                  </a:cxn>
                  <a:cxn ang="0">
                    <a:pos x="40" y="121"/>
                  </a:cxn>
                  <a:cxn ang="0">
                    <a:pos x="69" y="124"/>
                  </a:cxn>
                  <a:cxn ang="0">
                    <a:pos x="102" y="126"/>
                  </a:cxn>
                  <a:cxn ang="0">
                    <a:pos x="139" y="127"/>
                  </a:cxn>
                  <a:cxn ang="0">
                    <a:pos x="177" y="127"/>
                  </a:cxn>
                  <a:cxn ang="0">
                    <a:pos x="219" y="124"/>
                  </a:cxn>
                  <a:cxn ang="0">
                    <a:pos x="262" y="121"/>
                  </a:cxn>
                  <a:cxn ang="0">
                    <a:pos x="304" y="116"/>
                  </a:cxn>
                  <a:cxn ang="0">
                    <a:pos x="347" y="109"/>
                  </a:cxn>
                  <a:cxn ang="0">
                    <a:pos x="390" y="99"/>
                  </a:cxn>
                  <a:cxn ang="0">
                    <a:pos x="430" y="87"/>
                  </a:cxn>
                  <a:cxn ang="0">
                    <a:pos x="469" y="74"/>
                  </a:cxn>
                  <a:cxn ang="0">
                    <a:pos x="504" y="59"/>
                  </a:cxn>
                  <a:cxn ang="0">
                    <a:pos x="536" y="41"/>
                  </a:cxn>
                  <a:cxn ang="0">
                    <a:pos x="562" y="19"/>
                  </a:cxn>
                </a:cxnLst>
                <a:rect l="0" t="0" r="r" b="b"/>
                <a:pathLst>
                  <a:path w="571" h="127">
                    <a:moveTo>
                      <a:pt x="562" y="19"/>
                    </a:moveTo>
                    <a:lnTo>
                      <a:pt x="566" y="16"/>
                    </a:lnTo>
                    <a:lnTo>
                      <a:pt x="567" y="11"/>
                    </a:lnTo>
                    <a:lnTo>
                      <a:pt x="569" y="6"/>
                    </a:lnTo>
                    <a:lnTo>
                      <a:pt x="571" y="0"/>
                    </a:lnTo>
                    <a:lnTo>
                      <a:pt x="527" y="24"/>
                    </a:lnTo>
                    <a:lnTo>
                      <a:pt x="486" y="44"/>
                    </a:lnTo>
                    <a:lnTo>
                      <a:pt x="446" y="61"/>
                    </a:lnTo>
                    <a:lnTo>
                      <a:pt x="404" y="74"/>
                    </a:lnTo>
                    <a:lnTo>
                      <a:pt x="364" y="86"/>
                    </a:lnTo>
                    <a:lnTo>
                      <a:pt x="325" y="94"/>
                    </a:lnTo>
                    <a:lnTo>
                      <a:pt x="287" y="101"/>
                    </a:lnTo>
                    <a:lnTo>
                      <a:pt x="250" y="106"/>
                    </a:lnTo>
                    <a:lnTo>
                      <a:pt x="215" y="109"/>
                    </a:lnTo>
                    <a:lnTo>
                      <a:pt x="180" y="111"/>
                    </a:lnTo>
                    <a:lnTo>
                      <a:pt x="147" y="112"/>
                    </a:lnTo>
                    <a:lnTo>
                      <a:pt x="115" y="112"/>
                    </a:lnTo>
                    <a:lnTo>
                      <a:pt x="84" y="112"/>
                    </a:lnTo>
                    <a:lnTo>
                      <a:pt x="55" y="112"/>
                    </a:lnTo>
                    <a:lnTo>
                      <a:pt x="27" y="111"/>
                    </a:lnTo>
                    <a:lnTo>
                      <a:pt x="0" y="111"/>
                    </a:lnTo>
                    <a:lnTo>
                      <a:pt x="18" y="116"/>
                    </a:lnTo>
                    <a:lnTo>
                      <a:pt x="40" y="121"/>
                    </a:lnTo>
                    <a:lnTo>
                      <a:pt x="69" y="124"/>
                    </a:lnTo>
                    <a:lnTo>
                      <a:pt x="102" y="126"/>
                    </a:lnTo>
                    <a:lnTo>
                      <a:pt x="139" y="127"/>
                    </a:lnTo>
                    <a:lnTo>
                      <a:pt x="177" y="127"/>
                    </a:lnTo>
                    <a:lnTo>
                      <a:pt x="219" y="124"/>
                    </a:lnTo>
                    <a:lnTo>
                      <a:pt x="262" y="121"/>
                    </a:lnTo>
                    <a:lnTo>
                      <a:pt x="304" y="116"/>
                    </a:lnTo>
                    <a:lnTo>
                      <a:pt x="347" y="109"/>
                    </a:lnTo>
                    <a:lnTo>
                      <a:pt x="390" y="99"/>
                    </a:lnTo>
                    <a:lnTo>
                      <a:pt x="430" y="87"/>
                    </a:lnTo>
                    <a:lnTo>
                      <a:pt x="469" y="74"/>
                    </a:lnTo>
                    <a:lnTo>
                      <a:pt x="504" y="59"/>
                    </a:lnTo>
                    <a:lnTo>
                      <a:pt x="536" y="41"/>
                    </a:lnTo>
                    <a:lnTo>
                      <a:pt x="562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3" name="Freeform 849"/>
              <p:cNvSpPr>
                <a:spLocks/>
              </p:cNvSpPr>
              <p:nvPr/>
            </p:nvSpPr>
            <p:spPr bwMode="auto">
              <a:xfrm>
                <a:off x="4240" y="4106"/>
                <a:ext cx="41" cy="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7" y="25"/>
                  </a:cxn>
                  <a:cxn ang="0">
                    <a:pos x="17" y="40"/>
                  </a:cxn>
                  <a:cxn ang="0">
                    <a:pos x="28" y="55"/>
                  </a:cxn>
                  <a:cxn ang="0">
                    <a:pos x="45" y="68"/>
                  </a:cxn>
                  <a:cxn ang="0">
                    <a:pos x="62" y="78"/>
                  </a:cxn>
                  <a:cxn ang="0">
                    <a:pos x="82" y="85"/>
                  </a:cxn>
                  <a:cxn ang="0">
                    <a:pos x="72" y="77"/>
                  </a:cxn>
                  <a:cxn ang="0">
                    <a:pos x="62" y="63"/>
                  </a:cxn>
                  <a:cxn ang="0">
                    <a:pos x="50" y="48"/>
                  </a:cxn>
                  <a:cxn ang="0">
                    <a:pos x="37" y="33"/>
                  </a:cxn>
                  <a:cxn ang="0">
                    <a:pos x="27" y="20"/>
                  </a:cxn>
                  <a:cxn ang="0">
                    <a:pos x="15" y="8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82" h="85">
                    <a:moveTo>
                      <a:pt x="2" y="0"/>
                    </a:moveTo>
                    <a:lnTo>
                      <a:pt x="0" y="5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7" y="40"/>
                    </a:lnTo>
                    <a:lnTo>
                      <a:pt x="28" y="55"/>
                    </a:lnTo>
                    <a:lnTo>
                      <a:pt x="45" y="68"/>
                    </a:lnTo>
                    <a:lnTo>
                      <a:pt x="62" y="78"/>
                    </a:lnTo>
                    <a:lnTo>
                      <a:pt x="82" y="85"/>
                    </a:lnTo>
                    <a:lnTo>
                      <a:pt x="72" y="77"/>
                    </a:lnTo>
                    <a:lnTo>
                      <a:pt x="62" y="63"/>
                    </a:lnTo>
                    <a:lnTo>
                      <a:pt x="50" y="48"/>
                    </a:lnTo>
                    <a:lnTo>
                      <a:pt x="37" y="33"/>
                    </a:lnTo>
                    <a:lnTo>
                      <a:pt x="27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4" name="Freeform 850"/>
              <p:cNvSpPr>
                <a:spLocks/>
              </p:cNvSpPr>
              <p:nvPr/>
            </p:nvSpPr>
            <p:spPr bwMode="auto">
              <a:xfrm>
                <a:off x="4279" y="4101"/>
                <a:ext cx="52" cy="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3" y="32"/>
                  </a:cxn>
                  <a:cxn ang="0">
                    <a:pos x="26" y="48"/>
                  </a:cxn>
                  <a:cxn ang="0">
                    <a:pos x="45" y="65"/>
                  </a:cxn>
                  <a:cxn ang="0">
                    <a:pos x="63" y="80"/>
                  </a:cxn>
                  <a:cxn ang="0">
                    <a:pos x="85" y="92"/>
                  </a:cxn>
                  <a:cxn ang="0">
                    <a:pos x="105" y="98"/>
                  </a:cxn>
                  <a:cxn ang="0">
                    <a:pos x="96" y="92"/>
                  </a:cxn>
                  <a:cxn ang="0">
                    <a:pos x="85" y="78"/>
                  </a:cxn>
                  <a:cxn ang="0">
                    <a:pos x="71" y="62"/>
                  </a:cxn>
                  <a:cxn ang="0">
                    <a:pos x="55" y="43"/>
                  </a:cxn>
                  <a:cxn ang="0">
                    <a:pos x="40" y="25"/>
                  </a:cxn>
                  <a:cxn ang="0">
                    <a:pos x="25" y="12"/>
                  </a:cxn>
                  <a:cxn ang="0">
                    <a:pos x="11" y="2"/>
                  </a:cxn>
                  <a:cxn ang="0">
                    <a:pos x="3" y="0"/>
                  </a:cxn>
                </a:cxnLst>
                <a:rect l="0" t="0" r="r" b="b"/>
                <a:pathLst>
                  <a:path w="105" h="98">
                    <a:moveTo>
                      <a:pt x="3" y="0"/>
                    </a:moveTo>
                    <a:lnTo>
                      <a:pt x="0" y="7"/>
                    </a:lnTo>
                    <a:lnTo>
                      <a:pt x="3" y="17"/>
                    </a:lnTo>
                    <a:lnTo>
                      <a:pt x="13" y="32"/>
                    </a:lnTo>
                    <a:lnTo>
                      <a:pt x="26" y="48"/>
                    </a:lnTo>
                    <a:lnTo>
                      <a:pt x="45" y="65"/>
                    </a:lnTo>
                    <a:lnTo>
                      <a:pt x="63" y="80"/>
                    </a:lnTo>
                    <a:lnTo>
                      <a:pt x="85" y="92"/>
                    </a:lnTo>
                    <a:lnTo>
                      <a:pt x="105" y="98"/>
                    </a:lnTo>
                    <a:lnTo>
                      <a:pt x="96" y="92"/>
                    </a:lnTo>
                    <a:lnTo>
                      <a:pt x="85" y="78"/>
                    </a:lnTo>
                    <a:lnTo>
                      <a:pt x="71" y="62"/>
                    </a:lnTo>
                    <a:lnTo>
                      <a:pt x="55" y="43"/>
                    </a:lnTo>
                    <a:lnTo>
                      <a:pt x="40" y="25"/>
                    </a:lnTo>
                    <a:lnTo>
                      <a:pt x="25" y="12"/>
                    </a:lnTo>
                    <a:lnTo>
                      <a:pt x="1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5" name="Freeform 851"/>
              <p:cNvSpPr>
                <a:spLocks/>
              </p:cNvSpPr>
              <p:nvPr/>
            </p:nvSpPr>
            <p:spPr bwMode="auto">
              <a:xfrm>
                <a:off x="4311" y="4092"/>
                <a:ext cx="46" cy="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" y="20"/>
                  </a:cxn>
                  <a:cxn ang="0">
                    <a:pos x="10" y="36"/>
                  </a:cxn>
                  <a:cxn ang="0">
                    <a:pos x="23" y="55"/>
                  </a:cxn>
                  <a:cxn ang="0">
                    <a:pos x="38" y="73"/>
                  </a:cxn>
                  <a:cxn ang="0">
                    <a:pos x="55" y="90"/>
                  </a:cxn>
                  <a:cxn ang="0">
                    <a:pos x="73" y="103"/>
                  </a:cxn>
                  <a:cxn ang="0">
                    <a:pos x="91" y="110"/>
                  </a:cxn>
                  <a:cxn ang="0">
                    <a:pos x="86" y="101"/>
                  </a:cxn>
                  <a:cxn ang="0">
                    <a:pos x="76" y="86"/>
                  </a:cxn>
                  <a:cxn ang="0">
                    <a:pos x="65" y="68"/>
                  </a:cxn>
                  <a:cxn ang="0">
                    <a:pos x="50" y="46"/>
                  </a:cxn>
                  <a:cxn ang="0">
                    <a:pos x="35" y="28"/>
                  </a:cxn>
                  <a:cxn ang="0">
                    <a:pos x="21" y="11"/>
                  </a:cxn>
                  <a:cxn ang="0">
                    <a:pos x="10" y="1"/>
                  </a:cxn>
                  <a:cxn ang="0">
                    <a:pos x="3" y="0"/>
                  </a:cxn>
                </a:cxnLst>
                <a:rect l="0" t="0" r="r" b="b"/>
                <a:pathLst>
                  <a:path w="91" h="110">
                    <a:moveTo>
                      <a:pt x="3" y="0"/>
                    </a:moveTo>
                    <a:lnTo>
                      <a:pt x="0" y="6"/>
                    </a:lnTo>
                    <a:lnTo>
                      <a:pt x="1" y="20"/>
                    </a:lnTo>
                    <a:lnTo>
                      <a:pt x="10" y="36"/>
                    </a:lnTo>
                    <a:lnTo>
                      <a:pt x="23" y="55"/>
                    </a:lnTo>
                    <a:lnTo>
                      <a:pt x="38" y="73"/>
                    </a:lnTo>
                    <a:lnTo>
                      <a:pt x="55" y="90"/>
                    </a:lnTo>
                    <a:lnTo>
                      <a:pt x="73" y="103"/>
                    </a:lnTo>
                    <a:lnTo>
                      <a:pt x="91" y="110"/>
                    </a:lnTo>
                    <a:lnTo>
                      <a:pt x="86" y="101"/>
                    </a:lnTo>
                    <a:lnTo>
                      <a:pt x="76" y="86"/>
                    </a:lnTo>
                    <a:lnTo>
                      <a:pt x="65" y="68"/>
                    </a:lnTo>
                    <a:lnTo>
                      <a:pt x="50" y="46"/>
                    </a:lnTo>
                    <a:lnTo>
                      <a:pt x="35" y="28"/>
                    </a:lnTo>
                    <a:lnTo>
                      <a:pt x="21" y="11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6" name="Freeform 852"/>
              <p:cNvSpPr>
                <a:spLocks/>
              </p:cNvSpPr>
              <p:nvPr/>
            </p:nvSpPr>
            <p:spPr bwMode="auto">
              <a:xfrm>
                <a:off x="4366" y="4090"/>
                <a:ext cx="40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3" y="19"/>
                  </a:cxn>
                  <a:cxn ang="0">
                    <a:pos x="12" y="34"/>
                  </a:cxn>
                  <a:cxn ang="0">
                    <a:pos x="22" y="52"/>
                  </a:cxn>
                  <a:cxn ang="0">
                    <a:pos x="35" y="71"/>
                  </a:cxn>
                  <a:cxn ang="0">
                    <a:pos x="50" y="86"/>
                  </a:cxn>
                  <a:cxn ang="0">
                    <a:pos x="65" y="97"/>
                  </a:cxn>
                  <a:cxn ang="0">
                    <a:pos x="80" y="102"/>
                  </a:cxn>
                  <a:cxn ang="0">
                    <a:pos x="73" y="92"/>
                  </a:cxn>
                  <a:cxn ang="0">
                    <a:pos x="65" y="79"/>
                  </a:cxn>
                  <a:cxn ang="0">
                    <a:pos x="55" y="61"/>
                  </a:cxn>
                  <a:cxn ang="0">
                    <a:pos x="45" y="42"/>
                  </a:cxn>
                  <a:cxn ang="0">
                    <a:pos x="33" y="24"/>
                  </a:cxn>
                  <a:cxn ang="0">
                    <a:pos x="22" y="11"/>
                  </a:cxn>
                  <a:cxn ang="0">
                    <a:pos x="12" y="2"/>
                  </a:cxn>
                  <a:cxn ang="0">
                    <a:pos x="2" y="0"/>
                  </a:cxn>
                </a:cxnLst>
                <a:rect l="0" t="0" r="r" b="b"/>
                <a:pathLst>
                  <a:path w="80" h="102">
                    <a:moveTo>
                      <a:pt x="2" y="0"/>
                    </a:moveTo>
                    <a:lnTo>
                      <a:pt x="0" y="6"/>
                    </a:lnTo>
                    <a:lnTo>
                      <a:pt x="3" y="19"/>
                    </a:lnTo>
                    <a:lnTo>
                      <a:pt x="12" y="34"/>
                    </a:lnTo>
                    <a:lnTo>
                      <a:pt x="22" y="52"/>
                    </a:lnTo>
                    <a:lnTo>
                      <a:pt x="35" y="71"/>
                    </a:lnTo>
                    <a:lnTo>
                      <a:pt x="50" y="86"/>
                    </a:lnTo>
                    <a:lnTo>
                      <a:pt x="65" y="97"/>
                    </a:lnTo>
                    <a:lnTo>
                      <a:pt x="80" y="102"/>
                    </a:lnTo>
                    <a:lnTo>
                      <a:pt x="73" y="92"/>
                    </a:lnTo>
                    <a:lnTo>
                      <a:pt x="65" y="79"/>
                    </a:lnTo>
                    <a:lnTo>
                      <a:pt x="55" y="61"/>
                    </a:lnTo>
                    <a:lnTo>
                      <a:pt x="45" y="42"/>
                    </a:lnTo>
                    <a:lnTo>
                      <a:pt x="33" y="24"/>
                    </a:lnTo>
                    <a:lnTo>
                      <a:pt x="22" y="11"/>
                    </a:lnTo>
                    <a:lnTo>
                      <a:pt x="1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7" name="Freeform 853"/>
              <p:cNvSpPr>
                <a:spLocks/>
              </p:cNvSpPr>
              <p:nvPr/>
            </p:nvSpPr>
            <p:spPr bwMode="auto">
              <a:xfrm>
                <a:off x="4397" y="4088"/>
                <a:ext cx="29" cy="4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0" y="15"/>
                  </a:cxn>
                  <a:cxn ang="0">
                    <a:pos x="2" y="29"/>
                  </a:cxn>
                  <a:cxn ang="0">
                    <a:pos x="7" y="44"/>
                  </a:cxn>
                  <a:cxn ang="0">
                    <a:pos x="15" y="60"/>
                  </a:cxn>
                  <a:cxn ang="0">
                    <a:pos x="25" y="74"/>
                  </a:cxn>
                  <a:cxn ang="0">
                    <a:pos x="40" y="85"/>
                  </a:cxn>
                  <a:cxn ang="0">
                    <a:pos x="57" y="92"/>
                  </a:cxn>
                  <a:cxn ang="0">
                    <a:pos x="52" y="82"/>
                  </a:cxn>
                  <a:cxn ang="0">
                    <a:pos x="45" y="69"/>
                  </a:cxn>
                  <a:cxn ang="0">
                    <a:pos x="39" y="54"/>
                  </a:cxn>
                  <a:cxn ang="0">
                    <a:pos x="32" y="37"/>
                  </a:cxn>
                  <a:cxn ang="0">
                    <a:pos x="25" y="22"/>
                  </a:cxn>
                  <a:cxn ang="0">
                    <a:pos x="19" y="9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57" h="92">
                    <a:moveTo>
                      <a:pt x="5" y="0"/>
                    </a:moveTo>
                    <a:lnTo>
                      <a:pt x="2" y="5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7" y="44"/>
                    </a:lnTo>
                    <a:lnTo>
                      <a:pt x="15" y="60"/>
                    </a:lnTo>
                    <a:lnTo>
                      <a:pt x="25" y="74"/>
                    </a:lnTo>
                    <a:lnTo>
                      <a:pt x="40" y="85"/>
                    </a:lnTo>
                    <a:lnTo>
                      <a:pt x="57" y="92"/>
                    </a:lnTo>
                    <a:lnTo>
                      <a:pt x="52" y="82"/>
                    </a:lnTo>
                    <a:lnTo>
                      <a:pt x="45" y="69"/>
                    </a:lnTo>
                    <a:lnTo>
                      <a:pt x="39" y="54"/>
                    </a:lnTo>
                    <a:lnTo>
                      <a:pt x="32" y="37"/>
                    </a:lnTo>
                    <a:lnTo>
                      <a:pt x="25" y="22"/>
                    </a:lnTo>
                    <a:lnTo>
                      <a:pt x="19" y="9"/>
                    </a:lnTo>
                    <a:lnTo>
                      <a:pt x="1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8" name="Freeform 854"/>
              <p:cNvSpPr>
                <a:spLocks/>
              </p:cNvSpPr>
              <p:nvPr/>
            </p:nvSpPr>
            <p:spPr bwMode="auto">
              <a:xfrm>
                <a:off x="4448" y="4081"/>
                <a:ext cx="22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4" y="25"/>
                  </a:cxn>
                  <a:cxn ang="0">
                    <a:pos x="9" y="37"/>
                  </a:cxn>
                  <a:cxn ang="0">
                    <a:pos x="17" y="50"/>
                  </a:cxn>
                  <a:cxn ang="0">
                    <a:pos x="25" y="60"/>
                  </a:cxn>
                  <a:cxn ang="0">
                    <a:pos x="35" y="67"/>
                  </a:cxn>
                  <a:cxn ang="0">
                    <a:pos x="44" y="70"/>
                  </a:cxn>
                  <a:cxn ang="0">
                    <a:pos x="35" y="53"/>
                  </a:cxn>
                  <a:cxn ang="0">
                    <a:pos x="25" y="30"/>
                  </a:cxn>
                  <a:cxn ang="0">
                    <a:pos x="15" y="10"/>
                  </a:cxn>
                  <a:cxn ang="0">
                    <a:pos x="4" y="0"/>
                  </a:cxn>
                </a:cxnLst>
                <a:rect l="0" t="0" r="r" b="b"/>
                <a:pathLst>
                  <a:path w="44" h="70">
                    <a:moveTo>
                      <a:pt x="4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37"/>
                    </a:lnTo>
                    <a:lnTo>
                      <a:pt x="17" y="50"/>
                    </a:lnTo>
                    <a:lnTo>
                      <a:pt x="25" y="60"/>
                    </a:lnTo>
                    <a:lnTo>
                      <a:pt x="35" y="67"/>
                    </a:lnTo>
                    <a:lnTo>
                      <a:pt x="44" y="70"/>
                    </a:lnTo>
                    <a:lnTo>
                      <a:pt x="35" y="53"/>
                    </a:lnTo>
                    <a:lnTo>
                      <a:pt x="25" y="30"/>
                    </a:lnTo>
                    <a:lnTo>
                      <a:pt x="15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9" name="Freeform 855"/>
              <p:cNvSpPr>
                <a:spLocks/>
              </p:cNvSpPr>
              <p:nvPr/>
            </p:nvSpPr>
            <p:spPr bwMode="auto">
              <a:xfrm>
                <a:off x="4473" y="4085"/>
                <a:ext cx="16" cy="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16"/>
                  </a:cxn>
                  <a:cxn ang="0">
                    <a:pos x="5" y="32"/>
                  </a:cxn>
                  <a:cxn ang="0">
                    <a:pos x="17" y="46"/>
                  </a:cxn>
                  <a:cxn ang="0">
                    <a:pos x="32" y="44"/>
                  </a:cxn>
                  <a:cxn ang="0">
                    <a:pos x="19" y="36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32" h="46">
                    <a:moveTo>
                      <a:pt x="2" y="2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17" y="46"/>
                    </a:lnTo>
                    <a:lnTo>
                      <a:pt x="32" y="44"/>
                    </a:lnTo>
                    <a:lnTo>
                      <a:pt x="19" y="36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0" name="Freeform 856"/>
              <p:cNvSpPr>
                <a:spLocks/>
              </p:cNvSpPr>
              <p:nvPr/>
            </p:nvSpPr>
            <p:spPr bwMode="auto">
              <a:xfrm>
                <a:off x="4260" y="4104"/>
                <a:ext cx="47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17"/>
                  </a:cxn>
                  <a:cxn ang="0">
                    <a:pos x="10" y="30"/>
                  </a:cxn>
                  <a:cxn ang="0">
                    <a:pos x="22" y="45"/>
                  </a:cxn>
                  <a:cxn ang="0">
                    <a:pos x="37" y="62"/>
                  </a:cxn>
                  <a:cxn ang="0">
                    <a:pos x="55" y="75"/>
                  </a:cxn>
                  <a:cxn ang="0">
                    <a:pos x="73" y="87"/>
                  </a:cxn>
                  <a:cxn ang="0">
                    <a:pos x="93" y="93"/>
                  </a:cxn>
                  <a:cxn ang="0">
                    <a:pos x="87" y="85"/>
                  </a:cxn>
                  <a:cxn ang="0">
                    <a:pos x="75" y="73"/>
                  </a:cxn>
                  <a:cxn ang="0">
                    <a:pos x="63" y="57"/>
                  </a:cxn>
                  <a:cxn ang="0">
                    <a:pos x="50" y="40"/>
                  </a:cxn>
                  <a:cxn ang="0">
                    <a:pos x="37" y="23"/>
                  </a:cxn>
                  <a:cxn ang="0">
                    <a:pos x="23" y="10"/>
                  </a:cxn>
                  <a:cxn ang="0">
                    <a:pos x="12" y="2"/>
                  </a:cxn>
                  <a:cxn ang="0">
                    <a:pos x="3" y="0"/>
                  </a:cxn>
                </a:cxnLst>
                <a:rect l="0" t="0" r="r" b="b"/>
                <a:pathLst>
                  <a:path w="93" h="93">
                    <a:moveTo>
                      <a:pt x="3" y="0"/>
                    </a:moveTo>
                    <a:lnTo>
                      <a:pt x="0" y="7"/>
                    </a:lnTo>
                    <a:lnTo>
                      <a:pt x="2" y="17"/>
                    </a:lnTo>
                    <a:lnTo>
                      <a:pt x="10" y="30"/>
                    </a:lnTo>
                    <a:lnTo>
                      <a:pt x="22" y="45"/>
                    </a:lnTo>
                    <a:lnTo>
                      <a:pt x="37" y="62"/>
                    </a:lnTo>
                    <a:lnTo>
                      <a:pt x="55" y="75"/>
                    </a:lnTo>
                    <a:lnTo>
                      <a:pt x="73" y="87"/>
                    </a:lnTo>
                    <a:lnTo>
                      <a:pt x="93" y="93"/>
                    </a:lnTo>
                    <a:lnTo>
                      <a:pt x="87" y="85"/>
                    </a:lnTo>
                    <a:lnTo>
                      <a:pt x="75" y="73"/>
                    </a:lnTo>
                    <a:lnTo>
                      <a:pt x="63" y="57"/>
                    </a:lnTo>
                    <a:lnTo>
                      <a:pt x="50" y="40"/>
                    </a:lnTo>
                    <a:lnTo>
                      <a:pt x="37" y="23"/>
                    </a:lnTo>
                    <a:lnTo>
                      <a:pt x="23" y="10"/>
                    </a:lnTo>
                    <a:lnTo>
                      <a:pt x="1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1" name="Freeform 857"/>
              <p:cNvSpPr>
                <a:spLocks/>
              </p:cNvSpPr>
              <p:nvPr/>
            </p:nvSpPr>
            <p:spPr bwMode="auto">
              <a:xfrm>
                <a:off x="4219" y="4112"/>
                <a:ext cx="37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7" y="23"/>
                  </a:cxn>
                  <a:cxn ang="0">
                    <a:pos x="15" y="35"/>
                  </a:cxn>
                  <a:cxn ang="0">
                    <a:pos x="25" y="46"/>
                  </a:cxn>
                  <a:cxn ang="0">
                    <a:pos x="39" y="58"/>
                  </a:cxn>
                  <a:cxn ang="0">
                    <a:pos x="56" y="68"/>
                  </a:cxn>
                  <a:cxn ang="0">
                    <a:pos x="76" y="73"/>
                  </a:cxn>
                  <a:cxn ang="0">
                    <a:pos x="66" y="65"/>
                  </a:cxn>
                  <a:cxn ang="0">
                    <a:pos x="56" y="53"/>
                  </a:cxn>
                  <a:cxn ang="0">
                    <a:pos x="46" y="40"/>
                  </a:cxn>
                  <a:cxn ang="0">
                    <a:pos x="35" y="28"/>
                  </a:cxn>
                  <a:cxn ang="0">
                    <a:pos x="25" y="16"/>
                  </a:cxn>
                  <a:cxn ang="0">
                    <a:pos x="17" y="6"/>
                  </a:cxn>
                  <a:cxn ang="0">
                    <a:pos x="9" y="1"/>
                  </a:cxn>
                  <a:cxn ang="0">
                    <a:pos x="4" y="0"/>
                  </a:cxn>
                </a:cxnLst>
                <a:rect l="0" t="0" r="r" b="b"/>
                <a:pathLst>
                  <a:path w="76" h="73">
                    <a:moveTo>
                      <a:pt x="4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7" y="23"/>
                    </a:lnTo>
                    <a:lnTo>
                      <a:pt x="15" y="35"/>
                    </a:lnTo>
                    <a:lnTo>
                      <a:pt x="25" y="46"/>
                    </a:lnTo>
                    <a:lnTo>
                      <a:pt x="39" y="58"/>
                    </a:lnTo>
                    <a:lnTo>
                      <a:pt x="56" y="68"/>
                    </a:lnTo>
                    <a:lnTo>
                      <a:pt x="76" y="73"/>
                    </a:lnTo>
                    <a:lnTo>
                      <a:pt x="66" y="65"/>
                    </a:lnTo>
                    <a:lnTo>
                      <a:pt x="56" y="53"/>
                    </a:lnTo>
                    <a:lnTo>
                      <a:pt x="46" y="40"/>
                    </a:lnTo>
                    <a:lnTo>
                      <a:pt x="35" y="28"/>
                    </a:lnTo>
                    <a:lnTo>
                      <a:pt x="25" y="16"/>
                    </a:lnTo>
                    <a:lnTo>
                      <a:pt x="17" y="6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2" name="Freeform 858"/>
              <p:cNvSpPr>
                <a:spLocks/>
              </p:cNvSpPr>
              <p:nvPr/>
            </p:nvSpPr>
            <p:spPr bwMode="auto">
              <a:xfrm>
                <a:off x="4346" y="4096"/>
                <a:ext cx="40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7"/>
                  </a:cxn>
                  <a:cxn ang="0">
                    <a:pos x="10" y="34"/>
                  </a:cxn>
                  <a:cxn ang="0">
                    <a:pos x="22" y="52"/>
                  </a:cxn>
                  <a:cxn ang="0">
                    <a:pos x="35" y="69"/>
                  </a:cxn>
                  <a:cxn ang="0">
                    <a:pos x="50" y="85"/>
                  </a:cxn>
                  <a:cxn ang="0">
                    <a:pos x="65" y="95"/>
                  </a:cxn>
                  <a:cxn ang="0">
                    <a:pos x="80" y="100"/>
                  </a:cxn>
                  <a:cxn ang="0">
                    <a:pos x="73" y="90"/>
                  </a:cxn>
                  <a:cxn ang="0">
                    <a:pos x="65" y="77"/>
                  </a:cxn>
                  <a:cxn ang="0">
                    <a:pos x="55" y="59"/>
                  </a:cxn>
                  <a:cxn ang="0">
                    <a:pos x="45" y="40"/>
                  </a:cxn>
                  <a:cxn ang="0">
                    <a:pos x="33" y="24"/>
                  </a:cxn>
                  <a:cxn ang="0">
                    <a:pos x="22" y="9"/>
                  </a:cxn>
                  <a:cxn ang="0">
                    <a:pos x="12" y="0"/>
                  </a:cxn>
                  <a:cxn ang="0">
                    <a:pos x="2" y="0"/>
                  </a:cxn>
                </a:cxnLst>
                <a:rect l="0" t="0" r="r" b="b"/>
                <a:pathLst>
                  <a:path w="80" h="100">
                    <a:moveTo>
                      <a:pt x="2" y="0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10" y="34"/>
                    </a:lnTo>
                    <a:lnTo>
                      <a:pt x="22" y="52"/>
                    </a:lnTo>
                    <a:lnTo>
                      <a:pt x="35" y="69"/>
                    </a:lnTo>
                    <a:lnTo>
                      <a:pt x="50" y="85"/>
                    </a:lnTo>
                    <a:lnTo>
                      <a:pt x="65" y="95"/>
                    </a:lnTo>
                    <a:lnTo>
                      <a:pt x="80" y="100"/>
                    </a:lnTo>
                    <a:lnTo>
                      <a:pt x="73" y="90"/>
                    </a:lnTo>
                    <a:lnTo>
                      <a:pt x="65" y="77"/>
                    </a:lnTo>
                    <a:lnTo>
                      <a:pt x="55" y="59"/>
                    </a:lnTo>
                    <a:lnTo>
                      <a:pt x="45" y="40"/>
                    </a:lnTo>
                    <a:lnTo>
                      <a:pt x="33" y="24"/>
                    </a:lnTo>
                    <a:lnTo>
                      <a:pt x="22" y="9"/>
                    </a:lnTo>
                    <a:lnTo>
                      <a:pt x="1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3" name="Freeform 859"/>
              <p:cNvSpPr>
                <a:spLocks/>
              </p:cNvSpPr>
              <p:nvPr/>
            </p:nvSpPr>
            <p:spPr bwMode="auto">
              <a:xfrm>
                <a:off x="4419" y="4085"/>
                <a:ext cx="29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" y="16"/>
                  </a:cxn>
                  <a:cxn ang="0">
                    <a:pos x="8" y="29"/>
                  </a:cxn>
                  <a:cxn ang="0">
                    <a:pos x="16" y="46"/>
                  </a:cxn>
                  <a:cxn ang="0">
                    <a:pos x="26" y="61"/>
                  </a:cxn>
                  <a:cxn ang="0">
                    <a:pos x="38" y="72"/>
                  </a:cxn>
                  <a:cxn ang="0">
                    <a:pos x="48" y="82"/>
                  </a:cxn>
                  <a:cxn ang="0">
                    <a:pos x="58" y="86"/>
                  </a:cxn>
                  <a:cxn ang="0">
                    <a:pos x="55" y="77"/>
                  </a:cxn>
                  <a:cxn ang="0">
                    <a:pos x="48" y="66"/>
                  </a:cxn>
                  <a:cxn ang="0">
                    <a:pos x="41" y="52"/>
                  </a:cxn>
                  <a:cxn ang="0">
                    <a:pos x="33" y="37"/>
                  </a:cxn>
                  <a:cxn ang="0">
                    <a:pos x="25" y="24"/>
                  </a:cxn>
                  <a:cxn ang="0">
                    <a:pos x="16" y="12"/>
                  </a:cxn>
                  <a:cxn ang="0">
                    <a:pos x="10" y="4"/>
                  </a:cxn>
                  <a:cxn ang="0">
                    <a:pos x="3" y="0"/>
                  </a:cxn>
                </a:cxnLst>
                <a:rect l="0" t="0" r="r" b="b"/>
                <a:pathLst>
                  <a:path w="58" h="86">
                    <a:moveTo>
                      <a:pt x="3" y="0"/>
                    </a:moveTo>
                    <a:lnTo>
                      <a:pt x="0" y="5"/>
                    </a:lnTo>
                    <a:lnTo>
                      <a:pt x="1" y="16"/>
                    </a:lnTo>
                    <a:lnTo>
                      <a:pt x="8" y="29"/>
                    </a:lnTo>
                    <a:lnTo>
                      <a:pt x="16" y="46"/>
                    </a:lnTo>
                    <a:lnTo>
                      <a:pt x="26" y="61"/>
                    </a:lnTo>
                    <a:lnTo>
                      <a:pt x="38" y="72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55" y="77"/>
                    </a:lnTo>
                    <a:lnTo>
                      <a:pt x="48" y="66"/>
                    </a:lnTo>
                    <a:lnTo>
                      <a:pt x="41" y="52"/>
                    </a:lnTo>
                    <a:lnTo>
                      <a:pt x="33" y="37"/>
                    </a:lnTo>
                    <a:lnTo>
                      <a:pt x="25" y="24"/>
                    </a:lnTo>
                    <a:lnTo>
                      <a:pt x="16" y="12"/>
                    </a:lnTo>
                    <a:lnTo>
                      <a:pt x="1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4" name="Freeform 860"/>
              <p:cNvSpPr>
                <a:spLocks/>
              </p:cNvSpPr>
              <p:nvPr/>
            </p:nvSpPr>
            <p:spPr bwMode="auto">
              <a:xfrm>
                <a:off x="4194" y="4142"/>
                <a:ext cx="44" cy="7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82" y="6"/>
                  </a:cxn>
                  <a:cxn ang="0">
                    <a:pos x="70" y="8"/>
                  </a:cxn>
                  <a:cxn ang="0">
                    <a:pos x="55" y="10"/>
                  </a:cxn>
                  <a:cxn ang="0">
                    <a:pos x="40" y="11"/>
                  </a:cxn>
                  <a:cxn ang="0">
                    <a:pos x="25" y="13"/>
                  </a:cxn>
                  <a:cxn ang="0">
                    <a:pos x="12" y="13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3"/>
                  </a:cxn>
                  <a:cxn ang="0">
                    <a:pos x="14" y="1"/>
                  </a:cxn>
                  <a:cxn ang="0">
                    <a:pos x="25" y="0"/>
                  </a:cxn>
                  <a:cxn ang="0">
                    <a:pos x="39" y="0"/>
                  </a:cxn>
                  <a:cxn ang="0">
                    <a:pos x="54" y="1"/>
                  </a:cxn>
                  <a:cxn ang="0">
                    <a:pos x="67" y="3"/>
                  </a:cxn>
                  <a:cxn ang="0">
                    <a:pos x="80" y="5"/>
                  </a:cxn>
                  <a:cxn ang="0">
                    <a:pos x="89" y="6"/>
                  </a:cxn>
                </a:cxnLst>
                <a:rect l="0" t="0" r="r" b="b"/>
                <a:pathLst>
                  <a:path w="89" h="13">
                    <a:moveTo>
                      <a:pt x="89" y="6"/>
                    </a:moveTo>
                    <a:lnTo>
                      <a:pt x="82" y="6"/>
                    </a:lnTo>
                    <a:lnTo>
                      <a:pt x="70" y="8"/>
                    </a:lnTo>
                    <a:lnTo>
                      <a:pt x="55" y="10"/>
                    </a:lnTo>
                    <a:lnTo>
                      <a:pt x="40" y="11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9" y="0"/>
                    </a:lnTo>
                    <a:lnTo>
                      <a:pt x="54" y="1"/>
                    </a:lnTo>
                    <a:lnTo>
                      <a:pt x="67" y="3"/>
                    </a:lnTo>
                    <a:lnTo>
                      <a:pt x="80" y="5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5" name="Freeform 861"/>
              <p:cNvSpPr>
                <a:spLocks/>
              </p:cNvSpPr>
              <p:nvPr/>
            </p:nvSpPr>
            <p:spPr bwMode="auto">
              <a:xfrm>
                <a:off x="4226" y="4151"/>
                <a:ext cx="61" cy="47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09" y="7"/>
                  </a:cxn>
                  <a:cxn ang="0">
                    <a:pos x="89" y="17"/>
                  </a:cxn>
                  <a:cxn ang="0">
                    <a:pos x="67" y="30"/>
                  </a:cxn>
                  <a:cxn ang="0">
                    <a:pos x="44" y="45"/>
                  </a:cxn>
                  <a:cxn ang="0">
                    <a:pos x="24" y="62"/>
                  </a:cxn>
                  <a:cxn ang="0">
                    <a:pos x="9" y="75"/>
                  </a:cxn>
                  <a:cxn ang="0">
                    <a:pos x="0" y="87"/>
                  </a:cxn>
                  <a:cxn ang="0">
                    <a:pos x="2" y="95"/>
                  </a:cxn>
                  <a:cxn ang="0">
                    <a:pos x="12" y="95"/>
                  </a:cxn>
                  <a:cxn ang="0">
                    <a:pos x="25" y="87"/>
                  </a:cxn>
                  <a:cxn ang="0">
                    <a:pos x="42" y="74"/>
                  </a:cxn>
                  <a:cxn ang="0">
                    <a:pos x="61" y="57"/>
                  </a:cxn>
                  <a:cxn ang="0">
                    <a:pos x="77" y="39"/>
                  </a:cxn>
                  <a:cxn ang="0">
                    <a:pos x="96" y="22"/>
                  </a:cxn>
                  <a:cxn ang="0">
                    <a:pos x="111" y="9"/>
                  </a:cxn>
                  <a:cxn ang="0">
                    <a:pos x="122" y="0"/>
                  </a:cxn>
                </a:cxnLst>
                <a:rect l="0" t="0" r="r" b="b"/>
                <a:pathLst>
                  <a:path w="122" h="95">
                    <a:moveTo>
                      <a:pt x="122" y="0"/>
                    </a:moveTo>
                    <a:lnTo>
                      <a:pt x="109" y="7"/>
                    </a:lnTo>
                    <a:lnTo>
                      <a:pt x="89" y="17"/>
                    </a:lnTo>
                    <a:lnTo>
                      <a:pt x="67" y="30"/>
                    </a:lnTo>
                    <a:lnTo>
                      <a:pt x="44" y="45"/>
                    </a:lnTo>
                    <a:lnTo>
                      <a:pt x="24" y="62"/>
                    </a:lnTo>
                    <a:lnTo>
                      <a:pt x="9" y="75"/>
                    </a:lnTo>
                    <a:lnTo>
                      <a:pt x="0" y="87"/>
                    </a:lnTo>
                    <a:lnTo>
                      <a:pt x="2" y="95"/>
                    </a:lnTo>
                    <a:lnTo>
                      <a:pt x="12" y="95"/>
                    </a:lnTo>
                    <a:lnTo>
                      <a:pt x="25" y="87"/>
                    </a:lnTo>
                    <a:lnTo>
                      <a:pt x="42" y="74"/>
                    </a:lnTo>
                    <a:lnTo>
                      <a:pt x="61" y="57"/>
                    </a:lnTo>
                    <a:lnTo>
                      <a:pt x="77" y="39"/>
                    </a:lnTo>
                    <a:lnTo>
                      <a:pt x="96" y="22"/>
                    </a:lnTo>
                    <a:lnTo>
                      <a:pt x="111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6" name="Freeform 862"/>
              <p:cNvSpPr>
                <a:spLocks/>
              </p:cNvSpPr>
              <p:nvPr/>
            </p:nvSpPr>
            <p:spPr bwMode="auto">
              <a:xfrm>
                <a:off x="4253" y="4149"/>
                <a:ext cx="55" cy="5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97" y="8"/>
                  </a:cxn>
                  <a:cxn ang="0">
                    <a:pos x="78" y="22"/>
                  </a:cxn>
                  <a:cxn ang="0">
                    <a:pos x="58" y="37"/>
                  </a:cxn>
                  <a:cxn ang="0">
                    <a:pos x="37" y="55"/>
                  </a:cxn>
                  <a:cxn ang="0">
                    <a:pos x="20" y="72"/>
                  </a:cxn>
                  <a:cxn ang="0">
                    <a:pos x="7" y="85"/>
                  </a:cxn>
                  <a:cxn ang="0">
                    <a:pos x="0" y="97"/>
                  </a:cxn>
                  <a:cxn ang="0">
                    <a:pos x="3" y="102"/>
                  </a:cxn>
                  <a:cxn ang="0">
                    <a:pos x="13" y="98"/>
                  </a:cxn>
                  <a:cxn ang="0">
                    <a:pos x="27" y="88"/>
                  </a:cxn>
                  <a:cxn ang="0">
                    <a:pos x="43" y="73"/>
                  </a:cxn>
                  <a:cxn ang="0">
                    <a:pos x="58" y="55"/>
                  </a:cxn>
                  <a:cxn ang="0">
                    <a:pos x="75" y="37"/>
                  </a:cxn>
                  <a:cxn ang="0">
                    <a:pos x="88" y="20"/>
                  </a:cxn>
                  <a:cxn ang="0">
                    <a:pos x="102" y="7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2">
                    <a:moveTo>
                      <a:pt x="110" y="0"/>
                    </a:moveTo>
                    <a:lnTo>
                      <a:pt x="97" y="8"/>
                    </a:lnTo>
                    <a:lnTo>
                      <a:pt x="78" y="22"/>
                    </a:lnTo>
                    <a:lnTo>
                      <a:pt x="58" y="37"/>
                    </a:lnTo>
                    <a:lnTo>
                      <a:pt x="37" y="55"/>
                    </a:lnTo>
                    <a:lnTo>
                      <a:pt x="20" y="72"/>
                    </a:lnTo>
                    <a:lnTo>
                      <a:pt x="7" y="85"/>
                    </a:lnTo>
                    <a:lnTo>
                      <a:pt x="0" y="97"/>
                    </a:lnTo>
                    <a:lnTo>
                      <a:pt x="3" y="102"/>
                    </a:lnTo>
                    <a:lnTo>
                      <a:pt x="13" y="98"/>
                    </a:lnTo>
                    <a:lnTo>
                      <a:pt x="27" y="88"/>
                    </a:lnTo>
                    <a:lnTo>
                      <a:pt x="43" y="73"/>
                    </a:lnTo>
                    <a:lnTo>
                      <a:pt x="58" y="55"/>
                    </a:lnTo>
                    <a:lnTo>
                      <a:pt x="75" y="37"/>
                    </a:lnTo>
                    <a:lnTo>
                      <a:pt x="88" y="20"/>
                    </a:lnTo>
                    <a:lnTo>
                      <a:pt x="102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7" name="Freeform 863"/>
              <p:cNvSpPr>
                <a:spLocks/>
              </p:cNvSpPr>
              <p:nvPr/>
            </p:nvSpPr>
            <p:spPr bwMode="auto">
              <a:xfrm>
                <a:off x="4283" y="4148"/>
                <a:ext cx="49" cy="5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3" y="10"/>
                  </a:cxn>
                  <a:cxn ang="0">
                    <a:pos x="67" y="25"/>
                  </a:cxn>
                  <a:cxn ang="0">
                    <a:pos x="48" y="42"/>
                  </a:cxn>
                  <a:cxn ang="0">
                    <a:pos x="30" y="60"/>
                  </a:cxn>
                  <a:cxn ang="0">
                    <a:pos x="15" y="79"/>
                  </a:cxn>
                  <a:cxn ang="0">
                    <a:pos x="5" y="92"/>
                  </a:cxn>
                  <a:cxn ang="0">
                    <a:pos x="0" y="104"/>
                  </a:cxn>
                  <a:cxn ang="0">
                    <a:pos x="3" y="109"/>
                  </a:cxn>
                  <a:cxn ang="0">
                    <a:pos x="12" y="105"/>
                  </a:cxn>
                  <a:cxn ang="0">
                    <a:pos x="23" y="95"/>
                  </a:cxn>
                  <a:cxn ang="0">
                    <a:pos x="37" y="79"/>
                  </a:cxn>
                  <a:cxn ang="0">
                    <a:pos x="50" y="60"/>
                  </a:cxn>
                  <a:cxn ang="0">
                    <a:pos x="63" y="40"/>
                  </a:cxn>
                  <a:cxn ang="0">
                    <a:pos x="77" y="22"/>
                  </a:cxn>
                  <a:cxn ang="0">
                    <a:pos x="88" y="9"/>
                  </a:cxn>
                  <a:cxn ang="0">
                    <a:pos x="98" y="0"/>
                  </a:cxn>
                </a:cxnLst>
                <a:rect l="0" t="0" r="r" b="b"/>
                <a:pathLst>
                  <a:path w="98" h="109">
                    <a:moveTo>
                      <a:pt x="98" y="0"/>
                    </a:moveTo>
                    <a:lnTo>
                      <a:pt x="83" y="10"/>
                    </a:lnTo>
                    <a:lnTo>
                      <a:pt x="67" y="25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15" y="79"/>
                    </a:lnTo>
                    <a:lnTo>
                      <a:pt x="5" y="92"/>
                    </a:lnTo>
                    <a:lnTo>
                      <a:pt x="0" y="104"/>
                    </a:lnTo>
                    <a:lnTo>
                      <a:pt x="3" y="109"/>
                    </a:lnTo>
                    <a:lnTo>
                      <a:pt x="12" y="105"/>
                    </a:lnTo>
                    <a:lnTo>
                      <a:pt x="23" y="95"/>
                    </a:lnTo>
                    <a:lnTo>
                      <a:pt x="37" y="79"/>
                    </a:lnTo>
                    <a:lnTo>
                      <a:pt x="50" y="60"/>
                    </a:lnTo>
                    <a:lnTo>
                      <a:pt x="63" y="40"/>
                    </a:lnTo>
                    <a:lnTo>
                      <a:pt x="77" y="22"/>
                    </a:lnTo>
                    <a:lnTo>
                      <a:pt x="88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8" name="Freeform 864"/>
              <p:cNvSpPr>
                <a:spLocks/>
              </p:cNvSpPr>
              <p:nvPr/>
            </p:nvSpPr>
            <p:spPr bwMode="auto">
              <a:xfrm>
                <a:off x="4319" y="4144"/>
                <a:ext cx="37" cy="5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5" y="10"/>
                  </a:cxn>
                  <a:cxn ang="0">
                    <a:pos x="50" y="23"/>
                  </a:cxn>
                  <a:cxn ang="0">
                    <a:pos x="35" y="40"/>
                  </a:cxn>
                  <a:cxn ang="0">
                    <a:pos x="21" y="57"/>
                  </a:cxn>
                  <a:cxn ang="0">
                    <a:pos x="10" y="73"/>
                  </a:cxn>
                  <a:cxn ang="0">
                    <a:pos x="1" y="88"/>
                  </a:cxn>
                  <a:cxn ang="0">
                    <a:pos x="0" y="98"/>
                  </a:cxn>
                  <a:cxn ang="0">
                    <a:pos x="6" y="102"/>
                  </a:cxn>
                  <a:cxn ang="0">
                    <a:pos x="16" y="98"/>
                  </a:cxn>
                  <a:cxn ang="0">
                    <a:pos x="26" y="88"/>
                  </a:cxn>
                  <a:cxn ang="0">
                    <a:pos x="36" y="75"/>
                  </a:cxn>
                  <a:cxn ang="0">
                    <a:pos x="45" y="58"/>
                  </a:cxn>
                  <a:cxn ang="0">
                    <a:pos x="53" y="40"/>
                  </a:cxn>
                  <a:cxn ang="0">
                    <a:pos x="60" y="23"/>
                  </a:cxn>
                  <a:cxn ang="0">
                    <a:pos x="68" y="10"/>
                  </a:cxn>
                  <a:cxn ang="0">
                    <a:pos x="75" y="0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5" y="10"/>
                    </a:lnTo>
                    <a:lnTo>
                      <a:pt x="50" y="23"/>
                    </a:lnTo>
                    <a:lnTo>
                      <a:pt x="35" y="40"/>
                    </a:lnTo>
                    <a:lnTo>
                      <a:pt x="21" y="57"/>
                    </a:lnTo>
                    <a:lnTo>
                      <a:pt x="10" y="73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98"/>
                    </a:lnTo>
                    <a:lnTo>
                      <a:pt x="26" y="88"/>
                    </a:lnTo>
                    <a:lnTo>
                      <a:pt x="36" y="75"/>
                    </a:lnTo>
                    <a:lnTo>
                      <a:pt x="45" y="58"/>
                    </a:lnTo>
                    <a:lnTo>
                      <a:pt x="53" y="40"/>
                    </a:lnTo>
                    <a:lnTo>
                      <a:pt x="60" y="23"/>
                    </a:lnTo>
                    <a:lnTo>
                      <a:pt x="68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9" name="Freeform 865"/>
              <p:cNvSpPr>
                <a:spLocks/>
              </p:cNvSpPr>
              <p:nvPr/>
            </p:nvSpPr>
            <p:spPr bwMode="auto">
              <a:xfrm>
                <a:off x="4350" y="4141"/>
                <a:ext cx="34" cy="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0" y="10"/>
                  </a:cxn>
                  <a:cxn ang="0">
                    <a:pos x="47" y="24"/>
                  </a:cxn>
                  <a:cxn ang="0">
                    <a:pos x="34" y="42"/>
                  </a:cxn>
                  <a:cxn ang="0">
                    <a:pos x="20" y="59"/>
                  </a:cxn>
                  <a:cxn ang="0">
                    <a:pos x="9" y="75"/>
                  </a:cxn>
                  <a:cxn ang="0">
                    <a:pos x="2" y="89"/>
                  </a:cxn>
                  <a:cxn ang="0">
                    <a:pos x="0" y="99"/>
                  </a:cxn>
                  <a:cxn ang="0">
                    <a:pos x="7" y="100"/>
                  </a:cxn>
                  <a:cxn ang="0">
                    <a:pos x="17" y="95"/>
                  </a:cxn>
                  <a:cxn ang="0">
                    <a:pos x="27" y="84"/>
                  </a:cxn>
                  <a:cxn ang="0">
                    <a:pos x="37" y="70"/>
                  </a:cxn>
                  <a:cxn ang="0">
                    <a:pos x="45" y="52"/>
                  </a:cxn>
                  <a:cxn ang="0">
                    <a:pos x="52" y="35"/>
                  </a:cxn>
                  <a:cxn ang="0">
                    <a:pos x="59" y="20"/>
                  </a:cxn>
                  <a:cxn ang="0">
                    <a:pos x="64" y="7"/>
                  </a:cxn>
                  <a:cxn ang="0">
                    <a:pos x="69" y="0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60" y="10"/>
                    </a:lnTo>
                    <a:lnTo>
                      <a:pt x="47" y="24"/>
                    </a:lnTo>
                    <a:lnTo>
                      <a:pt x="34" y="42"/>
                    </a:lnTo>
                    <a:lnTo>
                      <a:pt x="20" y="59"/>
                    </a:lnTo>
                    <a:lnTo>
                      <a:pt x="9" y="75"/>
                    </a:lnTo>
                    <a:lnTo>
                      <a:pt x="2" y="89"/>
                    </a:lnTo>
                    <a:lnTo>
                      <a:pt x="0" y="99"/>
                    </a:lnTo>
                    <a:lnTo>
                      <a:pt x="7" y="100"/>
                    </a:lnTo>
                    <a:lnTo>
                      <a:pt x="17" y="95"/>
                    </a:lnTo>
                    <a:lnTo>
                      <a:pt x="27" y="84"/>
                    </a:lnTo>
                    <a:lnTo>
                      <a:pt x="37" y="70"/>
                    </a:lnTo>
                    <a:lnTo>
                      <a:pt x="45" y="52"/>
                    </a:lnTo>
                    <a:lnTo>
                      <a:pt x="52" y="35"/>
                    </a:lnTo>
                    <a:lnTo>
                      <a:pt x="59" y="20"/>
                    </a:lnTo>
                    <a:lnTo>
                      <a:pt x="64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0" name="Freeform 866"/>
              <p:cNvSpPr>
                <a:spLocks/>
              </p:cNvSpPr>
              <p:nvPr/>
            </p:nvSpPr>
            <p:spPr bwMode="auto">
              <a:xfrm>
                <a:off x="4391" y="4136"/>
                <a:ext cx="18" cy="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8" y="10"/>
                  </a:cxn>
                  <a:cxn ang="0">
                    <a:pos x="20" y="23"/>
                  </a:cxn>
                  <a:cxn ang="0">
                    <a:pos x="12" y="38"/>
                  </a:cxn>
                  <a:cxn ang="0">
                    <a:pos x="7" y="53"/>
                  </a:cxn>
                  <a:cxn ang="0">
                    <a:pos x="2" y="67"/>
                  </a:cxn>
                  <a:cxn ang="0">
                    <a:pos x="0" y="77"/>
                  </a:cxn>
                  <a:cxn ang="0">
                    <a:pos x="3" y="85"/>
                  </a:cxn>
                  <a:cxn ang="0">
                    <a:pos x="12" y="87"/>
                  </a:cxn>
                  <a:cxn ang="0">
                    <a:pos x="27" y="75"/>
                  </a:cxn>
                  <a:cxn ang="0">
                    <a:pos x="30" y="48"/>
                  </a:cxn>
                  <a:cxn ang="0">
                    <a:pos x="32" y="20"/>
                  </a:cxn>
                  <a:cxn ang="0">
                    <a:pos x="37" y="0"/>
                  </a:cxn>
                </a:cxnLst>
                <a:rect l="0" t="0" r="r" b="b"/>
                <a:pathLst>
                  <a:path w="37" h="87">
                    <a:moveTo>
                      <a:pt x="37" y="0"/>
                    </a:moveTo>
                    <a:lnTo>
                      <a:pt x="28" y="10"/>
                    </a:lnTo>
                    <a:lnTo>
                      <a:pt x="20" y="23"/>
                    </a:lnTo>
                    <a:lnTo>
                      <a:pt x="12" y="38"/>
                    </a:lnTo>
                    <a:lnTo>
                      <a:pt x="7" y="53"/>
                    </a:lnTo>
                    <a:lnTo>
                      <a:pt x="2" y="67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12" y="87"/>
                    </a:lnTo>
                    <a:lnTo>
                      <a:pt x="27" y="75"/>
                    </a:lnTo>
                    <a:lnTo>
                      <a:pt x="30" y="48"/>
                    </a:lnTo>
                    <a:lnTo>
                      <a:pt x="32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1" name="Freeform 867"/>
              <p:cNvSpPr>
                <a:spLocks/>
              </p:cNvSpPr>
              <p:nvPr/>
            </p:nvSpPr>
            <p:spPr bwMode="auto">
              <a:xfrm>
                <a:off x="4421" y="4131"/>
                <a:ext cx="8" cy="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8" y="18"/>
                  </a:cxn>
                  <a:cxn ang="0">
                    <a:pos x="2" y="45"/>
                  </a:cxn>
                  <a:cxn ang="0">
                    <a:pos x="0" y="67"/>
                  </a:cxn>
                  <a:cxn ang="0">
                    <a:pos x="8" y="75"/>
                  </a:cxn>
                  <a:cxn ang="0">
                    <a:pos x="17" y="65"/>
                  </a:cxn>
                  <a:cxn ang="0">
                    <a:pos x="17" y="45"/>
                  </a:cxn>
                  <a:cxn ang="0">
                    <a:pos x="15" y="22"/>
                  </a:cxn>
                  <a:cxn ang="0">
                    <a:pos x="17" y="0"/>
                  </a:cxn>
                </a:cxnLst>
                <a:rect l="0" t="0" r="r" b="b"/>
                <a:pathLst>
                  <a:path w="17" h="75">
                    <a:moveTo>
                      <a:pt x="17" y="0"/>
                    </a:moveTo>
                    <a:lnTo>
                      <a:pt x="8" y="18"/>
                    </a:lnTo>
                    <a:lnTo>
                      <a:pt x="2" y="45"/>
                    </a:lnTo>
                    <a:lnTo>
                      <a:pt x="0" y="67"/>
                    </a:lnTo>
                    <a:lnTo>
                      <a:pt x="8" y="75"/>
                    </a:lnTo>
                    <a:lnTo>
                      <a:pt x="17" y="65"/>
                    </a:lnTo>
                    <a:lnTo>
                      <a:pt x="17" y="45"/>
                    </a:lnTo>
                    <a:lnTo>
                      <a:pt x="15" y="2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2" name="Freeform 868"/>
              <p:cNvSpPr>
                <a:spLocks/>
              </p:cNvSpPr>
              <p:nvPr/>
            </p:nvSpPr>
            <p:spPr bwMode="auto">
              <a:xfrm>
                <a:off x="4442" y="4126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7"/>
                  </a:cxn>
                  <a:cxn ang="0">
                    <a:pos x="0" y="42"/>
                  </a:cxn>
                  <a:cxn ang="0">
                    <a:pos x="4" y="64"/>
                  </a:cxn>
                  <a:cxn ang="0">
                    <a:pos x="14" y="74"/>
                  </a:cxn>
                  <a:cxn ang="0">
                    <a:pos x="22" y="67"/>
                  </a:cxn>
                  <a:cxn ang="0">
                    <a:pos x="19" y="49"/>
                  </a:cxn>
                  <a:cxn ang="0">
                    <a:pos x="12" y="24"/>
                  </a:cxn>
                  <a:cxn ang="0">
                    <a:pos x="11" y="0"/>
                  </a:cxn>
                </a:cxnLst>
                <a:rect l="0" t="0" r="r" b="b"/>
                <a:pathLst>
                  <a:path w="22" h="74">
                    <a:moveTo>
                      <a:pt x="11" y="0"/>
                    </a:moveTo>
                    <a:lnTo>
                      <a:pt x="4" y="17"/>
                    </a:lnTo>
                    <a:lnTo>
                      <a:pt x="0" y="42"/>
                    </a:lnTo>
                    <a:lnTo>
                      <a:pt x="4" y="64"/>
                    </a:lnTo>
                    <a:lnTo>
                      <a:pt x="14" y="74"/>
                    </a:lnTo>
                    <a:lnTo>
                      <a:pt x="22" y="67"/>
                    </a:lnTo>
                    <a:lnTo>
                      <a:pt x="19" y="49"/>
                    </a:lnTo>
                    <a:lnTo>
                      <a:pt x="12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3" name="Freeform 869"/>
              <p:cNvSpPr>
                <a:spLocks/>
              </p:cNvSpPr>
              <p:nvPr/>
            </p:nvSpPr>
            <p:spPr bwMode="auto">
              <a:xfrm>
                <a:off x="4461" y="4115"/>
                <a:ext cx="11" cy="3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0"/>
                  </a:cxn>
                  <a:cxn ang="0">
                    <a:pos x="2" y="31"/>
                  </a:cxn>
                  <a:cxn ang="0">
                    <a:pos x="0" y="56"/>
                  </a:cxn>
                  <a:cxn ang="0">
                    <a:pos x="10" y="71"/>
                  </a:cxn>
                  <a:cxn ang="0">
                    <a:pos x="22" y="66"/>
                  </a:cxn>
                  <a:cxn ang="0">
                    <a:pos x="24" y="46"/>
                  </a:cxn>
                  <a:cxn ang="0">
                    <a:pos x="22" y="20"/>
                  </a:cxn>
                  <a:cxn ang="0">
                    <a:pos x="22" y="0"/>
                  </a:cxn>
                </a:cxnLst>
                <a:rect l="0" t="0" r="r" b="b"/>
                <a:pathLst>
                  <a:path w="24" h="71">
                    <a:moveTo>
                      <a:pt x="22" y="0"/>
                    </a:moveTo>
                    <a:lnTo>
                      <a:pt x="12" y="10"/>
                    </a:lnTo>
                    <a:lnTo>
                      <a:pt x="2" y="31"/>
                    </a:lnTo>
                    <a:lnTo>
                      <a:pt x="0" y="56"/>
                    </a:lnTo>
                    <a:lnTo>
                      <a:pt x="10" y="71"/>
                    </a:lnTo>
                    <a:lnTo>
                      <a:pt x="22" y="66"/>
                    </a:lnTo>
                    <a:lnTo>
                      <a:pt x="24" y="46"/>
                    </a:lnTo>
                    <a:lnTo>
                      <a:pt x="22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4" name="Freeform 870"/>
              <p:cNvSpPr>
                <a:spLocks/>
              </p:cNvSpPr>
              <p:nvPr/>
            </p:nvSpPr>
            <p:spPr bwMode="auto">
              <a:xfrm>
                <a:off x="4475" y="4107"/>
                <a:ext cx="11" cy="3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6"/>
                  </a:cxn>
                  <a:cxn ang="0">
                    <a:pos x="3" y="38"/>
                  </a:cxn>
                  <a:cxn ang="0">
                    <a:pos x="0" y="61"/>
                  </a:cxn>
                  <a:cxn ang="0">
                    <a:pos x="8" y="78"/>
                  </a:cxn>
                  <a:cxn ang="0">
                    <a:pos x="18" y="73"/>
                  </a:cxn>
                  <a:cxn ang="0">
                    <a:pos x="21" y="48"/>
                  </a:cxn>
                  <a:cxn ang="0">
                    <a:pos x="20" y="20"/>
                  </a:cxn>
                  <a:cxn ang="0">
                    <a:pos x="16" y="0"/>
                  </a:cxn>
                </a:cxnLst>
                <a:rect l="0" t="0" r="r" b="b"/>
                <a:pathLst>
                  <a:path w="21" h="78">
                    <a:moveTo>
                      <a:pt x="16" y="0"/>
                    </a:moveTo>
                    <a:lnTo>
                      <a:pt x="10" y="16"/>
                    </a:lnTo>
                    <a:lnTo>
                      <a:pt x="3" y="38"/>
                    </a:lnTo>
                    <a:lnTo>
                      <a:pt x="0" y="61"/>
                    </a:lnTo>
                    <a:lnTo>
                      <a:pt x="8" y="78"/>
                    </a:lnTo>
                    <a:lnTo>
                      <a:pt x="18" y="73"/>
                    </a:lnTo>
                    <a:lnTo>
                      <a:pt x="21" y="48"/>
                    </a:lnTo>
                    <a:lnTo>
                      <a:pt x="20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5" name="Freeform 871"/>
              <p:cNvSpPr>
                <a:spLocks/>
              </p:cNvSpPr>
              <p:nvPr/>
            </p:nvSpPr>
            <p:spPr bwMode="auto">
              <a:xfrm>
                <a:off x="4202" y="4149"/>
                <a:ext cx="62" cy="39"/>
              </a:xfrm>
              <a:custGeom>
                <a:avLst/>
                <a:gdLst/>
                <a:ahLst/>
                <a:cxnLst>
                  <a:cxn ang="0">
                    <a:pos x="3" y="78"/>
                  </a:cxn>
                  <a:cxn ang="0">
                    <a:pos x="10" y="75"/>
                  </a:cxn>
                  <a:cxn ang="0">
                    <a:pos x="22" y="67"/>
                  </a:cxn>
                  <a:cxn ang="0">
                    <a:pos x="35" y="55"/>
                  </a:cxn>
                  <a:cxn ang="0">
                    <a:pos x="53" y="42"/>
                  </a:cxn>
                  <a:cxn ang="0">
                    <a:pos x="72" y="27"/>
                  </a:cxn>
                  <a:cxn ang="0">
                    <a:pos x="90" y="13"/>
                  </a:cxn>
                  <a:cxn ang="0">
                    <a:pos x="109" y="5"/>
                  </a:cxn>
                  <a:cxn ang="0">
                    <a:pos x="124" y="0"/>
                  </a:cxn>
                  <a:cxn ang="0">
                    <a:pos x="104" y="5"/>
                  </a:cxn>
                  <a:cxn ang="0">
                    <a:pos x="82" y="13"/>
                  </a:cxn>
                  <a:cxn ang="0">
                    <a:pos x="58" y="25"/>
                  </a:cxn>
                  <a:cxn ang="0">
                    <a:pos x="37" y="37"/>
                  </a:cxn>
                  <a:cxn ang="0">
                    <a:pos x="18" y="50"/>
                  </a:cxn>
                  <a:cxn ang="0">
                    <a:pos x="5" y="62"/>
                  </a:cxn>
                  <a:cxn ang="0">
                    <a:pos x="0" y="72"/>
                  </a:cxn>
                  <a:cxn ang="0">
                    <a:pos x="3" y="78"/>
                  </a:cxn>
                </a:cxnLst>
                <a:rect l="0" t="0" r="r" b="b"/>
                <a:pathLst>
                  <a:path w="124" h="78">
                    <a:moveTo>
                      <a:pt x="3" y="78"/>
                    </a:moveTo>
                    <a:lnTo>
                      <a:pt x="10" y="75"/>
                    </a:lnTo>
                    <a:lnTo>
                      <a:pt x="22" y="67"/>
                    </a:lnTo>
                    <a:lnTo>
                      <a:pt x="35" y="55"/>
                    </a:lnTo>
                    <a:lnTo>
                      <a:pt x="53" y="42"/>
                    </a:lnTo>
                    <a:lnTo>
                      <a:pt x="72" y="27"/>
                    </a:lnTo>
                    <a:lnTo>
                      <a:pt x="90" y="13"/>
                    </a:lnTo>
                    <a:lnTo>
                      <a:pt x="109" y="5"/>
                    </a:lnTo>
                    <a:lnTo>
                      <a:pt x="124" y="0"/>
                    </a:lnTo>
                    <a:lnTo>
                      <a:pt x="104" y="5"/>
                    </a:lnTo>
                    <a:lnTo>
                      <a:pt x="82" y="13"/>
                    </a:lnTo>
                    <a:lnTo>
                      <a:pt x="58" y="25"/>
                    </a:lnTo>
                    <a:lnTo>
                      <a:pt x="37" y="37"/>
                    </a:lnTo>
                    <a:lnTo>
                      <a:pt x="18" y="50"/>
                    </a:lnTo>
                    <a:lnTo>
                      <a:pt x="5" y="62"/>
                    </a:lnTo>
                    <a:lnTo>
                      <a:pt x="0" y="72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6" name="Freeform 872"/>
              <p:cNvSpPr>
                <a:spLocks/>
              </p:cNvSpPr>
              <p:nvPr/>
            </p:nvSpPr>
            <p:spPr bwMode="auto">
              <a:xfrm>
                <a:off x="4192" y="4146"/>
                <a:ext cx="45" cy="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8" y="5"/>
                  </a:cxn>
                  <a:cxn ang="0">
                    <a:pos x="63" y="12"/>
                  </a:cxn>
                  <a:cxn ang="0">
                    <a:pos x="47" y="20"/>
                  </a:cxn>
                  <a:cxn ang="0">
                    <a:pos x="32" y="27"/>
                  </a:cxn>
                  <a:cxn ang="0">
                    <a:pos x="17" y="35"/>
                  </a:cxn>
                  <a:cxn ang="0">
                    <a:pos x="7" y="42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8" y="45"/>
                  </a:cxn>
                  <a:cxn ang="0">
                    <a:pos x="32" y="39"/>
                  </a:cxn>
                  <a:cxn ang="0">
                    <a:pos x="45" y="30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83" y="5"/>
                  </a:cxn>
                  <a:cxn ang="0">
                    <a:pos x="90" y="0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78" y="5"/>
                    </a:lnTo>
                    <a:lnTo>
                      <a:pt x="63" y="12"/>
                    </a:lnTo>
                    <a:lnTo>
                      <a:pt x="47" y="20"/>
                    </a:lnTo>
                    <a:lnTo>
                      <a:pt x="32" y="27"/>
                    </a:lnTo>
                    <a:lnTo>
                      <a:pt x="17" y="35"/>
                    </a:lnTo>
                    <a:lnTo>
                      <a:pt x="7" y="42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8" y="45"/>
                    </a:lnTo>
                    <a:lnTo>
                      <a:pt x="32" y="39"/>
                    </a:lnTo>
                    <a:lnTo>
                      <a:pt x="45" y="30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83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7" name="Freeform 873"/>
              <p:cNvSpPr>
                <a:spLocks/>
              </p:cNvSpPr>
              <p:nvPr/>
            </p:nvSpPr>
            <p:spPr bwMode="auto">
              <a:xfrm>
                <a:off x="4358" y="3967"/>
                <a:ext cx="240" cy="66"/>
              </a:xfrm>
              <a:custGeom>
                <a:avLst/>
                <a:gdLst/>
                <a:ahLst/>
                <a:cxnLst>
                  <a:cxn ang="0">
                    <a:pos x="479" y="112"/>
                  </a:cxn>
                  <a:cxn ang="0">
                    <a:pos x="480" y="117"/>
                  </a:cxn>
                  <a:cxn ang="0">
                    <a:pos x="479" y="122"/>
                  </a:cxn>
                  <a:cxn ang="0">
                    <a:pos x="477" y="127"/>
                  </a:cxn>
                  <a:cxn ang="0">
                    <a:pos x="477" y="132"/>
                  </a:cxn>
                  <a:cxn ang="0">
                    <a:pos x="449" y="105"/>
                  </a:cxn>
                  <a:cxn ang="0">
                    <a:pos x="419" y="82"/>
                  </a:cxn>
                  <a:cxn ang="0">
                    <a:pos x="387" y="62"/>
                  </a:cxn>
                  <a:cxn ang="0">
                    <a:pos x="355" y="47"/>
                  </a:cxn>
                  <a:cxn ang="0">
                    <a:pos x="322" y="35"/>
                  </a:cxn>
                  <a:cxn ang="0">
                    <a:pos x="289" y="27"/>
                  </a:cxn>
                  <a:cxn ang="0">
                    <a:pos x="257" y="20"/>
                  </a:cxn>
                  <a:cxn ang="0">
                    <a:pos x="224" y="17"/>
                  </a:cxn>
                  <a:cxn ang="0">
                    <a:pos x="192" y="15"/>
                  </a:cxn>
                  <a:cxn ang="0">
                    <a:pos x="160" y="15"/>
                  </a:cxn>
                  <a:cxn ang="0">
                    <a:pos x="128" y="17"/>
                  </a:cxn>
                  <a:cxn ang="0">
                    <a:pos x="100" y="20"/>
                  </a:cxn>
                  <a:cxn ang="0">
                    <a:pos x="72" y="24"/>
                  </a:cxn>
                  <a:cxn ang="0">
                    <a:pos x="47" y="27"/>
                  </a:cxn>
                  <a:cxn ang="0">
                    <a:pos x="22" y="30"/>
                  </a:cxn>
                  <a:cxn ang="0">
                    <a:pos x="0" y="34"/>
                  </a:cxn>
                  <a:cxn ang="0">
                    <a:pos x="15" y="24"/>
                  </a:cxn>
                  <a:cxn ang="0">
                    <a:pos x="37" y="15"/>
                  </a:cxn>
                  <a:cxn ang="0">
                    <a:pos x="63" y="9"/>
                  </a:cxn>
                  <a:cxn ang="0">
                    <a:pos x="92" y="5"/>
                  </a:cxn>
                  <a:cxn ang="0">
                    <a:pos x="125" y="2"/>
                  </a:cxn>
                  <a:cxn ang="0">
                    <a:pos x="160" y="0"/>
                  </a:cxn>
                  <a:cxn ang="0">
                    <a:pos x="197" y="2"/>
                  </a:cxn>
                  <a:cxn ang="0">
                    <a:pos x="235" y="4"/>
                  </a:cxn>
                  <a:cxn ang="0">
                    <a:pos x="274" y="9"/>
                  </a:cxn>
                  <a:cxn ang="0">
                    <a:pos x="310" y="17"/>
                  </a:cxn>
                  <a:cxn ang="0">
                    <a:pos x="345" y="25"/>
                  </a:cxn>
                  <a:cxn ang="0">
                    <a:pos x="380" y="39"/>
                  </a:cxn>
                  <a:cxn ang="0">
                    <a:pos x="410" y="52"/>
                  </a:cxn>
                  <a:cxn ang="0">
                    <a:pos x="439" y="70"/>
                  </a:cxn>
                  <a:cxn ang="0">
                    <a:pos x="460" y="89"/>
                  </a:cxn>
                  <a:cxn ang="0">
                    <a:pos x="479" y="112"/>
                  </a:cxn>
                </a:cxnLst>
                <a:rect l="0" t="0" r="r" b="b"/>
                <a:pathLst>
                  <a:path w="480" h="132">
                    <a:moveTo>
                      <a:pt x="479" y="112"/>
                    </a:moveTo>
                    <a:lnTo>
                      <a:pt x="480" y="117"/>
                    </a:lnTo>
                    <a:lnTo>
                      <a:pt x="479" y="122"/>
                    </a:lnTo>
                    <a:lnTo>
                      <a:pt x="477" y="127"/>
                    </a:lnTo>
                    <a:lnTo>
                      <a:pt x="477" y="132"/>
                    </a:lnTo>
                    <a:lnTo>
                      <a:pt x="449" y="105"/>
                    </a:lnTo>
                    <a:lnTo>
                      <a:pt x="419" y="82"/>
                    </a:lnTo>
                    <a:lnTo>
                      <a:pt x="387" y="62"/>
                    </a:lnTo>
                    <a:lnTo>
                      <a:pt x="355" y="47"/>
                    </a:lnTo>
                    <a:lnTo>
                      <a:pt x="322" y="35"/>
                    </a:lnTo>
                    <a:lnTo>
                      <a:pt x="289" y="27"/>
                    </a:lnTo>
                    <a:lnTo>
                      <a:pt x="257" y="20"/>
                    </a:lnTo>
                    <a:lnTo>
                      <a:pt x="224" y="17"/>
                    </a:lnTo>
                    <a:lnTo>
                      <a:pt x="192" y="15"/>
                    </a:lnTo>
                    <a:lnTo>
                      <a:pt x="160" y="15"/>
                    </a:lnTo>
                    <a:lnTo>
                      <a:pt x="128" y="17"/>
                    </a:lnTo>
                    <a:lnTo>
                      <a:pt x="100" y="20"/>
                    </a:lnTo>
                    <a:lnTo>
                      <a:pt x="72" y="24"/>
                    </a:lnTo>
                    <a:lnTo>
                      <a:pt x="47" y="27"/>
                    </a:lnTo>
                    <a:lnTo>
                      <a:pt x="22" y="30"/>
                    </a:lnTo>
                    <a:lnTo>
                      <a:pt x="0" y="34"/>
                    </a:lnTo>
                    <a:lnTo>
                      <a:pt x="15" y="24"/>
                    </a:lnTo>
                    <a:lnTo>
                      <a:pt x="37" y="15"/>
                    </a:lnTo>
                    <a:lnTo>
                      <a:pt x="63" y="9"/>
                    </a:lnTo>
                    <a:lnTo>
                      <a:pt x="92" y="5"/>
                    </a:lnTo>
                    <a:lnTo>
                      <a:pt x="125" y="2"/>
                    </a:lnTo>
                    <a:lnTo>
                      <a:pt x="160" y="0"/>
                    </a:lnTo>
                    <a:lnTo>
                      <a:pt x="197" y="2"/>
                    </a:lnTo>
                    <a:lnTo>
                      <a:pt x="235" y="4"/>
                    </a:lnTo>
                    <a:lnTo>
                      <a:pt x="274" y="9"/>
                    </a:lnTo>
                    <a:lnTo>
                      <a:pt x="310" y="17"/>
                    </a:lnTo>
                    <a:lnTo>
                      <a:pt x="345" y="25"/>
                    </a:lnTo>
                    <a:lnTo>
                      <a:pt x="380" y="39"/>
                    </a:lnTo>
                    <a:lnTo>
                      <a:pt x="410" y="52"/>
                    </a:lnTo>
                    <a:lnTo>
                      <a:pt x="439" y="70"/>
                    </a:lnTo>
                    <a:lnTo>
                      <a:pt x="460" y="89"/>
                    </a:lnTo>
                    <a:lnTo>
                      <a:pt x="479" y="1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8" name="Freeform 874"/>
              <p:cNvSpPr>
                <a:spLocks/>
              </p:cNvSpPr>
              <p:nvPr/>
            </p:nvSpPr>
            <p:spPr bwMode="auto">
              <a:xfrm>
                <a:off x="4365" y="3974"/>
                <a:ext cx="31" cy="4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10"/>
                  </a:cxn>
                  <a:cxn ang="0">
                    <a:pos x="39" y="21"/>
                  </a:cxn>
                  <a:cxn ang="0">
                    <a:pos x="27" y="36"/>
                  </a:cxn>
                  <a:cxn ang="0">
                    <a:pos x="15" y="53"/>
                  </a:cxn>
                  <a:cxn ang="0">
                    <a:pos x="7" y="68"/>
                  </a:cxn>
                  <a:cxn ang="0">
                    <a:pos x="2" y="81"/>
                  </a:cxn>
                  <a:cxn ang="0">
                    <a:pos x="0" y="91"/>
                  </a:cxn>
                  <a:cxn ang="0">
                    <a:pos x="2" y="96"/>
                  </a:cxn>
                  <a:cxn ang="0">
                    <a:pos x="7" y="95"/>
                  </a:cxn>
                  <a:cxn ang="0">
                    <a:pos x="14" y="88"/>
                  </a:cxn>
                  <a:cxn ang="0">
                    <a:pos x="20" y="76"/>
                  </a:cxn>
                  <a:cxn ang="0">
                    <a:pos x="27" y="63"/>
                  </a:cxn>
                  <a:cxn ang="0">
                    <a:pos x="35" y="46"/>
                  </a:cxn>
                  <a:cxn ang="0">
                    <a:pos x="44" y="30"/>
                  </a:cxn>
                  <a:cxn ang="0">
                    <a:pos x="54" y="13"/>
                  </a:cxn>
                  <a:cxn ang="0">
                    <a:pos x="64" y="0"/>
                  </a:cxn>
                </a:cxnLst>
                <a:rect l="0" t="0" r="r" b="b"/>
                <a:pathLst>
                  <a:path w="64" h="96">
                    <a:moveTo>
                      <a:pt x="64" y="0"/>
                    </a:moveTo>
                    <a:lnTo>
                      <a:pt x="52" y="10"/>
                    </a:lnTo>
                    <a:lnTo>
                      <a:pt x="39" y="21"/>
                    </a:lnTo>
                    <a:lnTo>
                      <a:pt x="27" y="36"/>
                    </a:lnTo>
                    <a:lnTo>
                      <a:pt x="15" y="53"/>
                    </a:lnTo>
                    <a:lnTo>
                      <a:pt x="7" y="68"/>
                    </a:lnTo>
                    <a:lnTo>
                      <a:pt x="2" y="81"/>
                    </a:lnTo>
                    <a:lnTo>
                      <a:pt x="0" y="91"/>
                    </a:lnTo>
                    <a:lnTo>
                      <a:pt x="2" y="96"/>
                    </a:lnTo>
                    <a:lnTo>
                      <a:pt x="7" y="95"/>
                    </a:lnTo>
                    <a:lnTo>
                      <a:pt x="14" y="88"/>
                    </a:lnTo>
                    <a:lnTo>
                      <a:pt x="20" y="76"/>
                    </a:lnTo>
                    <a:lnTo>
                      <a:pt x="27" y="63"/>
                    </a:lnTo>
                    <a:lnTo>
                      <a:pt x="35" y="46"/>
                    </a:lnTo>
                    <a:lnTo>
                      <a:pt x="44" y="30"/>
                    </a:lnTo>
                    <a:lnTo>
                      <a:pt x="54" y="1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9" name="Freeform 875"/>
              <p:cNvSpPr>
                <a:spLocks/>
              </p:cNvSpPr>
              <p:nvPr/>
            </p:nvSpPr>
            <p:spPr bwMode="auto">
              <a:xfrm>
                <a:off x="4372" y="3972"/>
                <a:ext cx="48" cy="57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0" y="109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25" y="60"/>
                  </a:cxn>
                  <a:cxn ang="0">
                    <a:pos x="40" y="42"/>
                  </a:cxn>
                  <a:cxn ang="0">
                    <a:pos x="57" y="24"/>
                  </a:cxn>
                  <a:cxn ang="0">
                    <a:pos x="75" y="9"/>
                  </a:cxn>
                  <a:cxn ang="0">
                    <a:pos x="95" y="0"/>
                  </a:cxn>
                  <a:cxn ang="0">
                    <a:pos x="84" y="12"/>
                  </a:cxn>
                  <a:cxn ang="0">
                    <a:pos x="72" y="30"/>
                  </a:cxn>
                  <a:cxn ang="0">
                    <a:pos x="57" y="49"/>
                  </a:cxn>
                  <a:cxn ang="0">
                    <a:pos x="42" y="69"/>
                  </a:cxn>
                  <a:cxn ang="0">
                    <a:pos x="29" y="87"/>
                  </a:cxn>
                  <a:cxn ang="0">
                    <a:pos x="17" y="102"/>
                  </a:cxn>
                  <a:cxn ang="0">
                    <a:pos x="7" y="112"/>
                  </a:cxn>
                  <a:cxn ang="0">
                    <a:pos x="2" y="114"/>
                  </a:cxn>
                </a:cxnLst>
                <a:rect l="0" t="0" r="r" b="b"/>
                <a:pathLst>
                  <a:path w="95" h="114">
                    <a:moveTo>
                      <a:pt x="2" y="114"/>
                    </a:moveTo>
                    <a:lnTo>
                      <a:pt x="0" y="109"/>
                    </a:lnTo>
                    <a:lnTo>
                      <a:pt x="5" y="95"/>
                    </a:lnTo>
                    <a:lnTo>
                      <a:pt x="14" y="80"/>
                    </a:lnTo>
                    <a:lnTo>
                      <a:pt x="25" y="60"/>
                    </a:lnTo>
                    <a:lnTo>
                      <a:pt x="40" y="42"/>
                    </a:lnTo>
                    <a:lnTo>
                      <a:pt x="57" y="24"/>
                    </a:lnTo>
                    <a:lnTo>
                      <a:pt x="75" y="9"/>
                    </a:lnTo>
                    <a:lnTo>
                      <a:pt x="95" y="0"/>
                    </a:lnTo>
                    <a:lnTo>
                      <a:pt x="84" y="12"/>
                    </a:lnTo>
                    <a:lnTo>
                      <a:pt x="72" y="30"/>
                    </a:lnTo>
                    <a:lnTo>
                      <a:pt x="57" y="49"/>
                    </a:lnTo>
                    <a:lnTo>
                      <a:pt x="42" y="69"/>
                    </a:lnTo>
                    <a:lnTo>
                      <a:pt x="29" y="87"/>
                    </a:lnTo>
                    <a:lnTo>
                      <a:pt x="17" y="102"/>
                    </a:lnTo>
                    <a:lnTo>
                      <a:pt x="7" y="112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0" name="Freeform 876"/>
              <p:cNvSpPr>
                <a:spLocks/>
              </p:cNvSpPr>
              <p:nvPr/>
            </p:nvSpPr>
            <p:spPr bwMode="auto">
              <a:xfrm>
                <a:off x="4404" y="3970"/>
                <a:ext cx="61" cy="67"/>
              </a:xfrm>
              <a:custGeom>
                <a:avLst/>
                <a:gdLst/>
                <a:ahLst/>
                <a:cxnLst>
                  <a:cxn ang="0">
                    <a:pos x="1" y="133"/>
                  </a:cxn>
                  <a:cxn ang="0">
                    <a:pos x="0" y="127"/>
                  </a:cxn>
                  <a:cxn ang="0">
                    <a:pos x="6" y="112"/>
                  </a:cxn>
                  <a:cxn ang="0">
                    <a:pos x="20" y="92"/>
                  </a:cxn>
                  <a:cxn ang="0">
                    <a:pos x="36" y="70"/>
                  </a:cxn>
                  <a:cxn ang="0">
                    <a:pos x="56" y="47"/>
                  </a:cxn>
                  <a:cxn ang="0">
                    <a:pos x="78" y="27"/>
                  </a:cxn>
                  <a:cxn ang="0">
                    <a:pos x="102" y="10"/>
                  </a:cxn>
                  <a:cxn ang="0">
                    <a:pos x="122" y="0"/>
                  </a:cxn>
                  <a:cxn ang="0">
                    <a:pos x="112" y="10"/>
                  </a:cxn>
                  <a:cxn ang="0">
                    <a:pos x="98" y="28"/>
                  </a:cxn>
                  <a:cxn ang="0">
                    <a:pos x="80" y="50"/>
                  </a:cxn>
                  <a:cxn ang="0">
                    <a:pos x="60" y="75"/>
                  </a:cxn>
                  <a:cxn ang="0">
                    <a:pos x="41" y="98"/>
                  </a:cxn>
                  <a:cxn ang="0">
                    <a:pos x="23" y="118"/>
                  </a:cxn>
                  <a:cxn ang="0">
                    <a:pos x="10" y="130"/>
                  </a:cxn>
                  <a:cxn ang="0">
                    <a:pos x="1" y="133"/>
                  </a:cxn>
                </a:cxnLst>
                <a:rect l="0" t="0" r="r" b="b"/>
                <a:pathLst>
                  <a:path w="122" h="133">
                    <a:moveTo>
                      <a:pt x="1" y="133"/>
                    </a:moveTo>
                    <a:lnTo>
                      <a:pt x="0" y="127"/>
                    </a:lnTo>
                    <a:lnTo>
                      <a:pt x="6" y="112"/>
                    </a:lnTo>
                    <a:lnTo>
                      <a:pt x="20" y="92"/>
                    </a:lnTo>
                    <a:lnTo>
                      <a:pt x="36" y="70"/>
                    </a:lnTo>
                    <a:lnTo>
                      <a:pt x="56" y="47"/>
                    </a:lnTo>
                    <a:lnTo>
                      <a:pt x="78" y="27"/>
                    </a:lnTo>
                    <a:lnTo>
                      <a:pt x="102" y="10"/>
                    </a:lnTo>
                    <a:lnTo>
                      <a:pt x="122" y="0"/>
                    </a:lnTo>
                    <a:lnTo>
                      <a:pt x="112" y="10"/>
                    </a:lnTo>
                    <a:lnTo>
                      <a:pt x="98" y="28"/>
                    </a:lnTo>
                    <a:lnTo>
                      <a:pt x="80" y="50"/>
                    </a:lnTo>
                    <a:lnTo>
                      <a:pt x="60" y="75"/>
                    </a:lnTo>
                    <a:lnTo>
                      <a:pt x="41" y="98"/>
                    </a:lnTo>
                    <a:lnTo>
                      <a:pt x="23" y="118"/>
                    </a:lnTo>
                    <a:lnTo>
                      <a:pt x="10" y="130"/>
                    </a:lnTo>
                    <a:lnTo>
                      <a:pt x="1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1" name="Freeform 877"/>
              <p:cNvSpPr>
                <a:spLocks/>
              </p:cNvSpPr>
              <p:nvPr/>
            </p:nvSpPr>
            <p:spPr bwMode="auto">
              <a:xfrm>
                <a:off x="4452" y="3975"/>
                <a:ext cx="56" cy="74"/>
              </a:xfrm>
              <a:custGeom>
                <a:avLst/>
                <a:gdLst/>
                <a:ahLst/>
                <a:cxnLst>
                  <a:cxn ang="0">
                    <a:pos x="1" y="147"/>
                  </a:cxn>
                  <a:cxn ang="0">
                    <a:pos x="0" y="137"/>
                  </a:cxn>
                  <a:cxn ang="0">
                    <a:pos x="6" y="120"/>
                  </a:cxn>
                  <a:cxn ang="0">
                    <a:pos x="18" y="98"/>
                  </a:cxn>
                  <a:cxn ang="0">
                    <a:pos x="35" y="73"/>
                  </a:cxn>
                  <a:cxn ang="0">
                    <a:pos x="53" y="48"/>
                  </a:cxn>
                  <a:cxn ang="0">
                    <a:pos x="73" y="27"/>
                  </a:cxn>
                  <a:cxn ang="0">
                    <a:pos x="93" y="10"/>
                  </a:cxn>
                  <a:cxn ang="0">
                    <a:pos x="111" y="0"/>
                  </a:cxn>
                  <a:cxn ang="0">
                    <a:pos x="105" y="12"/>
                  </a:cxn>
                  <a:cxn ang="0">
                    <a:pos x="91" y="30"/>
                  </a:cxn>
                  <a:cxn ang="0">
                    <a:pos x="75" y="55"/>
                  </a:cxn>
                  <a:cxn ang="0">
                    <a:pos x="56" y="82"/>
                  </a:cxn>
                  <a:cxn ang="0">
                    <a:pos x="38" y="107"/>
                  </a:cxn>
                  <a:cxn ang="0">
                    <a:pos x="21" y="128"/>
                  </a:cxn>
                  <a:cxn ang="0">
                    <a:pos x="10" y="143"/>
                  </a:cxn>
                  <a:cxn ang="0">
                    <a:pos x="1" y="147"/>
                  </a:cxn>
                </a:cxnLst>
                <a:rect l="0" t="0" r="r" b="b"/>
                <a:pathLst>
                  <a:path w="111" h="147">
                    <a:moveTo>
                      <a:pt x="1" y="147"/>
                    </a:moveTo>
                    <a:lnTo>
                      <a:pt x="0" y="137"/>
                    </a:lnTo>
                    <a:lnTo>
                      <a:pt x="6" y="120"/>
                    </a:lnTo>
                    <a:lnTo>
                      <a:pt x="18" y="98"/>
                    </a:lnTo>
                    <a:lnTo>
                      <a:pt x="35" y="73"/>
                    </a:lnTo>
                    <a:lnTo>
                      <a:pt x="53" y="48"/>
                    </a:lnTo>
                    <a:lnTo>
                      <a:pt x="73" y="27"/>
                    </a:lnTo>
                    <a:lnTo>
                      <a:pt x="93" y="10"/>
                    </a:lnTo>
                    <a:lnTo>
                      <a:pt x="111" y="0"/>
                    </a:lnTo>
                    <a:lnTo>
                      <a:pt x="105" y="12"/>
                    </a:lnTo>
                    <a:lnTo>
                      <a:pt x="91" y="30"/>
                    </a:lnTo>
                    <a:lnTo>
                      <a:pt x="75" y="55"/>
                    </a:lnTo>
                    <a:lnTo>
                      <a:pt x="56" y="82"/>
                    </a:lnTo>
                    <a:lnTo>
                      <a:pt x="38" y="107"/>
                    </a:lnTo>
                    <a:lnTo>
                      <a:pt x="21" y="128"/>
                    </a:lnTo>
                    <a:lnTo>
                      <a:pt x="10" y="143"/>
                    </a:lnTo>
                    <a:lnTo>
                      <a:pt x="1" y="1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2" name="Freeform 878"/>
              <p:cNvSpPr>
                <a:spLocks/>
              </p:cNvSpPr>
              <p:nvPr/>
            </p:nvSpPr>
            <p:spPr bwMode="auto">
              <a:xfrm>
                <a:off x="4477" y="3984"/>
                <a:ext cx="49" cy="67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126"/>
                  </a:cxn>
                  <a:cxn ang="0">
                    <a:pos x="5" y="111"/>
                  </a:cxn>
                  <a:cxn ang="0">
                    <a:pos x="16" y="90"/>
                  </a:cxn>
                  <a:cxn ang="0">
                    <a:pos x="31" y="66"/>
                  </a:cxn>
                  <a:cxn ang="0">
                    <a:pos x="48" y="43"/>
                  </a:cxn>
                  <a:cxn ang="0">
                    <a:pos x="66" y="21"/>
                  </a:cxn>
                  <a:cxn ang="0">
                    <a:pos x="81" y="6"/>
                  </a:cxn>
                  <a:cxn ang="0">
                    <a:pos x="96" y="0"/>
                  </a:cxn>
                  <a:cxn ang="0">
                    <a:pos x="88" y="11"/>
                  </a:cxn>
                  <a:cxn ang="0">
                    <a:pos x="76" y="31"/>
                  </a:cxn>
                  <a:cxn ang="0">
                    <a:pos x="63" y="55"/>
                  </a:cxn>
                  <a:cxn ang="0">
                    <a:pos x="48" y="78"/>
                  </a:cxn>
                  <a:cxn ang="0">
                    <a:pos x="35" y="101"/>
                  </a:cxn>
                  <a:cxn ang="0">
                    <a:pos x="20" y="120"/>
                  </a:cxn>
                  <a:cxn ang="0">
                    <a:pos x="8" y="131"/>
                  </a:cxn>
                  <a:cxn ang="0">
                    <a:pos x="0" y="133"/>
                  </a:cxn>
                </a:cxnLst>
                <a:rect l="0" t="0" r="r" b="b"/>
                <a:pathLst>
                  <a:path w="96" h="133">
                    <a:moveTo>
                      <a:pt x="0" y="133"/>
                    </a:moveTo>
                    <a:lnTo>
                      <a:pt x="0" y="126"/>
                    </a:lnTo>
                    <a:lnTo>
                      <a:pt x="5" y="111"/>
                    </a:lnTo>
                    <a:lnTo>
                      <a:pt x="16" y="90"/>
                    </a:lnTo>
                    <a:lnTo>
                      <a:pt x="31" y="66"/>
                    </a:lnTo>
                    <a:lnTo>
                      <a:pt x="48" y="43"/>
                    </a:lnTo>
                    <a:lnTo>
                      <a:pt x="66" y="21"/>
                    </a:lnTo>
                    <a:lnTo>
                      <a:pt x="81" y="6"/>
                    </a:lnTo>
                    <a:lnTo>
                      <a:pt x="96" y="0"/>
                    </a:lnTo>
                    <a:lnTo>
                      <a:pt x="88" y="11"/>
                    </a:lnTo>
                    <a:lnTo>
                      <a:pt x="76" y="31"/>
                    </a:lnTo>
                    <a:lnTo>
                      <a:pt x="63" y="55"/>
                    </a:lnTo>
                    <a:lnTo>
                      <a:pt x="48" y="78"/>
                    </a:lnTo>
                    <a:lnTo>
                      <a:pt x="35" y="101"/>
                    </a:lnTo>
                    <a:lnTo>
                      <a:pt x="20" y="120"/>
                    </a:lnTo>
                    <a:lnTo>
                      <a:pt x="8" y="13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3" name="Freeform 879"/>
              <p:cNvSpPr>
                <a:spLocks/>
              </p:cNvSpPr>
              <p:nvPr/>
            </p:nvSpPr>
            <p:spPr bwMode="auto">
              <a:xfrm>
                <a:off x="4519" y="3994"/>
                <a:ext cx="41" cy="55"/>
              </a:xfrm>
              <a:custGeom>
                <a:avLst/>
                <a:gdLst/>
                <a:ahLst/>
                <a:cxnLst>
                  <a:cxn ang="0">
                    <a:pos x="2" y="110"/>
                  </a:cxn>
                  <a:cxn ang="0">
                    <a:pos x="0" y="103"/>
                  </a:cxn>
                  <a:cxn ang="0">
                    <a:pos x="2" y="91"/>
                  </a:cxn>
                  <a:cxn ang="0">
                    <a:pos x="8" y="75"/>
                  </a:cxn>
                  <a:cxn ang="0">
                    <a:pos x="20" y="56"/>
                  </a:cxn>
                  <a:cxn ang="0">
                    <a:pos x="32" y="38"/>
                  </a:cxn>
                  <a:cxn ang="0">
                    <a:pos x="47" y="21"/>
                  </a:cxn>
                  <a:cxn ang="0">
                    <a:pos x="63" y="8"/>
                  </a:cxn>
                  <a:cxn ang="0">
                    <a:pos x="82" y="0"/>
                  </a:cxn>
                  <a:cxn ang="0">
                    <a:pos x="73" y="11"/>
                  </a:cxn>
                  <a:cxn ang="0">
                    <a:pos x="63" y="28"/>
                  </a:cxn>
                  <a:cxn ang="0">
                    <a:pos x="52" y="46"/>
                  </a:cxn>
                  <a:cxn ang="0">
                    <a:pos x="40" y="66"/>
                  </a:cxn>
                  <a:cxn ang="0">
                    <a:pos x="27" y="85"/>
                  </a:cxn>
                  <a:cxn ang="0">
                    <a:pos x="17" y="100"/>
                  </a:cxn>
                  <a:cxn ang="0">
                    <a:pos x="8" y="108"/>
                  </a:cxn>
                  <a:cxn ang="0">
                    <a:pos x="2" y="110"/>
                  </a:cxn>
                </a:cxnLst>
                <a:rect l="0" t="0" r="r" b="b"/>
                <a:pathLst>
                  <a:path w="82" h="110">
                    <a:moveTo>
                      <a:pt x="2" y="110"/>
                    </a:moveTo>
                    <a:lnTo>
                      <a:pt x="0" y="103"/>
                    </a:lnTo>
                    <a:lnTo>
                      <a:pt x="2" y="91"/>
                    </a:lnTo>
                    <a:lnTo>
                      <a:pt x="8" y="75"/>
                    </a:lnTo>
                    <a:lnTo>
                      <a:pt x="20" y="56"/>
                    </a:lnTo>
                    <a:lnTo>
                      <a:pt x="32" y="38"/>
                    </a:lnTo>
                    <a:lnTo>
                      <a:pt x="47" y="21"/>
                    </a:lnTo>
                    <a:lnTo>
                      <a:pt x="63" y="8"/>
                    </a:lnTo>
                    <a:lnTo>
                      <a:pt x="82" y="0"/>
                    </a:lnTo>
                    <a:lnTo>
                      <a:pt x="73" y="11"/>
                    </a:lnTo>
                    <a:lnTo>
                      <a:pt x="63" y="28"/>
                    </a:lnTo>
                    <a:lnTo>
                      <a:pt x="52" y="46"/>
                    </a:lnTo>
                    <a:lnTo>
                      <a:pt x="40" y="66"/>
                    </a:lnTo>
                    <a:lnTo>
                      <a:pt x="27" y="85"/>
                    </a:lnTo>
                    <a:lnTo>
                      <a:pt x="17" y="100"/>
                    </a:lnTo>
                    <a:lnTo>
                      <a:pt x="8" y="108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4" name="Freeform 880"/>
              <p:cNvSpPr>
                <a:spLocks/>
              </p:cNvSpPr>
              <p:nvPr/>
            </p:nvSpPr>
            <p:spPr bwMode="auto">
              <a:xfrm>
                <a:off x="4578" y="4026"/>
                <a:ext cx="11" cy="34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5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22" y="0"/>
                  </a:cxn>
                  <a:cxn ang="0">
                    <a:pos x="14" y="18"/>
                  </a:cxn>
                  <a:cxn ang="0">
                    <a:pos x="14" y="43"/>
                  </a:cxn>
                  <a:cxn ang="0">
                    <a:pos x="14" y="63"/>
                  </a:cxn>
                  <a:cxn ang="0">
                    <a:pos x="7" y="66"/>
                  </a:cxn>
                </a:cxnLst>
                <a:rect l="0" t="0" r="r" b="b"/>
                <a:pathLst>
                  <a:path w="22" h="66">
                    <a:moveTo>
                      <a:pt x="7" y="66"/>
                    </a:moveTo>
                    <a:lnTo>
                      <a:pt x="0" y="55"/>
                    </a:lnTo>
                    <a:lnTo>
                      <a:pt x="0" y="33"/>
                    </a:lnTo>
                    <a:lnTo>
                      <a:pt x="7" y="10"/>
                    </a:lnTo>
                    <a:lnTo>
                      <a:pt x="22" y="0"/>
                    </a:lnTo>
                    <a:lnTo>
                      <a:pt x="14" y="18"/>
                    </a:lnTo>
                    <a:lnTo>
                      <a:pt x="14" y="43"/>
                    </a:lnTo>
                    <a:lnTo>
                      <a:pt x="14" y="63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5" name="Freeform 881"/>
              <p:cNvSpPr>
                <a:spLocks/>
              </p:cNvSpPr>
              <p:nvPr/>
            </p:nvSpPr>
            <p:spPr bwMode="auto">
              <a:xfrm>
                <a:off x="4391" y="3970"/>
                <a:ext cx="54" cy="6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0" y="117"/>
                  </a:cxn>
                  <a:cxn ang="0">
                    <a:pos x="5" y="104"/>
                  </a:cxn>
                  <a:cxn ang="0">
                    <a:pos x="15" y="85"/>
                  </a:cxn>
                  <a:cxn ang="0">
                    <a:pos x="30" y="65"/>
                  </a:cxn>
                  <a:cxn ang="0">
                    <a:pos x="48" y="44"/>
                  </a:cxn>
                  <a:cxn ang="0">
                    <a:pos x="68" y="25"/>
                  </a:cxn>
                  <a:cxn ang="0">
                    <a:pos x="88" y="10"/>
                  </a:cxn>
                  <a:cxn ang="0">
                    <a:pos x="109" y="0"/>
                  </a:cxn>
                  <a:cxn ang="0">
                    <a:pos x="100" y="10"/>
                  </a:cxn>
                  <a:cxn ang="0">
                    <a:pos x="87" y="27"/>
                  </a:cxn>
                  <a:cxn ang="0">
                    <a:pos x="72" y="49"/>
                  </a:cxn>
                  <a:cxn ang="0">
                    <a:pos x="55" y="70"/>
                  </a:cxn>
                  <a:cxn ang="0">
                    <a:pos x="38" y="92"/>
                  </a:cxn>
                  <a:cxn ang="0">
                    <a:pos x="22" y="110"/>
                  </a:cxn>
                  <a:cxn ang="0">
                    <a:pos x="10" y="122"/>
                  </a:cxn>
                  <a:cxn ang="0">
                    <a:pos x="2" y="124"/>
                  </a:cxn>
                </a:cxnLst>
                <a:rect l="0" t="0" r="r" b="b"/>
                <a:pathLst>
                  <a:path w="109" h="124">
                    <a:moveTo>
                      <a:pt x="2" y="124"/>
                    </a:moveTo>
                    <a:lnTo>
                      <a:pt x="0" y="117"/>
                    </a:lnTo>
                    <a:lnTo>
                      <a:pt x="5" y="104"/>
                    </a:lnTo>
                    <a:lnTo>
                      <a:pt x="15" y="85"/>
                    </a:lnTo>
                    <a:lnTo>
                      <a:pt x="30" y="65"/>
                    </a:lnTo>
                    <a:lnTo>
                      <a:pt x="48" y="44"/>
                    </a:lnTo>
                    <a:lnTo>
                      <a:pt x="68" y="25"/>
                    </a:lnTo>
                    <a:lnTo>
                      <a:pt x="88" y="10"/>
                    </a:lnTo>
                    <a:lnTo>
                      <a:pt x="109" y="0"/>
                    </a:lnTo>
                    <a:lnTo>
                      <a:pt x="100" y="10"/>
                    </a:lnTo>
                    <a:lnTo>
                      <a:pt x="87" y="27"/>
                    </a:lnTo>
                    <a:lnTo>
                      <a:pt x="72" y="49"/>
                    </a:lnTo>
                    <a:lnTo>
                      <a:pt x="55" y="70"/>
                    </a:lnTo>
                    <a:lnTo>
                      <a:pt x="38" y="92"/>
                    </a:lnTo>
                    <a:lnTo>
                      <a:pt x="22" y="110"/>
                    </a:lnTo>
                    <a:lnTo>
                      <a:pt x="10" y="122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6" name="Freeform 882"/>
              <p:cNvSpPr>
                <a:spLocks/>
              </p:cNvSpPr>
              <p:nvPr/>
            </p:nvSpPr>
            <p:spPr bwMode="auto">
              <a:xfrm>
                <a:off x="4431" y="3971"/>
                <a:ext cx="54" cy="72"/>
              </a:xfrm>
              <a:custGeom>
                <a:avLst/>
                <a:gdLst/>
                <a:ahLst/>
                <a:cxnLst>
                  <a:cxn ang="0">
                    <a:pos x="1" y="143"/>
                  </a:cxn>
                  <a:cxn ang="0">
                    <a:pos x="0" y="135"/>
                  </a:cxn>
                  <a:cxn ang="0">
                    <a:pos x="5" y="118"/>
                  </a:cxn>
                  <a:cxn ang="0">
                    <a:pos x="16" y="96"/>
                  </a:cxn>
                  <a:cxn ang="0">
                    <a:pos x="32" y="71"/>
                  </a:cxn>
                  <a:cxn ang="0">
                    <a:pos x="50" y="46"/>
                  </a:cxn>
                  <a:cxn ang="0">
                    <a:pos x="70" y="25"/>
                  </a:cxn>
                  <a:cxn ang="0">
                    <a:pos x="88" y="8"/>
                  </a:cxn>
                  <a:cxn ang="0">
                    <a:pos x="107" y="0"/>
                  </a:cxn>
                  <a:cxn ang="0">
                    <a:pos x="100" y="11"/>
                  </a:cxn>
                  <a:cxn ang="0">
                    <a:pos x="87" y="30"/>
                  </a:cxn>
                  <a:cxn ang="0">
                    <a:pos x="72" y="55"/>
                  </a:cxn>
                  <a:cxn ang="0">
                    <a:pos x="55" y="80"/>
                  </a:cxn>
                  <a:cxn ang="0">
                    <a:pos x="37" y="105"/>
                  </a:cxn>
                  <a:cxn ang="0">
                    <a:pos x="21" y="126"/>
                  </a:cxn>
                  <a:cxn ang="0">
                    <a:pos x="8" y="140"/>
                  </a:cxn>
                  <a:cxn ang="0">
                    <a:pos x="1" y="143"/>
                  </a:cxn>
                </a:cxnLst>
                <a:rect l="0" t="0" r="r" b="b"/>
                <a:pathLst>
                  <a:path w="107" h="143">
                    <a:moveTo>
                      <a:pt x="1" y="143"/>
                    </a:moveTo>
                    <a:lnTo>
                      <a:pt x="0" y="135"/>
                    </a:lnTo>
                    <a:lnTo>
                      <a:pt x="5" y="118"/>
                    </a:lnTo>
                    <a:lnTo>
                      <a:pt x="16" y="96"/>
                    </a:lnTo>
                    <a:lnTo>
                      <a:pt x="32" y="71"/>
                    </a:lnTo>
                    <a:lnTo>
                      <a:pt x="50" y="46"/>
                    </a:lnTo>
                    <a:lnTo>
                      <a:pt x="70" y="25"/>
                    </a:lnTo>
                    <a:lnTo>
                      <a:pt x="88" y="8"/>
                    </a:lnTo>
                    <a:lnTo>
                      <a:pt x="107" y="0"/>
                    </a:lnTo>
                    <a:lnTo>
                      <a:pt x="100" y="11"/>
                    </a:lnTo>
                    <a:lnTo>
                      <a:pt x="87" y="30"/>
                    </a:lnTo>
                    <a:lnTo>
                      <a:pt x="72" y="55"/>
                    </a:lnTo>
                    <a:lnTo>
                      <a:pt x="55" y="80"/>
                    </a:lnTo>
                    <a:lnTo>
                      <a:pt x="37" y="105"/>
                    </a:lnTo>
                    <a:lnTo>
                      <a:pt x="21" y="126"/>
                    </a:lnTo>
                    <a:lnTo>
                      <a:pt x="8" y="140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7" name="Freeform 883"/>
              <p:cNvSpPr>
                <a:spLocks/>
              </p:cNvSpPr>
              <p:nvPr/>
            </p:nvSpPr>
            <p:spPr bwMode="auto">
              <a:xfrm>
                <a:off x="4503" y="3984"/>
                <a:ext cx="40" cy="69"/>
              </a:xfrm>
              <a:custGeom>
                <a:avLst/>
                <a:gdLst/>
                <a:ahLst/>
                <a:cxnLst>
                  <a:cxn ang="0">
                    <a:pos x="2" y="138"/>
                  </a:cxn>
                  <a:cxn ang="0">
                    <a:pos x="0" y="130"/>
                  </a:cxn>
                  <a:cxn ang="0">
                    <a:pos x="2" y="115"/>
                  </a:cxn>
                  <a:cxn ang="0">
                    <a:pos x="9" y="95"/>
                  </a:cxn>
                  <a:cxn ang="0">
                    <a:pos x="19" y="71"/>
                  </a:cxn>
                  <a:cxn ang="0">
                    <a:pos x="30" y="48"/>
                  </a:cxn>
                  <a:cxn ang="0">
                    <a:pos x="45" y="26"/>
                  </a:cxn>
                  <a:cxn ang="0">
                    <a:pos x="62" y="10"/>
                  </a:cxn>
                  <a:cxn ang="0">
                    <a:pos x="80" y="0"/>
                  </a:cxn>
                  <a:cxn ang="0">
                    <a:pos x="72" y="13"/>
                  </a:cxn>
                  <a:cxn ang="0">
                    <a:pos x="62" y="31"/>
                  </a:cxn>
                  <a:cxn ang="0">
                    <a:pos x="50" y="55"/>
                  </a:cxn>
                  <a:cxn ang="0">
                    <a:pos x="39" y="80"/>
                  </a:cxn>
                  <a:cxn ang="0">
                    <a:pos x="27" y="103"/>
                  </a:cxn>
                  <a:cxn ang="0">
                    <a:pos x="17" y="123"/>
                  </a:cxn>
                  <a:cxn ang="0">
                    <a:pos x="9" y="135"/>
                  </a:cxn>
                  <a:cxn ang="0">
                    <a:pos x="2" y="138"/>
                  </a:cxn>
                </a:cxnLst>
                <a:rect l="0" t="0" r="r" b="b"/>
                <a:pathLst>
                  <a:path w="80" h="138">
                    <a:moveTo>
                      <a:pt x="2" y="138"/>
                    </a:moveTo>
                    <a:lnTo>
                      <a:pt x="0" y="130"/>
                    </a:lnTo>
                    <a:lnTo>
                      <a:pt x="2" y="115"/>
                    </a:lnTo>
                    <a:lnTo>
                      <a:pt x="9" y="95"/>
                    </a:lnTo>
                    <a:lnTo>
                      <a:pt x="19" y="71"/>
                    </a:lnTo>
                    <a:lnTo>
                      <a:pt x="30" y="48"/>
                    </a:lnTo>
                    <a:lnTo>
                      <a:pt x="45" y="26"/>
                    </a:lnTo>
                    <a:lnTo>
                      <a:pt x="62" y="10"/>
                    </a:lnTo>
                    <a:lnTo>
                      <a:pt x="80" y="0"/>
                    </a:lnTo>
                    <a:lnTo>
                      <a:pt x="72" y="13"/>
                    </a:lnTo>
                    <a:lnTo>
                      <a:pt x="62" y="31"/>
                    </a:lnTo>
                    <a:lnTo>
                      <a:pt x="50" y="55"/>
                    </a:lnTo>
                    <a:lnTo>
                      <a:pt x="39" y="80"/>
                    </a:lnTo>
                    <a:lnTo>
                      <a:pt x="27" y="103"/>
                    </a:lnTo>
                    <a:lnTo>
                      <a:pt x="17" y="123"/>
                    </a:lnTo>
                    <a:lnTo>
                      <a:pt x="9" y="135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68" name="Freeform 884"/>
            <p:cNvSpPr>
              <a:spLocks/>
            </p:cNvSpPr>
            <p:nvPr/>
          </p:nvSpPr>
          <p:spPr bwMode="auto">
            <a:xfrm>
              <a:off x="4531" y="4002"/>
              <a:ext cx="42" cy="51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0" y="95"/>
                </a:cxn>
                <a:cxn ang="0">
                  <a:pos x="7" y="82"/>
                </a:cxn>
                <a:cxn ang="0">
                  <a:pos x="17" y="65"/>
                </a:cxn>
                <a:cxn ang="0">
                  <a:pos x="30" y="47"/>
                </a:cxn>
                <a:cxn ang="0">
                  <a:pos x="45" y="30"/>
                </a:cxn>
                <a:cxn ang="0">
                  <a:pos x="60" y="14"/>
                </a:cxn>
                <a:cxn ang="0">
                  <a:pos x="73" y="4"/>
                </a:cxn>
                <a:cxn ang="0">
                  <a:pos x="83" y="0"/>
                </a:cxn>
                <a:cxn ang="0">
                  <a:pos x="77" y="10"/>
                </a:cxn>
                <a:cxn ang="0">
                  <a:pos x="67" y="24"/>
                </a:cxn>
                <a:cxn ang="0">
                  <a:pos x="55" y="40"/>
                </a:cxn>
                <a:cxn ang="0">
                  <a:pos x="43" y="57"/>
                </a:cxn>
                <a:cxn ang="0">
                  <a:pos x="30" y="74"/>
                </a:cxn>
                <a:cxn ang="0">
                  <a:pos x="18" y="89"/>
                </a:cxn>
                <a:cxn ang="0">
                  <a:pos x="8" y="99"/>
                </a:cxn>
                <a:cxn ang="0">
                  <a:pos x="2" y="102"/>
                </a:cxn>
              </a:cxnLst>
              <a:rect l="0" t="0" r="r" b="b"/>
              <a:pathLst>
                <a:path w="83" h="102">
                  <a:moveTo>
                    <a:pt x="2" y="102"/>
                  </a:moveTo>
                  <a:lnTo>
                    <a:pt x="0" y="95"/>
                  </a:lnTo>
                  <a:lnTo>
                    <a:pt x="7" y="82"/>
                  </a:lnTo>
                  <a:lnTo>
                    <a:pt x="17" y="65"/>
                  </a:lnTo>
                  <a:lnTo>
                    <a:pt x="30" y="47"/>
                  </a:lnTo>
                  <a:lnTo>
                    <a:pt x="45" y="30"/>
                  </a:lnTo>
                  <a:lnTo>
                    <a:pt x="60" y="14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77" y="10"/>
                  </a:lnTo>
                  <a:lnTo>
                    <a:pt x="67" y="24"/>
                  </a:lnTo>
                  <a:lnTo>
                    <a:pt x="55" y="40"/>
                  </a:lnTo>
                  <a:lnTo>
                    <a:pt x="43" y="57"/>
                  </a:lnTo>
                  <a:lnTo>
                    <a:pt x="30" y="74"/>
                  </a:lnTo>
                  <a:lnTo>
                    <a:pt x="18" y="89"/>
                  </a:lnTo>
                  <a:lnTo>
                    <a:pt x="8" y="99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9" name="Freeform 885"/>
            <p:cNvSpPr>
              <a:spLocks/>
            </p:cNvSpPr>
            <p:nvPr/>
          </p:nvSpPr>
          <p:spPr bwMode="auto">
            <a:xfrm>
              <a:off x="4563" y="4009"/>
              <a:ext cx="16" cy="37"/>
            </a:xfrm>
            <a:custGeom>
              <a:avLst/>
              <a:gdLst/>
              <a:ahLst/>
              <a:cxnLst>
                <a:cxn ang="0">
                  <a:pos x="4" y="75"/>
                </a:cxn>
                <a:cxn ang="0">
                  <a:pos x="0" y="61"/>
                </a:cxn>
                <a:cxn ang="0">
                  <a:pos x="5" y="36"/>
                </a:cxn>
                <a:cxn ang="0">
                  <a:pos x="15" y="11"/>
                </a:cxn>
                <a:cxn ang="0">
                  <a:pos x="32" y="0"/>
                </a:cxn>
                <a:cxn ang="0">
                  <a:pos x="20" y="20"/>
                </a:cxn>
                <a:cxn ang="0">
                  <a:pos x="17" y="46"/>
                </a:cxn>
                <a:cxn ang="0">
                  <a:pos x="12" y="70"/>
                </a:cxn>
                <a:cxn ang="0">
                  <a:pos x="4" y="75"/>
                </a:cxn>
              </a:cxnLst>
              <a:rect l="0" t="0" r="r" b="b"/>
              <a:pathLst>
                <a:path w="32" h="75">
                  <a:moveTo>
                    <a:pt x="4" y="75"/>
                  </a:moveTo>
                  <a:lnTo>
                    <a:pt x="0" y="61"/>
                  </a:lnTo>
                  <a:lnTo>
                    <a:pt x="5" y="36"/>
                  </a:lnTo>
                  <a:lnTo>
                    <a:pt x="15" y="11"/>
                  </a:lnTo>
                  <a:lnTo>
                    <a:pt x="32" y="0"/>
                  </a:lnTo>
                  <a:lnTo>
                    <a:pt x="20" y="20"/>
                  </a:lnTo>
                  <a:lnTo>
                    <a:pt x="17" y="46"/>
                  </a:lnTo>
                  <a:lnTo>
                    <a:pt x="12" y="70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0" name="Freeform 886"/>
            <p:cNvSpPr>
              <a:spLocks/>
            </p:cNvSpPr>
            <p:nvPr/>
          </p:nvSpPr>
          <p:spPr bwMode="auto">
            <a:xfrm>
              <a:off x="4346" y="3980"/>
              <a:ext cx="32" cy="2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53" y="14"/>
                </a:cxn>
                <a:cxn ang="0">
                  <a:pos x="45" y="25"/>
                </a:cxn>
                <a:cxn ang="0">
                  <a:pos x="37" y="37"/>
                </a:cxn>
                <a:cxn ang="0">
                  <a:pos x="27" y="47"/>
                </a:cxn>
                <a:cxn ang="0">
                  <a:pos x="17" y="55"/>
                </a:cxn>
                <a:cxn ang="0">
                  <a:pos x="8" y="59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12" y="35"/>
                </a:cxn>
                <a:cxn ang="0">
                  <a:pos x="22" y="27"/>
                </a:cxn>
                <a:cxn ang="0">
                  <a:pos x="35" y="19"/>
                </a:cxn>
                <a:cxn ang="0">
                  <a:pos x="47" y="12"/>
                </a:cxn>
                <a:cxn ang="0">
                  <a:pos x="57" y="5"/>
                </a:cxn>
                <a:cxn ang="0">
                  <a:pos x="65" y="0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lnTo>
                    <a:pt x="60" y="5"/>
                  </a:lnTo>
                  <a:lnTo>
                    <a:pt x="53" y="14"/>
                  </a:lnTo>
                  <a:lnTo>
                    <a:pt x="45" y="25"/>
                  </a:lnTo>
                  <a:lnTo>
                    <a:pt x="37" y="37"/>
                  </a:lnTo>
                  <a:lnTo>
                    <a:pt x="27" y="47"/>
                  </a:lnTo>
                  <a:lnTo>
                    <a:pt x="17" y="55"/>
                  </a:lnTo>
                  <a:lnTo>
                    <a:pt x="8" y="59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12" y="35"/>
                  </a:lnTo>
                  <a:lnTo>
                    <a:pt x="22" y="27"/>
                  </a:lnTo>
                  <a:lnTo>
                    <a:pt x="35" y="19"/>
                  </a:lnTo>
                  <a:lnTo>
                    <a:pt x="47" y="12"/>
                  </a:lnTo>
                  <a:lnTo>
                    <a:pt x="5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1" name="Freeform 887"/>
            <p:cNvSpPr>
              <a:spLocks/>
            </p:cNvSpPr>
            <p:nvPr/>
          </p:nvSpPr>
          <p:spPr bwMode="auto">
            <a:xfrm>
              <a:off x="4332" y="3978"/>
              <a:ext cx="39" cy="8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4" y="5"/>
                </a:cxn>
                <a:cxn ang="0">
                  <a:pos x="64" y="3"/>
                </a:cxn>
                <a:cxn ang="0">
                  <a:pos x="50" y="2"/>
                </a:cxn>
                <a:cxn ang="0">
                  <a:pos x="37" y="2"/>
                </a:cxn>
                <a:cxn ang="0">
                  <a:pos x="24" y="0"/>
                </a:cxn>
                <a:cxn ang="0">
                  <a:pos x="12" y="2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32" y="15"/>
                </a:cxn>
                <a:cxn ang="0">
                  <a:pos x="45" y="13"/>
                </a:cxn>
                <a:cxn ang="0">
                  <a:pos x="59" y="10"/>
                </a:cxn>
                <a:cxn ang="0">
                  <a:pos x="70" y="7"/>
                </a:cxn>
                <a:cxn ang="0">
                  <a:pos x="79" y="5"/>
                </a:cxn>
              </a:cxnLst>
              <a:rect l="0" t="0" r="r" b="b"/>
              <a:pathLst>
                <a:path w="79" h="17">
                  <a:moveTo>
                    <a:pt x="79" y="5"/>
                  </a:moveTo>
                  <a:lnTo>
                    <a:pt x="74" y="5"/>
                  </a:lnTo>
                  <a:lnTo>
                    <a:pt x="64" y="3"/>
                  </a:lnTo>
                  <a:lnTo>
                    <a:pt x="50" y="2"/>
                  </a:lnTo>
                  <a:lnTo>
                    <a:pt x="37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5" y="13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2" name="Freeform 888"/>
            <p:cNvSpPr>
              <a:spLocks/>
            </p:cNvSpPr>
            <p:nvPr/>
          </p:nvSpPr>
          <p:spPr bwMode="auto">
            <a:xfrm>
              <a:off x="4341" y="3948"/>
              <a:ext cx="38" cy="32"/>
            </a:xfrm>
            <a:custGeom>
              <a:avLst/>
              <a:gdLst/>
              <a:ahLst/>
              <a:cxnLst>
                <a:cxn ang="0">
                  <a:pos x="75" y="65"/>
                </a:cxn>
                <a:cxn ang="0">
                  <a:pos x="65" y="58"/>
                </a:cxn>
                <a:cxn ang="0">
                  <a:pos x="51" y="50"/>
                </a:cxn>
                <a:cxn ang="0">
                  <a:pos x="38" y="40"/>
                </a:cxn>
                <a:cxn ang="0">
                  <a:pos x="25" y="30"/>
                </a:cxn>
                <a:cxn ang="0">
                  <a:pos x="13" y="20"/>
                </a:cxn>
                <a:cxn ang="0">
                  <a:pos x="5" y="12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5"/>
                </a:cxn>
                <a:cxn ang="0">
                  <a:pos x="26" y="13"/>
                </a:cxn>
                <a:cxn ang="0">
                  <a:pos x="38" y="25"/>
                </a:cxn>
                <a:cxn ang="0">
                  <a:pos x="50" y="37"/>
                </a:cxn>
                <a:cxn ang="0">
                  <a:pos x="60" y="48"/>
                </a:cxn>
                <a:cxn ang="0">
                  <a:pos x="68" y="58"/>
                </a:cxn>
                <a:cxn ang="0">
                  <a:pos x="75" y="65"/>
                </a:cxn>
              </a:cxnLst>
              <a:rect l="0" t="0" r="r" b="b"/>
              <a:pathLst>
                <a:path w="75" h="65">
                  <a:moveTo>
                    <a:pt x="75" y="65"/>
                  </a:moveTo>
                  <a:lnTo>
                    <a:pt x="65" y="58"/>
                  </a:lnTo>
                  <a:lnTo>
                    <a:pt x="51" y="50"/>
                  </a:lnTo>
                  <a:lnTo>
                    <a:pt x="38" y="40"/>
                  </a:lnTo>
                  <a:lnTo>
                    <a:pt x="25" y="30"/>
                  </a:lnTo>
                  <a:lnTo>
                    <a:pt x="13" y="20"/>
                  </a:lnTo>
                  <a:lnTo>
                    <a:pt x="5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5"/>
                  </a:lnTo>
                  <a:lnTo>
                    <a:pt x="26" y="13"/>
                  </a:lnTo>
                  <a:lnTo>
                    <a:pt x="38" y="25"/>
                  </a:lnTo>
                  <a:lnTo>
                    <a:pt x="50" y="37"/>
                  </a:lnTo>
                  <a:lnTo>
                    <a:pt x="60" y="48"/>
                  </a:lnTo>
                  <a:lnTo>
                    <a:pt x="68" y="58"/>
                  </a:lnTo>
                  <a:lnTo>
                    <a:pt x="75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3" name="Freeform 889"/>
            <p:cNvSpPr>
              <a:spLocks/>
            </p:cNvSpPr>
            <p:nvPr/>
          </p:nvSpPr>
          <p:spPr bwMode="auto">
            <a:xfrm>
              <a:off x="4569" y="3955"/>
              <a:ext cx="11" cy="49"/>
            </a:xfrm>
            <a:custGeom>
              <a:avLst/>
              <a:gdLst/>
              <a:ahLst/>
              <a:cxnLst>
                <a:cxn ang="0">
                  <a:pos x="5" y="99"/>
                </a:cxn>
                <a:cxn ang="0">
                  <a:pos x="2" y="74"/>
                </a:cxn>
                <a:cxn ang="0">
                  <a:pos x="0" y="40"/>
                </a:cxn>
                <a:cxn ang="0">
                  <a:pos x="2" y="14"/>
                </a:cxn>
                <a:cxn ang="0">
                  <a:pos x="13" y="0"/>
                </a:cxn>
                <a:cxn ang="0">
                  <a:pos x="22" y="12"/>
                </a:cxn>
                <a:cxn ang="0">
                  <a:pos x="18" y="39"/>
                </a:cxn>
                <a:cxn ang="0">
                  <a:pos x="10" y="72"/>
                </a:cxn>
                <a:cxn ang="0">
                  <a:pos x="5" y="99"/>
                </a:cxn>
              </a:cxnLst>
              <a:rect l="0" t="0" r="r" b="b"/>
              <a:pathLst>
                <a:path w="22" h="99">
                  <a:moveTo>
                    <a:pt x="5" y="99"/>
                  </a:moveTo>
                  <a:lnTo>
                    <a:pt x="2" y="74"/>
                  </a:lnTo>
                  <a:lnTo>
                    <a:pt x="0" y="40"/>
                  </a:lnTo>
                  <a:lnTo>
                    <a:pt x="2" y="14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18" y="39"/>
                  </a:lnTo>
                  <a:lnTo>
                    <a:pt x="10" y="7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4" name="Freeform 890"/>
            <p:cNvSpPr>
              <a:spLocks/>
            </p:cNvSpPr>
            <p:nvPr/>
          </p:nvSpPr>
          <p:spPr bwMode="auto">
            <a:xfrm>
              <a:off x="4580" y="3965"/>
              <a:ext cx="22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70"/>
                </a:cxn>
                <a:cxn ang="0">
                  <a:pos x="11" y="40"/>
                </a:cxn>
                <a:cxn ang="0">
                  <a:pos x="23" y="12"/>
                </a:cxn>
                <a:cxn ang="0">
                  <a:pos x="38" y="0"/>
                </a:cxn>
                <a:cxn ang="0">
                  <a:pos x="43" y="3"/>
                </a:cxn>
                <a:cxn ang="0">
                  <a:pos x="41" y="12"/>
                </a:cxn>
                <a:cxn ang="0">
                  <a:pos x="36" y="25"/>
                </a:cxn>
                <a:cxn ang="0">
                  <a:pos x="30" y="42"/>
                </a:cxn>
                <a:cxn ang="0">
                  <a:pos x="20" y="58"/>
                </a:cxn>
                <a:cxn ang="0">
                  <a:pos x="11" y="73"/>
                </a:cxn>
                <a:cxn ang="0">
                  <a:pos x="5" y="87"/>
                </a:cxn>
                <a:cxn ang="0">
                  <a:pos x="0" y="93"/>
                </a:cxn>
              </a:cxnLst>
              <a:rect l="0" t="0" r="r" b="b"/>
              <a:pathLst>
                <a:path w="43" h="93">
                  <a:moveTo>
                    <a:pt x="0" y="93"/>
                  </a:moveTo>
                  <a:lnTo>
                    <a:pt x="3" y="70"/>
                  </a:lnTo>
                  <a:lnTo>
                    <a:pt x="11" y="40"/>
                  </a:lnTo>
                  <a:lnTo>
                    <a:pt x="23" y="12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1" y="12"/>
                  </a:lnTo>
                  <a:lnTo>
                    <a:pt x="36" y="25"/>
                  </a:lnTo>
                  <a:lnTo>
                    <a:pt x="30" y="42"/>
                  </a:lnTo>
                  <a:lnTo>
                    <a:pt x="20" y="58"/>
                  </a:lnTo>
                  <a:lnTo>
                    <a:pt x="11" y="73"/>
                  </a:lnTo>
                  <a:lnTo>
                    <a:pt x="5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5" name="Freeform 891"/>
            <p:cNvSpPr>
              <a:spLocks/>
            </p:cNvSpPr>
            <p:nvPr/>
          </p:nvSpPr>
          <p:spPr bwMode="auto">
            <a:xfrm>
              <a:off x="4549" y="3955"/>
              <a:ext cx="11" cy="46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2" y="19"/>
                </a:cxn>
                <a:cxn ang="0">
                  <a:pos x="13" y="0"/>
                </a:cxn>
                <a:cxn ang="0">
                  <a:pos x="22" y="7"/>
                </a:cxn>
                <a:cxn ang="0">
                  <a:pos x="20" y="34"/>
                </a:cxn>
                <a:cxn ang="0">
                  <a:pos x="15" y="67"/>
                </a:cxn>
                <a:cxn ang="0">
                  <a:pos x="12" y="94"/>
                </a:cxn>
              </a:cxnLst>
              <a:rect l="0" t="0" r="r" b="b"/>
              <a:pathLst>
                <a:path w="22" h="94">
                  <a:moveTo>
                    <a:pt x="12" y="94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2" y="19"/>
                  </a:lnTo>
                  <a:lnTo>
                    <a:pt x="13" y="0"/>
                  </a:lnTo>
                  <a:lnTo>
                    <a:pt x="22" y="7"/>
                  </a:lnTo>
                  <a:lnTo>
                    <a:pt x="20" y="34"/>
                  </a:lnTo>
                  <a:lnTo>
                    <a:pt x="15" y="67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6" name="Freeform 892"/>
            <p:cNvSpPr>
              <a:spLocks/>
            </p:cNvSpPr>
            <p:nvPr/>
          </p:nvSpPr>
          <p:spPr bwMode="auto">
            <a:xfrm>
              <a:off x="4531" y="3942"/>
              <a:ext cx="9" cy="50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8" y="80"/>
                </a:cxn>
                <a:cxn ang="0">
                  <a:pos x="2" y="49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7" y="34"/>
                </a:cxn>
                <a:cxn ang="0">
                  <a:pos x="15" y="69"/>
                </a:cxn>
                <a:cxn ang="0">
                  <a:pos x="17" y="100"/>
                </a:cxn>
              </a:cxnLst>
              <a:rect l="0" t="0" r="r" b="b"/>
              <a:pathLst>
                <a:path w="17" h="100">
                  <a:moveTo>
                    <a:pt x="17" y="100"/>
                  </a:moveTo>
                  <a:lnTo>
                    <a:pt x="8" y="80"/>
                  </a:lnTo>
                  <a:lnTo>
                    <a:pt x="2" y="49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7" y="34"/>
                  </a:lnTo>
                  <a:lnTo>
                    <a:pt x="15" y="69"/>
                  </a:lnTo>
                  <a:lnTo>
                    <a:pt x="17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7" name="Freeform 893"/>
            <p:cNvSpPr>
              <a:spLocks/>
            </p:cNvSpPr>
            <p:nvPr/>
          </p:nvSpPr>
          <p:spPr bwMode="auto">
            <a:xfrm>
              <a:off x="4512" y="3934"/>
              <a:ext cx="11" cy="49"/>
            </a:xfrm>
            <a:custGeom>
              <a:avLst/>
              <a:gdLst/>
              <a:ahLst/>
              <a:cxnLst>
                <a:cxn ang="0">
                  <a:pos x="21" y="99"/>
                </a:cxn>
                <a:cxn ang="0">
                  <a:pos x="13" y="76"/>
                </a:cxn>
                <a:cxn ang="0">
                  <a:pos x="5" y="42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5" y="12"/>
                </a:cxn>
                <a:cxn ang="0">
                  <a:pos x="18" y="39"/>
                </a:cxn>
                <a:cxn ang="0">
                  <a:pos x="18" y="72"/>
                </a:cxn>
                <a:cxn ang="0">
                  <a:pos x="21" y="99"/>
                </a:cxn>
              </a:cxnLst>
              <a:rect l="0" t="0" r="r" b="b"/>
              <a:pathLst>
                <a:path w="21" h="99">
                  <a:moveTo>
                    <a:pt x="21" y="99"/>
                  </a:moveTo>
                  <a:lnTo>
                    <a:pt x="13" y="76"/>
                  </a:lnTo>
                  <a:lnTo>
                    <a:pt x="5" y="42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12"/>
                  </a:lnTo>
                  <a:lnTo>
                    <a:pt x="18" y="39"/>
                  </a:lnTo>
                  <a:lnTo>
                    <a:pt x="18" y="72"/>
                  </a:lnTo>
                  <a:lnTo>
                    <a:pt x="2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8" name="Freeform 894"/>
            <p:cNvSpPr>
              <a:spLocks/>
            </p:cNvSpPr>
            <p:nvPr/>
          </p:nvSpPr>
          <p:spPr bwMode="auto">
            <a:xfrm>
              <a:off x="4492" y="3924"/>
              <a:ext cx="14" cy="55"/>
            </a:xfrm>
            <a:custGeom>
              <a:avLst/>
              <a:gdLst/>
              <a:ahLst/>
              <a:cxnLst>
                <a:cxn ang="0">
                  <a:pos x="26" y="111"/>
                </a:cxn>
                <a:cxn ang="0">
                  <a:pos x="15" y="82"/>
                </a:cxn>
                <a:cxn ang="0">
                  <a:pos x="3" y="46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21" y="14"/>
                </a:cxn>
                <a:cxn ang="0">
                  <a:pos x="25" y="46"/>
                </a:cxn>
                <a:cxn ang="0">
                  <a:pos x="23" y="84"/>
                </a:cxn>
                <a:cxn ang="0">
                  <a:pos x="26" y="111"/>
                </a:cxn>
              </a:cxnLst>
              <a:rect l="0" t="0" r="r" b="b"/>
              <a:pathLst>
                <a:path w="26" h="111">
                  <a:moveTo>
                    <a:pt x="26" y="111"/>
                  </a:moveTo>
                  <a:lnTo>
                    <a:pt x="15" y="82"/>
                  </a:lnTo>
                  <a:lnTo>
                    <a:pt x="3" y="46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21" y="14"/>
                  </a:lnTo>
                  <a:lnTo>
                    <a:pt x="25" y="46"/>
                  </a:lnTo>
                  <a:lnTo>
                    <a:pt x="23" y="84"/>
                  </a:lnTo>
                  <a:lnTo>
                    <a:pt x="26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9" name="Freeform 895"/>
            <p:cNvSpPr>
              <a:spLocks/>
            </p:cNvSpPr>
            <p:nvPr/>
          </p:nvSpPr>
          <p:spPr bwMode="auto">
            <a:xfrm>
              <a:off x="4466" y="3915"/>
              <a:ext cx="20" cy="60"/>
            </a:xfrm>
            <a:custGeom>
              <a:avLst/>
              <a:gdLst/>
              <a:ahLst/>
              <a:cxnLst>
                <a:cxn ang="0">
                  <a:pos x="38" y="122"/>
                </a:cxn>
                <a:cxn ang="0">
                  <a:pos x="33" y="110"/>
                </a:cxn>
                <a:cxn ang="0">
                  <a:pos x="25" y="92"/>
                </a:cxn>
                <a:cxn ang="0">
                  <a:pos x="17" y="72"/>
                </a:cxn>
                <a:cxn ang="0">
                  <a:pos x="10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22" y="18"/>
                </a:cxn>
                <a:cxn ang="0">
                  <a:pos x="30" y="57"/>
                </a:cxn>
                <a:cxn ang="0">
                  <a:pos x="33" y="97"/>
                </a:cxn>
                <a:cxn ang="0">
                  <a:pos x="38" y="122"/>
                </a:cxn>
              </a:cxnLst>
              <a:rect l="0" t="0" r="r" b="b"/>
              <a:pathLst>
                <a:path w="38" h="122">
                  <a:moveTo>
                    <a:pt x="38" y="122"/>
                  </a:moveTo>
                  <a:lnTo>
                    <a:pt x="33" y="110"/>
                  </a:lnTo>
                  <a:lnTo>
                    <a:pt x="25" y="92"/>
                  </a:lnTo>
                  <a:lnTo>
                    <a:pt x="17" y="72"/>
                  </a:lnTo>
                  <a:lnTo>
                    <a:pt x="10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0" y="57"/>
                  </a:lnTo>
                  <a:lnTo>
                    <a:pt x="33" y="97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0" name="Freeform 896"/>
            <p:cNvSpPr>
              <a:spLocks/>
            </p:cNvSpPr>
            <p:nvPr/>
          </p:nvSpPr>
          <p:spPr bwMode="auto">
            <a:xfrm>
              <a:off x="4445" y="3909"/>
              <a:ext cx="25" cy="66"/>
            </a:xfrm>
            <a:custGeom>
              <a:avLst/>
              <a:gdLst/>
              <a:ahLst/>
              <a:cxnLst>
                <a:cxn ang="0">
                  <a:pos x="50" y="132"/>
                </a:cxn>
                <a:cxn ang="0">
                  <a:pos x="38" y="121"/>
                </a:cxn>
                <a:cxn ang="0">
                  <a:pos x="26" y="102"/>
                </a:cxn>
                <a:cxn ang="0">
                  <a:pos x="16" y="82"/>
                </a:cxn>
                <a:cxn ang="0">
                  <a:pos x="8" y="59"/>
                </a:cxn>
                <a:cxn ang="0">
                  <a:pos x="1" y="37"/>
                </a:cxn>
                <a:cxn ang="0">
                  <a:pos x="0" y="19"/>
                </a:cxn>
                <a:cxn ang="0">
                  <a:pos x="1" y="5"/>
                </a:cxn>
                <a:cxn ang="0">
                  <a:pos x="8" y="0"/>
                </a:cxn>
                <a:cxn ang="0">
                  <a:pos x="25" y="15"/>
                </a:cxn>
                <a:cxn ang="0">
                  <a:pos x="38" y="54"/>
                </a:cxn>
                <a:cxn ang="0">
                  <a:pos x="46" y="99"/>
                </a:cxn>
                <a:cxn ang="0">
                  <a:pos x="50" y="132"/>
                </a:cxn>
              </a:cxnLst>
              <a:rect l="0" t="0" r="r" b="b"/>
              <a:pathLst>
                <a:path w="50" h="132">
                  <a:moveTo>
                    <a:pt x="50" y="132"/>
                  </a:moveTo>
                  <a:lnTo>
                    <a:pt x="38" y="121"/>
                  </a:lnTo>
                  <a:lnTo>
                    <a:pt x="26" y="102"/>
                  </a:lnTo>
                  <a:lnTo>
                    <a:pt x="16" y="82"/>
                  </a:lnTo>
                  <a:lnTo>
                    <a:pt x="8" y="59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5"/>
                  </a:lnTo>
                  <a:lnTo>
                    <a:pt x="8" y="0"/>
                  </a:lnTo>
                  <a:lnTo>
                    <a:pt x="25" y="15"/>
                  </a:lnTo>
                  <a:lnTo>
                    <a:pt x="38" y="54"/>
                  </a:lnTo>
                  <a:lnTo>
                    <a:pt x="46" y="99"/>
                  </a:lnTo>
                  <a:lnTo>
                    <a:pt x="50" y="1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1" name="Freeform 897"/>
            <p:cNvSpPr>
              <a:spLocks/>
            </p:cNvSpPr>
            <p:nvPr/>
          </p:nvSpPr>
          <p:spPr bwMode="auto">
            <a:xfrm>
              <a:off x="4405" y="3915"/>
              <a:ext cx="41" cy="61"/>
            </a:xfrm>
            <a:custGeom>
              <a:avLst/>
              <a:gdLst/>
              <a:ahLst/>
              <a:cxnLst>
                <a:cxn ang="0">
                  <a:pos x="82" y="124"/>
                </a:cxn>
                <a:cxn ang="0">
                  <a:pos x="69" y="112"/>
                </a:cxn>
                <a:cxn ang="0">
                  <a:pos x="55" y="97"/>
                </a:cxn>
                <a:cxn ang="0">
                  <a:pos x="39" y="77"/>
                </a:cxn>
                <a:cxn ang="0">
                  <a:pos x="25" y="57"/>
                </a:cxn>
                <a:cxn ang="0">
                  <a:pos x="12" y="37"/>
                </a:cxn>
                <a:cxn ang="0">
                  <a:pos x="4" y="2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2" y="10"/>
                </a:cxn>
                <a:cxn ang="0">
                  <a:pos x="34" y="23"/>
                </a:cxn>
                <a:cxn ang="0">
                  <a:pos x="47" y="42"/>
                </a:cxn>
                <a:cxn ang="0">
                  <a:pos x="59" y="64"/>
                </a:cxn>
                <a:cxn ang="0">
                  <a:pos x="69" y="85"/>
                </a:cxn>
                <a:cxn ang="0">
                  <a:pos x="77" y="105"/>
                </a:cxn>
                <a:cxn ang="0">
                  <a:pos x="82" y="124"/>
                </a:cxn>
              </a:cxnLst>
              <a:rect l="0" t="0" r="r" b="b"/>
              <a:pathLst>
                <a:path w="82" h="124">
                  <a:moveTo>
                    <a:pt x="82" y="124"/>
                  </a:moveTo>
                  <a:lnTo>
                    <a:pt x="69" y="112"/>
                  </a:lnTo>
                  <a:lnTo>
                    <a:pt x="55" y="97"/>
                  </a:lnTo>
                  <a:lnTo>
                    <a:pt x="39" y="77"/>
                  </a:lnTo>
                  <a:lnTo>
                    <a:pt x="25" y="57"/>
                  </a:lnTo>
                  <a:lnTo>
                    <a:pt x="12" y="37"/>
                  </a:lnTo>
                  <a:lnTo>
                    <a:pt x="4" y="20"/>
                  </a:lnTo>
                  <a:lnTo>
                    <a:pt x="0" y="7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10"/>
                  </a:lnTo>
                  <a:lnTo>
                    <a:pt x="34" y="23"/>
                  </a:lnTo>
                  <a:lnTo>
                    <a:pt x="47" y="42"/>
                  </a:lnTo>
                  <a:lnTo>
                    <a:pt x="59" y="64"/>
                  </a:lnTo>
                  <a:lnTo>
                    <a:pt x="69" y="85"/>
                  </a:lnTo>
                  <a:lnTo>
                    <a:pt x="77" y="105"/>
                  </a:lnTo>
                  <a:lnTo>
                    <a:pt x="82" y="1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2" name="Freeform 898"/>
            <p:cNvSpPr>
              <a:spLocks/>
            </p:cNvSpPr>
            <p:nvPr/>
          </p:nvSpPr>
          <p:spPr bwMode="auto">
            <a:xfrm>
              <a:off x="4371" y="3925"/>
              <a:ext cx="51" cy="50"/>
            </a:xfrm>
            <a:custGeom>
              <a:avLst/>
              <a:gdLst/>
              <a:ahLst/>
              <a:cxnLst>
                <a:cxn ang="0">
                  <a:pos x="103" y="102"/>
                </a:cxn>
                <a:cxn ang="0">
                  <a:pos x="92" y="94"/>
                </a:cxn>
                <a:cxn ang="0">
                  <a:pos x="73" y="82"/>
                </a:cxn>
                <a:cxn ang="0">
                  <a:pos x="55" y="67"/>
                </a:cxn>
                <a:cxn ang="0">
                  <a:pos x="35" y="50"/>
                </a:cxn>
                <a:cxn ang="0">
                  <a:pos x="18" y="34"/>
                </a:cxn>
                <a:cxn ang="0">
                  <a:pos x="5" y="1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27" y="8"/>
                </a:cxn>
                <a:cxn ang="0">
                  <a:pos x="43" y="22"/>
                </a:cxn>
                <a:cxn ang="0">
                  <a:pos x="60" y="39"/>
                </a:cxn>
                <a:cxn ang="0">
                  <a:pos x="77" y="59"/>
                </a:cxn>
                <a:cxn ang="0">
                  <a:pos x="90" y="75"/>
                </a:cxn>
                <a:cxn ang="0">
                  <a:pos x="100" y="92"/>
                </a:cxn>
                <a:cxn ang="0">
                  <a:pos x="103" y="102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92" y="94"/>
                  </a:lnTo>
                  <a:lnTo>
                    <a:pt x="73" y="82"/>
                  </a:lnTo>
                  <a:lnTo>
                    <a:pt x="55" y="67"/>
                  </a:lnTo>
                  <a:lnTo>
                    <a:pt x="35" y="50"/>
                  </a:lnTo>
                  <a:lnTo>
                    <a:pt x="18" y="34"/>
                  </a:lnTo>
                  <a:lnTo>
                    <a:pt x="5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0"/>
                  </a:lnTo>
                  <a:lnTo>
                    <a:pt x="27" y="8"/>
                  </a:lnTo>
                  <a:lnTo>
                    <a:pt x="43" y="22"/>
                  </a:lnTo>
                  <a:lnTo>
                    <a:pt x="60" y="39"/>
                  </a:lnTo>
                  <a:lnTo>
                    <a:pt x="77" y="59"/>
                  </a:lnTo>
                  <a:lnTo>
                    <a:pt x="90" y="75"/>
                  </a:lnTo>
                  <a:lnTo>
                    <a:pt x="100" y="92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3" name="Freeform 899"/>
            <p:cNvSpPr>
              <a:spLocks/>
            </p:cNvSpPr>
            <p:nvPr/>
          </p:nvSpPr>
          <p:spPr bwMode="auto">
            <a:xfrm>
              <a:off x="4354" y="3931"/>
              <a:ext cx="47" cy="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8" y="10"/>
                </a:cxn>
                <a:cxn ang="0">
                  <a:pos x="30" y="24"/>
                </a:cxn>
                <a:cxn ang="0">
                  <a:pos x="41" y="39"/>
                </a:cxn>
                <a:cxn ang="0">
                  <a:pos x="55" y="56"/>
                </a:cxn>
                <a:cxn ang="0">
                  <a:pos x="68" y="71"/>
                </a:cxn>
                <a:cxn ang="0">
                  <a:pos x="81" y="84"/>
                </a:cxn>
                <a:cxn ang="0">
                  <a:pos x="93" y="94"/>
                </a:cxn>
                <a:cxn ang="0">
                  <a:pos x="76" y="89"/>
                </a:cxn>
                <a:cxn ang="0">
                  <a:pos x="58" y="77"/>
                </a:cxn>
                <a:cxn ang="0">
                  <a:pos x="41" y="64"/>
                </a:cxn>
                <a:cxn ang="0">
                  <a:pos x="25" y="49"/>
                </a:cxn>
                <a:cxn ang="0">
                  <a:pos x="11" y="34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93" h="94">
                  <a:moveTo>
                    <a:pt x="5" y="0"/>
                  </a:moveTo>
                  <a:lnTo>
                    <a:pt x="10" y="2"/>
                  </a:lnTo>
                  <a:lnTo>
                    <a:pt x="18" y="10"/>
                  </a:lnTo>
                  <a:lnTo>
                    <a:pt x="30" y="24"/>
                  </a:lnTo>
                  <a:lnTo>
                    <a:pt x="41" y="39"/>
                  </a:lnTo>
                  <a:lnTo>
                    <a:pt x="55" y="56"/>
                  </a:lnTo>
                  <a:lnTo>
                    <a:pt x="68" y="71"/>
                  </a:lnTo>
                  <a:lnTo>
                    <a:pt x="81" y="84"/>
                  </a:lnTo>
                  <a:lnTo>
                    <a:pt x="93" y="94"/>
                  </a:lnTo>
                  <a:lnTo>
                    <a:pt x="76" y="89"/>
                  </a:lnTo>
                  <a:lnTo>
                    <a:pt x="58" y="77"/>
                  </a:lnTo>
                  <a:lnTo>
                    <a:pt x="41" y="64"/>
                  </a:lnTo>
                  <a:lnTo>
                    <a:pt x="25" y="49"/>
                  </a:lnTo>
                  <a:lnTo>
                    <a:pt x="11" y="34"/>
                  </a:lnTo>
                  <a:lnTo>
                    <a:pt x="3" y="21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4" name="Freeform 900"/>
            <p:cNvSpPr>
              <a:spLocks/>
            </p:cNvSpPr>
            <p:nvPr/>
          </p:nvSpPr>
          <p:spPr bwMode="auto">
            <a:xfrm>
              <a:off x="4126" y="4023"/>
              <a:ext cx="226" cy="55"/>
            </a:xfrm>
            <a:custGeom>
              <a:avLst/>
              <a:gdLst/>
              <a:ahLst/>
              <a:cxnLst>
                <a:cxn ang="0">
                  <a:pos x="451" y="98"/>
                </a:cxn>
                <a:cxn ang="0">
                  <a:pos x="452" y="102"/>
                </a:cxn>
                <a:cxn ang="0">
                  <a:pos x="449" y="105"/>
                </a:cxn>
                <a:cxn ang="0">
                  <a:pos x="444" y="108"/>
                </a:cxn>
                <a:cxn ang="0">
                  <a:pos x="441" y="110"/>
                </a:cxn>
                <a:cxn ang="0">
                  <a:pos x="414" y="85"/>
                </a:cxn>
                <a:cxn ang="0">
                  <a:pos x="384" y="65"/>
                </a:cxn>
                <a:cxn ang="0">
                  <a:pos x="356" y="50"/>
                </a:cxn>
                <a:cxn ang="0">
                  <a:pos x="326" y="37"/>
                </a:cxn>
                <a:cxn ang="0">
                  <a:pos x="296" y="28"/>
                </a:cxn>
                <a:cxn ang="0">
                  <a:pos x="264" y="23"/>
                </a:cxn>
                <a:cxn ang="0">
                  <a:pos x="234" y="20"/>
                </a:cxn>
                <a:cxn ang="0">
                  <a:pos x="204" y="18"/>
                </a:cxn>
                <a:cxn ang="0">
                  <a:pos x="175" y="20"/>
                </a:cxn>
                <a:cxn ang="0">
                  <a:pos x="145" y="23"/>
                </a:cxn>
                <a:cxn ang="0">
                  <a:pos x="117" y="27"/>
                </a:cxn>
                <a:cxn ang="0">
                  <a:pos x="90" y="32"/>
                </a:cxn>
                <a:cxn ang="0">
                  <a:pos x="65" y="38"/>
                </a:cxn>
                <a:cxn ang="0">
                  <a:pos x="42" y="43"/>
                </a:cxn>
                <a:cxn ang="0">
                  <a:pos x="20" y="50"/>
                </a:cxn>
                <a:cxn ang="0">
                  <a:pos x="0" y="55"/>
                </a:cxn>
                <a:cxn ang="0">
                  <a:pos x="10" y="42"/>
                </a:cxn>
                <a:cxn ang="0">
                  <a:pos x="27" y="32"/>
                </a:cxn>
                <a:cxn ang="0">
                  <a:pos x="50" y="22"/>
                </a:cxn>
                <a:cxn ang="0">
                  <a:pos x="75" y="13"/>
                </a:cxn>
                <a:cxn ang="0">
                  <a:pos x="105" y="7"/>
                </a:cxn>
                <a:cxn ang="0">
                  <a:pos x="139" y="2"/>
                </a:cxn>
                <a:cxn ang="0">
                  <a:pos x="174" y="0"/>
                </a:cxn>
                <a:cxn ang="0">
                  <a:pos x="210" y="0"/>
                </a:cxn>
                <a:cxn ang="0">
                  <a:pos x="247" y="2"/>
                </a:cxn>
                <a:cxn ang="0">
                  <a:pos x="282" y="7"/>
                </a:cxn>
                <a:cxn ang="0">
                  <a:pos x="317" y="15"/>
                </a:cxn>
                <a:cxn ang="0">
                  <a:pos x="352" y="25"/>
                </a:cxn>
                <a:cxn ang="0">
                  <a:pos x="382" y="38"/>
                </a:cxn>
                <a:cxn ang="0">
                  <a:pos x="409" y="55"/>
                </a:cxn>
                <a:cxn ang="0">
                  <a:pos x="432" y="75"/>
                </a:cxn>
                <a:cxn ang="0">
                  <a:pos x="451" y="98"/>
                </a:cxn>
              </a:cxnLst>
              <a:rect l="0" t="0" r="r" b="b"/>
              <a:pathLst>
                <a:path w="452" h="110">
                  <a:moveTo>
                    <a:pt x="451" y="98"/>
                  </a:moveTo>
                  <a:lnTo>
                    <a:pt x="452" y="102"/>
                  </a:lnTo>
                  <a:lnTo>
                    <a:pt x="449" y="105"/>
                  </a:lnTo>
                  <a:lnTo>
                    <a:pt x="444" y="108"/>
                  </a:lnTo>
                  <a:lnTo>
                    <a:pt x="441" y="110"/>
                  </a:lnTo>
                  <a:lnTo>
                    <a:pt x="414" y="85"/>
                  </a:lnTo>
                  <a:lnTo>
                    <a:pt x="384" y="65"/>
                  </a:lnTo>
                  <a:lnTo>
                    <a:pt x="356" y="50"/>
                  </a:lnTo>
                  <a:lnTo>
                    <a:pt x="326" y="37"/>
                  </a:lnTo>
                  <a:lnTo>
                    <a:pt x="296" y="28"/>
                  </a:lnTo>
                  <a:lnTo>
                    <a:pt x="264" y="23"/>
                  </a:lnTo>
                  <a:lnTo>
                    <a:pt x="234" y="20"/>
                  </a:lnTo>
                  <a:lnTo>
                    <a:pt x="204" y="18"/>
                  </a:lnTo>
                  <a:lnTo>
                    <a:pt x="175" y="20"/>
                  </a:lnTo>
                  <a:lnTo>
                    <a:pt x="145" y="23"/>
                  </a:lnTo>
                  <a:lnTo>
                    <a:pt x="117" y="27"/>
                  </a:lnTo>
                  <a:lnTo>
                    <a:pt x="90" y="32"/>
                  </a:lnTo>
                  <a:lnTo>
                    <a:pt x="65" y="38"/>
                  </a:lnTo>
                  <a:lnTo>
                    <a:pt x="42" y="43"/>
                  </a:lnTo>
                  <a:lnTo>
                    <a:pt x="20" y="50"/>
                  </a:lnTo>
                  <a:lnTo>
                    <a:pt x="0" y="55"/>
                  </a:lnTo>
                  <a:lnTo>
                    <a:pt x="10" y="42"/>
                  </a:lnTo>
                  <a:lnTo>
                    <a:pt x="27" y="32"/>
                  </a:lnTo>
                  <a:lnTo>
                    <a:pt x="50" y="22"/>
                  </a:lnTo>
                  <a:lnTo>
                    <a:pt x="75" y="13"/>
                  </a:lnTo>
                  <a:lnTo>
                    <a:pt x="105" y="7"/>
                  </a:lnTo>
                  <a:lnTo>
                    <a:pt x="139" y="2"/>
                  </a:lnTo>
                  <a:lnTo>
                    <a:pt x="174" y="0"/>
                  </a:lnTo>
                  <a:lnTo>
                    <a:pt x="210" y="0"/>
                  </a:lnTo>
                  <a:lnTo>
                    <a:pt x="247" y="2"/>
                  </a:lnTo>
                  <a:lnTo>
                    <a:pt x="282" y="7"/>
                  </a:lnTo>
                  <a:lnTo>
                    <a:pt x="317" y="15"/>
                  </a:lnTo>
                  <a:lnTo>
                    <a:pt x="352" y="25"/>
                  </a:lnTo>
                  <a:lnTo>
                    <a:pt x="382" y="38"/>
                  </a:lnTo>
                  <a:lnTo>
                    <a:pt x="409" y="55"/>
                  </a:lnTo>
                  <a:lnTo>
                    <a:pt x="432" y="75"/>
                  </a:lnTo>
                  <a:lnTo>
                    <a:pt x="45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5" name="Freeform 901"/>
            <p:cNvSpPr>
              <a:spLocks/>
            </p:cNvSpPr>
            <p:nvPr/>
          </p:nvSpPr>
          <p:spPr bwMode="auto">
            <a:xfrm>
              <a:off x="4129" y="4036"/>
              <a:ext cx="28" cy="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3" y="10"/>
                </a:cxn>
                <a:cxn ang="0">
                  <a:pos x="33" y="23"/>
                </a:cxn>
                <a:cxn ang="0">
                  <a:pos x="23" y="38"/>
                </a:cxn>
                <a:cxn ang="0">
                  <a:pos x="13" y="55"/>
                </a:cxn>
                <a:cxn ang="0">
                  <a:pos x="7" y="70"/>
                </a:cxn>
                <a:cxn ang="0">
                  <a:pos x="2" y="83"/>
                </a:cxn>
                <a:cxn ang="0">
                  <a:pos x="0" y="93"/>
                </a:cxn>
                <a:cxn ang="0">
                  <a:pos x="2" y="98"/>
                </a:cxn>
                <a:cxn ang="0">
                  <a:pos x="7" y="97"/>
                </a:cxn>
                <a:cxn ang="0">
                  <a:pos x="12" y="90"/>
                </a:cxn>
                <a:cxn ang="0">
                  <a:pos x="17" y="78"/>
                </a:cxn>
                <a:cxn ang="0">
                  <a:pos x="23" y="63"/>
                </a:cxn>
                <a:cxn ang="0">
                  <a:pos x="30" y="47"/>
                </a:cxn>
                <a:cxn ang="0">
                  <a:pos x="38" y="30"/>
                </a:cxn>
                <a:cxn ang="0">
                  <a:pos x="47" y="13"/>
                </a:cxn>
                <a:cxn ang="0">
                  <a:pos x="55" y="0"/>
                </a:cxn>
              </a:cxnLst>
              <a:rect l="0" t="0" r="r" b="b"/>
              <a:pathLst>
                <a:path w="55" h="98">
                  <a:moveTo>
                    <a:pt x="55" y="0"/>
                  </a:moveTo>
                  <a:lnTo>
                    <a:pt x="43" y="10"/>
                  </a:lnTo>
                  <a:lnTo>
                    <a:pt x="33" y="23"/>
                  </a:lnTo>
                  <a:lnTo>
                    <a:pt x="23" y="38"/>
                  </a:lnTo>
                  <a:lnTo>
                    <a:pt x="13" y="55"/>
                  </a:lnTo>
                  <a:lnTo>
                    <a:pt x="7" y="7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2" y="98"/>
                  </a:lnTo>
                  <a:lnTo>
                    <a:pt x="7" y="97"/>
                  </a:lnTo>
                  <a:lnTo>
                    <a:pt x="12" y="90"/>
                  </a:lnTo>
                  <a:lnTo>
                    <a:pt x="17" y="78"/>
                  </a:lnTo>
                  <a:lnTo>
                    <a:pt x="23" y="63"/>
                  </a:lnTo>
                  <a:lnTo>
                    <a:pt x="30" y="47"/>
                  </a:lnTo>
                  <a:lnTo>
                    <a:pt x="38" y="30"/>
                  </a:lnTo>
                  <a:lnTo>
                    <a:pt x="47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6" name="Freeform 902"/>
            <p:cNvSpPr>
              <a:spLocks/>
            </p:cNvSpPr>
            <p:nvPr/>
          </p:nvSpPr>
          <p:spPr bwMode="auto">
            <a:xfrm>
              <a:off x="4145" y="4031"/>
              <a:ext cx="32" cy="54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0" y="103"/>
                </a:cxn>
                <a:cxn ang="0">
                  <a:pos x="2" y="93"/>
                </a:cxn>
                <a:cxn ang="0">
                  <a:pos x="7" y="80"/>
                </a:cxn>
                <a:cxn ang="0">
                  <a:pos x="13" y="63"/>
                </a:cxn>
                <a:cxn ang="0">
                  <a:pos x="23" y="45"/>
                </a:cxn>
                <a:cxn ang="0">
                  <a:pos x="35" y="28"/>
                </a:cxn>
                <a:cxn ang="0">
                  <a:pos x="50" y="12"/>
                </a:cxn>
                <a:cxn ang="0">
                  <a:pos x="65" y="0"/>
                </a:cxn>
                <a:cxn ang="0">
                  <a:pos x="57" y="13"/>
                </a:cxn>
                <a:cxn ang="0">
                  <a:pos x="48" y="30"/>
                </a:cxn>
                <a:cxn ang="0">
                  <a:pos x="38" y="48"/>
                </a:cxn>
                <a:cxn ang="0">
                  <a:pos x="30" y="67"/>
                </a:cxn>
                <a:cxn ang="0">
                  <a:pos x="20" y="83"/>
                </a:cxn>
                <a:cxn ang="0">
                  <a:pos x="13" y="97"/>
                </a:cxn>
                <a:cxn ang="0">
                  <a:pos x="7" y="107"/>
                </a:cxn>
                <a:cxn ang="0">
                  <a:pos x="2" y="108"/>
                </a:cxn>
              </a:cxnLst>
              <a:rect l="0" t="0" r="r" b="b"/>
              <a:pathLst>
                <a:path w="65" h="108">
                  <a:moveTo>
                    <a:pt x="2" y="108"/>
                  </a:moveTo>
                  <a:lnTo>
                    <a:pt x="0" y="103"/>
                  </a:lnTo>
                  <a:lnTo>
                    <a:pt x="2" y="93"/>
                  </a:lnTo>
                  <a:lnTo>
                    <a:pt x="7" y="80"/>
                  </a:lnTo>
                  <a:lnTo>
                    <a:pt x="13" y="63"/>
                  </a:lnTo>
                  <a:lnTo>
                    <a:pt x="23" y="45"/>
                  </a:lnTo>
                  <a:lnTo>
                    <a:pt x="35" y="28"/>
                  </a:lnTo>
                  <a:lnTo>
                    <a:pt x="50" y="12"/>
                  </a:lnTo>
                  <a:lnTo>
                    <a:pt x="65" y="0"/>
                  </a:lnTo>
                  <a:lnTo>
                    <a:pt x="57" y="13"/>
                  </a:lnTo>
                  <a:lnTo>
                    <a:pt x="48" y="30"/>
                  </a:lnTo>
                  <a:lnTo>
                    <a:pt x="38" y="48"/>
                  </a:lnTo>
                  <a:lnTo>
                    <a:pt x="30" y="67"/>
                  </a:lnTo>
                  <a:lnTo>
                    <a:pt x="20" y="83"/>
                  </a:lnTo>
                  <a:lnTo>
                    <a:pt x="13" y="97"/>
                  </a:lnTo>
                  <a:lnTo>
                    <a:pt x="7" y="107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7" name="Freeform 903"/>
            <p:cNvSpPr>
              <a:spLocks/>
            </p:cNvSpPr>
            <p:nvPr/>
          </p:nvSpPr>
          <p:spPr bwMode="auto">
            <a:xfrm>
              <a:off x="4178" y="4026"/>
              <a:ext cx="43" cy="70"/>
            </a:xfrm>
            <a:custGeom>
              <a:avLst/>
              <a:gdLst/>
              <a:ahLst/>
              <a:cxnLst>
                <a:cxn ang="0">
                  <a:pos x="1" y="142"/>
                </a:cxn>
                <a:cxn ang="0">
                  <a:pos x="0" y="134"/>
                </a:cxn>
                <a:cxn ang="0">
                  <a:pos x="3" y="118"/>
                </a:cxn>
                <a:cxn ang="0">
                  <a:pos x="11" y="98"/>
                </a:cxn>
                <a:cxn ang="0">
                  <a:pos x="21" y="75"/>
                </a:cxn>
                <a:cxn ang="0">
                  <a:pos x="36" y="52"/>
                </a:cxn>
                <a:cxn ang="0">
                  <a:pos x="53" y="30"/>
                </a:cxn>
                <a:cxn ang="0">
                  <a:pos x="70" y="12"/>
                </a:cxn>
                <a:cxn ang="0">
                  <a:pos x="86" y="0"/>
                </a:cxn>
                <a:cxn ang="0">
                  <a:pos x="80" y="12"/>
                </a:cxn>
                <a:cxn ang="0">
                  <a:pos x="70" y="30"/>
                </a:cxn>
                <a:cxn ang="0">
                  <a:pos x="58" y="53"/>
                </a:cxn>
                <a:cxn ang="0">
                  <a:pos x="45" y="80"/>
                </a:cxn>
                <a:cxn ang="0">
                  <a:pos x="31" y="103"/>
                </a:cxn>
                <a:cxn ang="0">
                  <a:pos x="20" y="125"/>
                </a:cxn>
                <a:cxn ang="0">
                  <a:pos x="8" y="139"/>
                </a:cxn>
                <a:cxn ang="0">
                  <a:pos x="1" y="142"/>
                </a:cxn>
              </a:cxnLst>
              <a:rect l="0" t="0" r="r" b="b"/>
              <a:pathLst>
                <a:path w="86" h="142">
                  <a:moveTo>
                    <a:pt x="1" y="142"/>
                  </a:moveTo>
                  <a:lnTo>
                    <a:pt x="0" y="134"/>
                  </a:lnTo>
                  <a:lnTo>
                    <a:pt x="3" y="118"/>
                  </a:lnTo>
                  <a:lnTo>
                    <a:pt x="11" y="98"/>
                  </a:lnTo>
                  <a:lnTo>
                    <a:pt x="21" y="75"/>
                  </a:lnTo>
                  <a:lnTo>
                    <a:pt x="36" y="52"/>
                  </a:lnTo>
                  <a:lnTo>
                    <a:pt x="53" y="30"/>
                  </a:lnTo>
                  <a:lnTo>
                    <a:pt x="70" y="12"/>
                  </a:lnTo>
                  <a:lnTo>
                    <a:pt x="86" y="0"/>
                  </a:lnTo>
                  <a:lnTo>
                    <a:pt x="80" y="12"/>
                  </a:lnTo>
                  <a:lnTo>
                    <a:pt x="70" y="30"/>
                  </a:lnTo>
                  <a:lnTo>
                    <a:pt x="58" y="53"/>
                  </a:lnTo>
                  <a:lnTo>
                    <a:pt x="45" y="80"/>
                  </a:lnTo>
                  <a:lnTo>
                    <a:pt x="31" y="103"/>
                  </a:lnTo>
                  <a:lnTo>
                    <a:pt x="20" y="125"/>
                  </a:lnTo>
                  <a:lnTo>
                    <a:pt x="8" y="139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8" name="Freeform 904"/>
            <p:cNvSpPr>
              <a:spLocks/>
            </p:cNvSpPr>
            <p:nvPr/>
          </p:nvSpPr>
          <p:spPr bwMode="auto">
            <a:xfrm>
              <a:off x="4215" y="4030"/>
              <a:ext cx="48" cy="76"/>
            </a:xfrm>
            <a:custGeom>
              <a:avLst/>
              <a:gdLst/>
              <a:ahLst/>
              <a:cxnLst>
                <a:cxn ang="0">
                  <a:pos x="1" y="152"/>
                </a:cxn>
                <a:cxn ang="0">
                  <a:pos x="0" y="144"/>
                </a:cxn>
                <a:cxn ang="0">
                  <a:pos x="5" y="127"/>
                </a:cxn>
                <a:cxn ang="0">
                  <a:pos x="13" y="104"/>
                </a:cxn>
                <a:cxn ang="0">
                  <a:pos x="28" y="79"/>
                </a:cxn>
                <a:cxn ang="0">
                  <a:pos x="43" y="52"/>
                </a:cxn>
                <a:cxn ang="0">
                  <a:pos x="62" y="29"/>
                </a:cxn>
                <a:cxn ang="0">
                  <a:pos x="78" y="10"/>
                </a:cxn>
                <a:cxn ang="0">
                  <a:pos x="95" y="0"/>
                </a:cxn>
                <a:cxn ang="0">
                  <a:pos x="88" y="12"/>
                </a:cxn>
                <a:cxn ang="0">
                  <a:pos x="78" y="32"/>
                </a:cxn>
                <a:cxn ang="0">
                  <a:pos x="65" y="57"/>
                </a:cxn>
                <a:cxn ang="0">
                  <a:pos x="48" y="84"/>
                </a:cxn>
                <a:cxn ang="0">
                  <a:pos x="33" y="110"/>
                </a:cxn>
                <a:cxn ang="0">
                  <a:pos x="20" y="132"/>
                </a:cxn>
                <a:cxn ang="0">
                  <a:pos x="8" y="147"/>
                </a:cxn>
                <a:cxn ang="0">
                  <a:pos x="1" y="152"/>
                </a:cxn>
              </a:cxnLst>
              <a:rect l="0" t="0" r="r" b="b"/>
              <a:pathLst>
                <a:path w="95" h="152">
                  <a:moveTo>
                    <a:pt x="1" y="152"/>
                  </a:moveTo>
                  <a:lnTo>
                    <a:pt x="0" y="144"/>
                  </a:lnTo>
                  <a:lnTo>
                    <a:pt x="5" y="127"/>
                  </a:lnTo>
                  <a:lnTo>
                    <a:pt x="13" y="104"/>
                  </a:lnTo>
                  <a:lnTo>
                    <a:pt x="28" y="79"/>
                  </a:lnTo>
                  <a:lnTo>
                    <a:pt x="43" y="52"/>
                  </a:lnTo>
                  <a:lnTo>
                    <a:pt x="62" y="29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88" y="12"/>
                  </a:lnTo>
                  <a:lnTo>
                    <a:pt x="78" y="32"/>
                  </a:lnTo>
                  <a:lnTo>
                    <a:pt x="65" y="57"/>
                  </a:lnTo>
                  <a:lnTo>
                    <a:pt x="48" y="84"/>
                  </a:lnTo>
                  <a:lnTo>
                    <a:pt x="33" y="110"/>
                  </a:lnTo>
                  <a:lnTo>
                    <a:pt x="20" y="132"/>
                  </a:lnTo>
                  <a:lnTo>
                    <a:pt x="8" y="147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9" name="Freeform 905"/>
            <p:cNvSpPr>
              <a:spLocks/>
            </p:cNvSpPr>
            <p:nvPr/>
          </p:nvSpPr>
          <p:spPr bwMode="auto">
            <a:xfrm>
              <a:off x="4240" y="4036"/>
              <a:ext cx="51" cy="63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8"/>
                </a:cxn>
                <a:cxn ang="0">
                  <a:pos x="7" y="103"/>
                </a:cxn>
                <a:cxn ang="0">
                  <a:pos x="20" y="83"/>
                </a:cxn>
                <a:cxn ang="0">
                  <a:pos x="37" y="61"/>
                </a:cxn>
                <a:cxn ang="0">
                  <a:pos x="54" y="40"/>
                </a:cxn>
                <a:cxn ang="0">
                  <a:pos x="72" y="20"/>
                </a:cxn>
                <a:cxn ang="0">
                  <a:pos x="90" y="6"/>
                </a:cxn>
                <a:cxn ang="0">
                  <a:pos x="104" y="0"/>
                </a:cxn>
                <a:cxn ang="0">
                  <a:pos x="95" y="11"/>
                </a:cxn>
                <a:cxn ang="0">
                  <a:pos x="82" y="30"/>
                </a:cxn>
                <a:cxn ang="0">
                  <a:pos x="67" y="51"/>
                </a:cxn>
                <a:cxn ang="0">
                  <a:pos x="50" y="75"/>
                </a:cxn>
                <a:cxn ang="0">
                  <a:pos x="35" y="96"/>
                </a:cxn>
                <a:cxn ang="0">
                  <a:pos x="20" y="113"/>
                </a:cxn>
                <a:cxn ang="0">
                  <a:pos x="9" y="123"/>
                </a:cxn>
                <a:cxn ang="0">
                  <a:pos x="0" y="125"/>
                </a:cxn>
              </a:cxnLst>
              <a:rect l="0" t="0" r="r" b="b"/>
              <a:pathLst>
                <a:path w="104" h="125">
                  <a:moveTo>
                    <a:pt x="0" y="125"/>
                  </a:moveTo>
                  <a:lnTo>
                    <a:pt x="0" y="118"/>
                  </a:lnTo>
                  <a:lnTo>
                    <a:pt x="7" y="103"/>
                  </a:lnTo>
                  <a:lnTo>
                    <a:pt x="20" y="83"/>
                  </a:lnTo>
                  <a:lnTo>
                    <a:pt x="37" y="61"/>
                  </a:lnTo>
                  <a:lnTo>
                    <a:pt x="54" y="40"/>
                  </a:lnTo>
                  <a:lnTo>
                    <a:pt x="72" y="2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95" y="11"/>
                  </a:lnTo>
                  <a:lnTo>
                    <a:pt x="82" y="30"/>
                  </a:lnTo>
                  <a:lnTo>
                    <a:pt x="67" y="51"/>
                  </a:lnTo>
                  <a:lnTo>
                    <a:pt x="50" y="75"/>
                  </a:lnTo>
                  <a:lnTo>
                    <a:pt x="35" y="96"/>
                  </a:lnTo>
                  <a:lnTo>
                    <a:pt x="20" y="113"/>
                  </a:lnTo>
                  <a:lnTo>
                    <a:pt x="9" y="1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0" name="Freeform 906"/>
            <p:cNvSpPr>
              <a:spLocks/>
            </p:cNvSpPr>
            <p:nvPr/>
          </p:nvSpPr>
          <p:spPr bwMode="auto">
            <a:xfrm>
              <a:off x="4267" y="4045"/>
              <a:ext cx="44" cy="51"/>
            </a:xfrm>
            <a:custGeom>
              <a:avLst/>
              <a:gdLst/>
              <a:ahLst/>
              <a:cxnLst>
                <a:cxn ang="0">
                  <a:pos x="2" y="104"/>
                </a:cxn>
                <a:cxn ang="0">
                  <a:pos x="0" y="97"/>
                </a:cxn>
                <a:cxn ang="0">
                  <a:pos x="5" y="85"/>
                </a:cxn>
                <a:cxn ang="0">
                  <a:pos x="12" y="69"/>
                </a:cxn>
                <a:cxn ang="0">
                  <a:pos x="24" y="52"/>
                </a:cxn>
                <a:cxn ang="0">
                  <a:pos x="39" y="35"/>
                </a:cxn>
                <a:cxn ang="0">
                  <a:pos x="54" y="19"/>
                </a:cxn>
                <a:cxn ang="0">
                  <a:pos x="70" y="7"/>
                </a:cxn>
                <a:cxn ang="0">
                  <a:pos x="89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5" y="44"/>
                </a:cxn>
                <a:cxn ang="0">
                  <a:pos x="42" y="62"/>
                </a:cxn>
                <a:cxn ang="0">
                  <a:pos x="29" y="80"/>
                </a:cxn>
                <a:cxn ang="0">
                  <a:pos x="17" y="94"/>
                </a:cxn>
                <a:cxn ang="0">
                  <a:pos x="7" y="102"/>
                </a:cxn>
                <a:cxn ang="0">
                  <a:pos x="2" y="104"/>
                </a:cxn>
              </a:cxnLst>
              <a:rect l="0" t="0" r="r" b="b"/>
              <a:pathLst>
                <a:path w="89" h="104">
                  <a:moveTo>
                    <a:pt x="2" y="104"/>
                  </a:moveTo>
                  <a:lnTo>
                    <a:pt x="0" y="97"/>
                  </a:lnTo>
                  <a:lnTo>
                    <a:pt x="5" y="85"/>
                  </a:lnTo>
                  <a:lnTo>
                    <a:pt x="12" y="69"/>
                  </a:lnTo>
                  <a:lnTo>
                    <a:pt x="24" y="52"/>
                  </a:lnTo>
                  <a:lnTo>
                    <a:pt x="39" y="35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9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5" y="44"/>
                  </a:lnTo>
                  <a:lnTo>
                    <a:pt x="42" y="62"/>
                  </a:lnTo>
                  <a:lnTo>
                    <a:pt x="29" y="80"/>
                  </a:lnTo>
                  <a:lnTo>
                    <a:pt x="17" y="94"/>
                  </a:lnTo>
                  <a:lnTo>
                    <a:pt x="7" y="102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1" name="Freeform 907"/>
            <p:cNvSpPr>
              <a:spLocks/>
            </p:cNvSpPr>
            <p:nvPr/>
          </p:nvSpPr>
          <p:spPr bwMode="auto">
            <a:xfrm>
              <a:off x="4295" y="4059"/>
              <a:ext cx="38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8"/>
                </a:cxn>
                <a:cxn ang="0">
                  <a:pos x="5" y="58"/>
                </a:cxn>
                <a:cxn ang="0">
                  <a:pos x="15" y="45"/>
                </a:cxn>
                <a:cxn ang="0">
                  <a:pos x="29" y="31"/>
                </a:cxn>
                <a:cxn ang="0">
                  <a:pos x="42" y="20"/>
                </a:cxn>
                <a:cxn ang="0">
                  <a:pos x="55" y="8"/>
                </a:cxn>
                <a:cxn ang="0">
                  <a:pos x="69" y="1"/>
                </a:cxn>
                <a:cxn ang="0">
                  <a:pos x="77" y="0"/>
                </a:cxn>
                <a:cxn ang="0">
                  <a:pos x="69" y="8"/>
                </a:cxn>
                <a:cxn ang="0">
                  <a:pos x="59" y="18"/>
                </a:cxn>
                <a:cxn ang="0">
                  <a:pos x="49" y="30"/>
                </a:cxn>
                <a:cxn ang="0">
                  <a:pos x="37" y="43"/>
                </a:cxn>
                <a:cxn ang="0">
                  <a:pos x="27" y="55"/>
                </a:cxn>
                <a:cxn ang="0">
                  <a:pos x="15" y="65"/>
                </a:cxn>
                <a:cxn ang="0">
                  <a:pos x="7" y="72"/>
                </a:cxn>
                <a:cxn ang="0">
                  <a:pos x="0" y="73"/>
                </a:cxn>
              </a:cxnLst>
              <a:rect l="0" t="0" r="r" b="b"/>
              <a:pathLst>
                <a:path w="77" h="73">
                  <a:moveTo>
                    <a:pt x="0" y="73"/>
                  </a:moveTo>
                  <a:lnTo>
                    <a:pt x="0" y="68"/>
                  </a:lnTo>
                  <a:lnTo>
                    <a:pt x="5" y="58"/>
                  </a:lnTo>
                  <a:lnTo>
                    <a:pt x="15" y="45"/>
                  </a:lnTo>
                  <a:lnTo>
                    <a:pt x="29" y="31"/>
                  </a:lnTo>
                  <a:lnTo>
                    <a:pt x="42" y="20"/>
                  </a:lnTo>
                  <a:lnTo>
                    <a:pt x="55" y="8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69" y="8"/>
                  </a:lnTo>
                  <a:lnTo>
                    <a:pt x="59" y="18"/>
                  </a:lnTo>
                  <a:lnTo>
                    <a:pt x="49" y="30"/>
                  </a:lnTo>
                  <a:lnTo>
                    <a:pt x="37" y="43"/>
                  </a:lnTo>
                  <a:lnTo>
                    <a:pt x="27" y="55"/>
                  </a:lnTo>
                  <a:lnTo>
                    <a:pt x="15" y="65"/>
                  </a:lnTo>
                  <a:lnTo>
                    <a:pt x="7" y="7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2" name="Freeform 908"/>
            <p:cNvSpPr>
              <a:spLocks/>
            </p:cNvSpPr>
            <p:nvPr/>
          </p:nvSpPr>
          <p:spPr bwMode="auto">
            <a:xfrm>
              <a:off x="4320" y="4067"/>
              <a:ext cx="26" cy="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8" y="27"/>
                </a:cxn>
                <a:cxn ang="0">
                  <a:pos x="15" y="17"/>
                </a:cxn>
                <a:cxn ang="0">
                  <a:pos x="23" y="9"/>
                </a:cxn>
                <a:cxn ang="0">
                  <a:pos x="33" y="4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40" y="5"/>
                </a:cxn>
                <a:cxn ang="0">
                  <a:pos x="32" y="12"/>
                </a:cxn>
                <a:cxn ang="0">
                  <a:pos x="25" y="22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0" y="47"/>
                </a:cxn>
              </a:cxnLst>
              <a:rect l="0" t="0" r="r" b="b"/>
              <a:pathLst>
                <a:path w="50" h="51">
                  <a:moveTo>
                    <a:pt x="0" y="47"/>
                  </a:moveTo>
                  <a:lnTo>
                    <a:pt x="0" y="42"/>
                  </a:lnTo>
                  <a:lnTo>
                    <a:pt x="2" y="35"/>
                  </a:lnTo>
                  <a:lnTo>
                    <a:pt x="8" y="27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40" y="5"/>
                  </a:lnTo>
                  <a:lnTo>
                    <a:pt x="32" y="12"/>
                  </a:lnTo>
                  <a:lnTo>
                    <a:pt x="25" y="22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3" name="Freeform 909"/>
            <p:cNvSpPr>
              <a:spLocks/>
            </p:cNvSpPr>
            <p:nvPr/>
          </p:nvSpPr>
          <p:spPr bwMode="auto">
            <a:xfrm>
              <a:off x="4110" y="4045"/>
              <a:ext cx="30" cy="3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5" y="5"/>
                </a:cxn>
                <a:cxn ang="0">
                  <a:pos x="48" y="15"/>
                </a:cxn>
                <a:cxn ang="0">
                  <a:pos x="41" y="27"/>
                </a:cxn>
                <a:cxn ang="0">
                  <a:pos x="33" y="39"/>
                </a:cxn>
                <a:cxn ang="0">
                  <a:pos x="25" y="50"/>
                </a:cxn>
                <a:cxn ang="0">
                  <a:pos x="16" y="59"/>
                </a:cxn>
                <a:cxn ang="0">
                  <a:pos x="8" y="64"/>
                </a:cxn>
                <a:cxn ang="0">
                  <a:pos x="1" y="62"/>
                </a:cxn>
                <a:cxn ang="0">
                  <a:pos x="0" y="55"/>
                </a:cxn>
                <a:cxn ang="0">
                  <a:pos x="3" y="47"/>
                </a:cxn>
                <a:cxn ang="0">
                  <a:pos x="10" y="39"/>
                </a:cxn>
                <a:cxn ang="0">
                  <a:pos x="20" y="29"/>
                </a:cxn>
                <a:cxn ang="0">
                  <a:pos x="31" y="20"/>
                </a:cxn>
                <a:cxn ang="0">
                  <a:pos x="43" y="12"/>
                </a:cxn>
                <a:cxn ang="0">
                  <a:pos x="51" y="5"/>
                </a:cxn>
                <a:cxn ang="0">
                  <a:pos x="58" y="0"/>
                </a:cxn>
              </a:cxnLst>
              <a:rect l="0" t="0" r="r" b="b"/>
              <a:pathLst>
                <a:path w="58" h="64">
                  <a:moveTo>
                    <a:pt x="58" y="0"/>
                  </a:moveTo>
                  <a:lnTo>
                    <a:pt x="55" y="5"/>
                  </a:lnTo>
                  <a:lnTo>
                    <a:pt x="48" y="15"/>
                  </a:lnTo>
                  <a:lnTo>
                    <a:pt x="41" y="27"/>
                  </a:lnTo>
                  <a:lnTo>
                    <a:pt x="33" y="39"/>
                  </a:lnTo>
                  <a:lnTo>
                    <a:pt x="25" y="50"/>
                  </a:lnTo>
                  <a:lnTo>
                    <a:pt x="16" y="59"/>
                  </a:lnTo>
                  <a:lnTo>
                    <a:pt x="8" y="64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31" y="20"/>
                  </a:lnTo>
                  <a:lnTo>
                    <a:pt x="43" y="12"/>
                  </a:lnTo>
                  <a:lnTo>
                    <a:pt x="51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4" name="Freeform 910"/>
            <p:cNvSpPr>
              <a:spLocks/>
            </p:cNvSpPr>
            <p:nvPr/>
          </p:nvSpPr>
          <p:spPr bwMode="auto">
            <a:xfrm>
              <a:off x="4106" y="4027"/>
              <a:ext cx="34" cy="16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64" y="30"/>
                </a:cxn>
                <a:cxn ang="0">
                  <a:pos x="57" y="25"/>
                </a:cxn>
                <a:cxn ang="0">
                  <a:pos x="47" y="19"/>
                </a:cxn>
                <a:cxn ang="0">
                  <a:pos x="35" y="12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14" y="19"/>
                </a:cxn>
                <a:cxn ang="0">
                  <a:pos x="25" y="22"/>
                </a:cxn>
                <a:cxn ang="0">
                  <a:pos x="39" y="25"/>
                </a:cxn>
                <a:cxn ang="0">
                  <a:pos x="50" y="29"/>
                </a:cxn>
                <a:cxn ang="0">
                  <a:pos x="60" y="30"/>
                </a:cxn>
                <a:cxn ang="0">
                  <a:pos x="69" y="32"/>
                </a:cxn>
              </a:cxnLst>
              <a:rect l="0" t="0" r="r" b="b"/>
              <a:pathLst>
                <a:path w="69" h="32">
                  <a:moveTo>
                    <a:pt x="69" y="32"/>
                  </a:moveTo>
                  <a:lnTo>
                    <a:pt x="64" y="30"/>
                  </a:lnTo>
                  <a:lnTo>
                    <a:pt x="57" y="25"/>
                  </a:lnTo>
                  <a:lnTo>
                    <a:pt x="47" y="19"/>
                  </a:lnTo>
                  <a:lnTo>
                    <a:pt x="35" y="12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4" y="19"/>
                  </a:lnTo>
                  <a:lnTo>
                    <a:pt x="25" y="22"/>
                  </a:lnTo>
                  <a:lnTo>
                    <a:pt x="39" y="25"/>
                  </a:lnTo>
                  <a:lnTo>
                    <a:pt x="50" y="29"/>
                  </a:lnTo>
                  <a:lnTo>
                    <a:pt x="60" y="30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5" name="Freeform 911"/>
            <p:cNvSpPr>
              <a:spLocks/>
            </p:cNvSpPr>
            <p:nvPr/>
          </p:nvSpPr>
          <p:spPr bwMode="auto">
            <a:xfrm>
              <a:off x="4095" y="4046"/>
              <a:ext cx="39" cy="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1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1" y="1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3" y="16"/>
                </a:cxn>
                <a:cxn ang="0">
                  <a:pos x="10" y="18"/>
                </a:cxn>
                <a:cxn ang="0">
                  <a:pos x="20" y="16"/>
                </a:cxn>
                <a:cxn ang="0">
                  <a:pos x="33" y="15"/>
                </a:cxn>
                <a:cxn ang="0">
                  <a:pos x="45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6" y="0"/>
                </a:cxn>
              </a:cxnLst>
              <a:rect l="0" t="0" r="r" b="b"/>
              <a:pathLst>
                <a:path w="76" h="18">
                  <a:moveTo>
                    <a:pt x="76" y="0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3" y="15"/>
                  </a:lnTo>
                  <a:lnTo>
                    <a:pt x="45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6" name="Freeform 912"/>
            <p:cNvSpPr>
              <a:spLocks/>
            </p:cNvSpPr>
            <p:nvPr/>
          </p:nvSpPr>
          <p:spPr bwMode="auto">
            <a:xfrm>
              <a:off x="4117" y="4009"/>
              <a:ext cx="35" cy="29"/>
            </a:xfrm>
            <a:custGeom>
              <a:avLst/>
              <a:gdLst/>
              <a:ahLst/>
              <a:cxnLst>
                <a:cxn ang="0">
                  <a:pos x="70" y="58"/>
                </a:cxn>
                <a:cxn ang="0">
                  <a:pos x="62" y="53"/>
                </a:cxn>
                <a:cxn ang="0">
                  <a:pos x="50" y="45"/>
                </a:cxn>
                <a:cxn ang="0">
                  <a:pos x="37" y="36"/>
                </a:cxn>
                <a:cxn ang="0">
                  <a:pos x="23" y="28"/>
                </a:cxn>
                <a:cxn ang="0">
                  <a:pos x="13" y="20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7" y="5"/>
                </a:cxn>
                <a:cxn ang="0">
                  <a:pos x="25" y="13"/>
                </a:cxn>
                <a:cxn ang="0">
                  <a:pos x="37" y="21"/>
                </a:cxn>
                <a:cxn ang="0">
                  <a:pos x="47" y="33"/>
                </a:cxn>
                <a:cxn ang="0">
                  <a:pos x="57" y="43"/>
                </a:cxn>
                <a:cxn ang="0">
                  <a:pos x="65" y="53"/>
                </a:cxn>
                <a:cxn ang="0">
                  <a:pos x="70" y="58"/>
                </a:cxn>
              </a:cxnLst>
              <a:rect l="0" t="0" r="r" b="b"/>
              <a:pathLst>
                <a:path w="70" h="58">
                  <a:moveTo>
                    <a:pt x="70" y="58"/>
                  </a:moveTo>
                  <a:lnTo>
                    <a:pt x="62" y="53"/>
                  </a:lnTo>
                  <a:lnTo>
                    <a:pt x="50" y="45"/>
                  </a:lnTo>
                  <a:lnTo>
                    <a:pt x="37" y="36"/>
                  </a:lnTo>
                  <a:lnTo>
                    <a:pt x="23" y="28"/>
                  </a:lnTo>
                  <a:lnTo>
                    <a:pt x="13" y="20"/>
                  </a:lnTo>
                  <a:lnTo>
                    <a:pt x="5" y="11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5"/>
                  </a:lnTo>
                  <a:lnTo>
                    <a:pt x="25" y="13"/>
                  </a:lnTo>
                  <a:lnTo>
                    <a:pt x="37" y="21"/>
                  </a:lnTo>
                  <a:lnTo>
                    <a:pt x="47" y="33"/>
                  </a:lnTo>
                  <a:lnTo>
                    <a:pt x="57" y="43"/>
                  </a:lnTo>
                  <a:lnTo>
                    <a:pt x="65" y="53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7" name="Freeform 913"/>
            <p:cNvSpPr>
              <a:spLocks/>
            </p:cNvSpPr>
            <p:nvPr/>
          </p:nvSpPr>
          <p:spPr bwMode="auto">
            <a:xfrm>
              <a:off x="4329" y="4012"/>
              <a:ext cx="10" cy="49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0" y="74"/>
                </a:cxn>
                <a:cxn ang="0">
                  <a:pos x="0" y="42"/>
                </a:cxn>
                <a:cxn ang="0">
                  <a:pos x="3" y="14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16" y="39"/>
                </a:cxn>
                <a:cxn ang="0">
                  <a:pos x="8" y="72"/>
                </a:cxn>
                <a:cxn ang="0">
                  <a:pos x="3" y="99"/>
                </a:cxn>
              </a:cxnLst>
              <a:rect l="0" t="0" r="r" b="b"/>
              <a:pathLst>
                <a:path w="20" h="99">
                  <a:moveTo>
                    <a:pt x="3" y="99"/>
                  </a:moveTo>
                  <a:lnTo>
                    <a:pt x="0" y="74"/>
                  </a:lnTo>
                  <a:lnTo>
                    <a:pt x="0" y="42"/>
                  </a:lnTo>
                  <a:lnTo>
                    <a:pt x="3" y="14"/>
                  </a:lnTo>
                  <a:lnTo>
                    <a:pt x="13" y="0"/>
                  </a:lnTo>
                  <a:lnTo>
                    <a:pt x="20" y="12"/>
                  </a:lnTo>
                  <a:lnTo>
                    <a:pt x="16" y="39"/>
                  </a:lnTo>
                  <a:lnTo>
                    <a:pt x="8" y="72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8" name="Freeform 914"/>
            <p:cNvSpPr>
              <a:spLocks/>
            </p:cNvSpPr>
            <p:nvPr/>
          </p:nvSpPr>
          <p:spPr bwMode="auto">
            <a:xfrm>
              <a:off x="4341" y="4021"/>
              <a:ext cx="17" cy="47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" y="73"/>
                </a:cxn>
                <a:cxn ang="0">
                  <a:pos x="6" y="42"/>
                </a:cxn>
                <a:cxn ang="0">
                  <a:pos x="16" y="13"/>
                </a:cxn>
                <a:cxn ang="0">
                  <a:pos x="28" y="0"/>
                </a:cxn>
                <a:cxn ang="0">
                  <a:pos x="33" y="12"/>
                </a:cxn>
                <a:cxn ang="0">
                  <a:pos x="25" y="42"/>
                </a:cxn>
                <a:cxn ang="0">
                  <a:pos x="10" y="75"/>
                </a:cxn>
                <a:cxn ang="0">
                  <a:pos x="0" y="95"/>
                </a:cxn>
              </a:cxnLst>
              <a:rect l="0" t="0" r="r" b="b"/>
              <a:pathLst>
                <a:path w="33" h="95">
                  <a:moveTo>
                    <a:pt x="0" y="95"/>
                  </a:moveTo>
                  <a:lnTo>
                    <a:pt x="1" y="73"/>
                  </a:lnTo>
                  <a:lnTo>
                    <a:pt x="6" y="42"/>
                  </a:lnTo>
                  <a:lnTo>
                    <a:pt x="16" y="13"/>
                  </a:lnTo>
                  <a:lnTo>
                    <a:pt x="28" y="0"/>
                  </a:lnTo>
                  <a:lnTo>
                    <a:pt x="33" y="12"/>
                  </a:lnTo>
                  <a:lnTo>
                    <a:pt x="25" y="42"/>
                  </a:lnTo>
                  <a:lnTo>
                    <a:pt x="10" y="7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9" name="Freeform 915"/>
            <p:cNvSpPr>
              <a:spLocks/>
            </p:cNvSpPr>
            <p:nvPr/>
          </p:nvSpPr>
          <p:spPr bwMode="auto">
            <a:xfrm>
              <a:off x="4304" y="4000"/>
              <a:ext cx="10" cy="46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1" y="19"/>
                </a:cxn>
                <a:cxn ang="0">
                  <a:pos x="11" y="0"/>
                </a:cxn>
                <a:cxn ang="0">
                  <a:pos x="20" y="7"/>
                </a:cxn>
                <a:cxn ang="0">
                  <a:pos x="18" y="34"/>
                </a:cxn>
                <a:cxn ang="0">
                  <a:pos x="13" y="65"/>
                </a:cxn>
                <a:cxn ang="0">
                  <a:pos x="11" y="92"/>
                </a:cxn>
              </a:cxnLst>
              <a:rect l="0" t="0" r="r" b="b"/>
              <a:pathLst>
                <a:path w="20" h="92">
                  <a:moveTo>
                    <a:pt x="11" y="92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1" y="19"/>
                  </a:lnTo>
                  <a:lnTo>
                    <a:pt x="11" y="0"/>
                  </a:lnTo>
                  <a:lnTo>
                    <a:pt x="20" y="7"/>
                  </a:lnTo>
                  <a:lnTo>
                    <a:pt x="18" y="34"/>
                  </a:lnTo>
                  <a:lnTo>
                    <a:pt x="13" y="65"/>
                  </a:lnTo>
                  <a:lnTo>
                    <a:pt x="1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0" name="Freeform 916"/>
            <p:cNvSpPr>
              <a:spLocks/>
            </p:cNvSpPr>
            <p:nvPr/>
          </p:nvSpPr>
          <p:spPr bwMode="auto">
            <a:xfrm>
              <a:off x="4275" y="3986"/>
              <a:ext cx="16" cy="55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18" y="81"/>
                </a:cxn>
                <a:cxn ang="0">
                  <a:pos x="5" y="46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20" y="11"/>
                </a:cxn>
                <a:cxn ang="0">
                  <a:pos x="25" y="43"/>
                </a:cxn>
                <a:cxn ang="0">
                  <a:pos x="28" y="81"/>
                </a:cxn>
                <a:cxn ang="0">
                  <a:pos x="32" y="108"/>
                </a:cxn>
              </a:cxnLst>
              <a:rect l="0" t="0" r="r" b="b"/>
              <a:pathLst>
                <a:path w="32" h="108">
                  <a:moveTo>
                    <a:pt x="32" y="108"/>
                  </a:moveTo>
                  <a:lnTo>
                    <a:pt x="18" y="81"/>
                  </a:lnTo>
                  <a:lnTo>
                    <a:pt x="5" y="46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25" y="43"/>
                  </a:lnTo>
                  <a:lnTo>
                    <a:pt x="28" y="81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1" name="Freeform 917"/>
            <p:cNvSpPr>
              <a:spLocks/>
            </p:cNvSpPr>
            <p:nvPr/>
          </p:nvSpPr>
          <p:spPr bwMode="auto">
            <a:xfrm>
              <a:off x="4249" y="3973"/>
              <a:ext cx="18" cy="58"/>
            </a:xfrm>
            <a:custGeom>
              <a:avLst/>
              <a:gdLst/>
              <a:ahLst/>
              <a:cxnLst>
                <a:cxn ang="0">
                  <a:pos x="36" y="117"/>
                </a:cxn>
                <a:cxn ang="0">
                  <a:pos x="31" y="105"/>
                </a:cxn>
                <a:cxn ang="0">
                  <a:pos x="23" y="90"/>
                </a:cxn>
                <a:cxn ang="0">
                  <a:pos x="16" y="70"/>
                </a:cxn>
                <a:cxn ang="0">
                  <a:pos x="8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20" y="18"/>
                </a:cxn>
                <a:cxn ang="0">
                  <a:pos x="26" y="55"/>
                </a:cxn>
                <a:cxn ang="0">
                  <a:pos x="31" y="93"/>
                </a:cxn>
                <a:cxn ang="0">
                  <a:pos x="36" y="117"/>
                </a:cxn>
              </a:cxnLst>
              <a:rect l="0" t="0" r="r" b="b"/>
              <a:pathLst>
                <a:path w="36" h="117">
                  <a:moveTo>
                    <a:pt x="36" y="117"/>
                  </a:moveTo>
                  <a:lnTo>
                    <a:pt x="31" y="105"/>
                  </a:lnTo>
                  <a:lnTo>
                    <a:pt x="23" y="90"/>
                  </a:lnTo>
                  <a:lnTo>
                    <a:pt x="16" y="70"/>
                  </a:lnTo>
                  <a:lnTo>
                    <a:pt x="8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0" y="18"/>
                  </a:lnTo>
                  <a:lnTo>
                    <a:pt x="26" y="55"/>
                  </a:lnTo>
                  <a:lnTo>
                    <a:pt x="31" y="93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2" name="Freeform 918"/>
            <p:cNvSpPr>
              <a:spLocks/>
            </p:cNvSpPr>
            <p:nvPr/>
          </p:nvSpPr>
          <p:spPr bwMode="auto">
            <a:xfrm>
              <a:off x="4190" y="3969"/>
              <a:ext cx="32" cy="62"/>
            </a:xfrm>
            <a:custGeom>
              <a:avLst/>
              <a:gdLst/>
              <a:ahLst/>
              <a:cxnLst>
                <a:cxn ang="0">
                  <a:pos x="63" y="125"/>
                </a:cxn>
                <a:cxn ang="0">
                  <a:pos x="53" y="113"/>
                </a:cxn>
                <a:cxn ang="0">
                  <a:pos x="41" y="96"/>
                </a:cxn>
                <a:cxn ang="0">
                  <a:pos x="28" y="76"/>
                </a:cxn>
                <a:cxn ang="0">
                  <a:pos x="18" y="56"/>
                </a:cxn>
                <a:cxn ang="0">
                  <a:pos x="8" y="36"/>
                </a:cxn>
                <a:cxn ang="0">
                  <a:pos x="1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5"/>
                </a:cxn>
                <a:cxn ang="0">
                  <a:pos x="26" y="33"/>
                </a:cxn>
                <a:cxn ang="0">
                  <a:pos x="33" y="55"/>
                </a:cxn>
                <a:cxn ang="0">
                  <a:pos x="41" y="78"/>
                </a:cxn>
                <a:cxn ang="0">
                  <a:pos x="50" y="100"/>
                </a:cxn>
                <a:cxn ang="0">
                  <a:pos x="56" y="116"/>
                </a:cxn>
                <a:cxn ang="0">
                  <a:pos x="63" y="125"/>
                </a:cxn>
              </a:cxnLst>
              <a:rect l="0" t="0" r="r" b="b"/>
              <a:pathLst>
                <a:path w="63" h="125">
                  <a:moveTo>
                    <a:pt x="63" y="125"/>
                  </a:moveTo>
                  <a:lnTo>
                    <a:pt x="53" y="113"/>
                  </a:lnTo>
                  <a:lnTo>
                    <a:pt x="41" y="96"/>
                  </a:lnTo>
                  <a:lnTo>
                    <a:pt x="28" y="76"/>
                  </a:lnTo>
                  <a:lnTo>
                    <a:pt x="18" y="56"/>
                  </a:lnTo>
                  <a:lnTo>
                    <a:pt x="8" y="36"/>
                  </a:lnTo>
                  <a:lnTo>
                    <a:pt x="1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5"/>
                  </a:lnTo>
                  <a:lnTo>
                    <a:pt x="26" y="33"/>
                  </a:lnTo>
                  <a:lnTo>
                    <a:pt x="33" y="55"/>
                  </a:lnTo>
                  <a:lnTo>
                    <a:pt x="41" y="78"/>
                  </a:lnTo>
                  <a:lnTo>
                    <a:pt x="50" y="100"/>
                  </a:lnTo>
                  <a:lnTo>
                    <a:pt x="56" y="116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3" name="Freeform 919"/>
            <p:cNvSpPr>
              <a:spLocks/>
            </p:cNvSpPr>
            <p:nvPr/>
          </p:nvSpPr>
          <p:spPr bwMode="auto">
            <a:xfrm>
              <a:off x="4135" y="3979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1"/>
                </a:cxn>
                <a:cxn ang="0">
                  <a:pos x="38" y="73"/>
                </a:cxn>
                <a:cxn ang="0">
                  <a:pos x="25" y="55"/>
                </a:cxn>
                <a:cxn ang="0">
                  <a:pos x="11" y="36"/>
                </a:cxn>
                <a:cxn ang="0">
                  <a:pos x="3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1" y="1"/>
                </a:cxn>
                <a:cxn ang="0">
                  <a:pos x="21" y="13"/>
                </a:cxn>
                <a:cxn ang="0">
                  <a:pos x="31" y="30"/>
                </a:cxn>
                <a:cxn ang="0">
                  <a:pos x="41" y="51"/>
                </a:cxn>
                <a:cxn ang="0">
                  <a:pos x="51" y="73"/>
                </a:cxn>
                <a:cxn ang="0">
                  <a:pos x="61" y="91"/>
                </a:cxn>
                <a:cxn ang="0">
                  <a:pos x="68" y="106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1"/>
                  </a:lnTo>
                  <a:lnTo>
                    <a:pt x="38" y="73"/>
                  </a:lnTo>
                  <a:lnTo>
                    <a:pt x="25" y="55"/>
                  </a:lnTo>
                  <a:lnTo>
                    <a:pt x="11" y="36"/>
                  </a:lnTo>
                  <a:lnTo>
                    <a:pt x="3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1" y="13"/>
                  </a:lnTo>
                  <a:lnTo>
                    <a:pt x="31" y="30"/>
                  </a:lnTo>
                  <a:lnTo>
                    <a:pt x="41" y="51"/>
                  </a:lnTo>
                  <a:lnTo>
                    <a:pt x="51" y="73"/>
                  </a:lnTo>
                  <a:lnTo>
                    <a:pt x="61" y="91"/>
                  </a:lnTo>
                  <a:lnTo>
                    <a:pt x="68" y="106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4" name="Freeform 920"/>
            <p:cNvSpPr>
              <a:spLocks/>
            </p:cNvSpPr>
            <p:nvPr/>
          </p:nvSpPr>
          <p:spPr bwMode="auto">
            <a:xfrm>
              <a:off x="4213" y="3976"/>
              <a:ext cx="32" cy="53"/>
            </a:xfrm>
            <a:custGeom>
              <a:avLst/>
              <a:gdLst/>
              <a:ahLst/>
              <a:cxnLst>
                <a:cxn ang="0">
                  <a:pos x="65" y="105"/>
                </a:cxn>
                <a:cxn ang="0">
                  <a:pos x="57" y="95"/>
                </a:cxn>
                <a:cxn ang="0">
                  <a:pos x="45" y="81"/>
                </a:cxn>
                <a:cxn ang="0">
                  <a:pos x="33" y="65"/>
                </a:cxn>
                <a:cxn ang="0">
                  <a:pos x="20" y="46"/>
                </a:cxn>
                <a:cxn ang="0">
                  <a:pos x="10" y="30"/>
                </a:cxn>
                <a:cxn ang="0">
                  <a:pos x="3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13"/>
                </a:cxn>
                <a:cxn ang="0">
                  <a:pos x="31" y="28"/>
                </a:cxn>
                <a:cxn ang="0">
                  <a:pos x="40" y="46"/>
                </a:cxn>
                <a:cxn ang="0">
                  <a:pos x="46" y="65"/>
                </a:cxn>
                <a:cxn ang="0">
                  <a:pos x="55" y="83"/>
                </a:cxn>
                <a:cxn ang="0">
                  <a:pos x="60" y="96"/>
                </a:cxn>
                <a:cxn ang="0">
                  <a:pos x="65" y="105"/>
                </a:cxn>
              </a:cxnLst>
              <a:rect l="0" t="0" r="r" b="b"/>
              <a:pathLst>
                <a:path w="65" h="105">
                  <a:moveTo>
                    <a:pt x="65" y="105"/>
                  </a:moveTo>
                  <a:lnTo>
                    <a:pt x="57" y="95"/>
                  </a:lnTo>
                  <a:lnTo>
                    <a:pt x="45" y="81"/>
                  </a:lnTo>
                  <a:lnTo>
                    <a:pt x="33" y="65"/>
                  </a:lnTo>
                  <a:lnTo>
                    <a:pt x="20" y="46"/>
                  </a:lnTo>
                  <a:lnTo>
                    <a:pt x="10" y="30"/>
                  </a:lnTo>
                  <a:lnTo>
                    <a:pt x="3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13"/>
                  </a:lnTo>
                  <a:lnTo>
                    <a:pt x="31" y="28"/>
                  </a:lnTo>
                  <a:lnTo>
                    <a:pt x="40" y="46"/>
                  </a:lnTo>
                  <a:lnTo>
                    <a:pt x="46" y="65"/>
                  </a:lnTo>
                  <a:lnTo>
                    <a:pt x="55" y="83"/>
                  </a:lnTo>
                  <a:lnTo>
                    <a:pt x="60" y="96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5" name="Freeform 921"/>
            <p:cNvSpPr>
              <a:spLocks/>
            </p:cNvSpPr>
            <p:nvPr/>
          </p:nvSpPr>
          <p:spPr bwMode="auto">
            <a:xfrm>
              <a:off x="4194" y="4025"/>
              <a:ext cx="48" cy="76"/>
            </a:xfrm>
            <a:custGeom>
              <a:avLst/>
              <a:gdLst/>
              <a:ahLst/>
              <a:cxnLst>
                <a:cxn ang="0">
                  <a:pos x="2" y="154"/>
                </a:cxn>
                <a:cxn ang="0">
                  <a:pos x="0" y="146"/>
                </a:cxn>
                <a:cxn ang="0">
                  <a:pos x="5" y="127"/>
                </a:cxn>
                <a:cxn ang="0">
                  <a:pos x="15" y="105"/>
                </a:cxn>
                <a:cxn ang="0">
                  <a:pos x="30" y="79"/>
                </a:cxn>
                <a:cxn ang="0">
                  <a:pos x="45" y="54"/>
                </a:cxn>
                <a:cxn ang="0">
                  <a:pos x="64" y="30"/>
                </a:cxn>
                <a:cxn ang="0">
                  <a:pos x="80" y="12"/>
                </a:cxn>
                <a:cxn ang="0">
                  <a:pos x="97" y="0"/>
                </a:cxn>
                <a:cxn ang="0">
                  <a:pos x="90" y="12"/>
                </a:cxn>
                <a:cxn ang="0">
                  <a:pos x="80" y="32"/>
                </a:cxn>
                <a:cxn ang="0">
                  <a:pos x="67" y="59"/>
                </a:cxn>
                <a:cxn ang="0">
                  <a:pos x="50" y="85"/>
                </a:cxn>
                <a:cxn ang="0">
                  <a:pos x="35" y="112"/>
                </a:cxn>
                <a:cxn ang="0">
                  <a:pos x="20" y="134"/>
                </a:cxn>
                <a:cxn ang="0">
                  <a:pos x="9" y="149"/>
                </a:cxn>
                <a:cxn ang="0">
                  <a:pos x="2" y="154"/>
                </a:cxn>
              </a:cxnLst>
              <a:rect l="0" t="0" r="r" b="b"/>
              <a:pathLst>
                <a:path w="97" h="154">
                  <a:moveTo>
                    <a:pt x="2" y="154"/>
                  </a:moveTo>
                  <a:lnTo>
                    <a:pt x="0" y="146"/>
                  </a:lnTo>
                  <a:lnTo>
                    <a:pt x="5" y="127"/>
                  </a:lnTo>
                  <a:lnTo>
                    <a:pt x="15" y="105"/>
                  </a:lnTo>
                  <a:lnTo>
                    <a:pt x="30" y="79"/>
                  </a:lnTo>
                  <a:lnTo>
                    <a:pt x="45" y="54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97" y="0"/>
                  </a:lnTo>
                  <a:lnTo>
                    <a:pt x="90" y="12"/>
                  </a:lnTo>
                  <a:lnTo>
                    <a:pt x="80" y="32"/>
                  </a:lnTo>
                  <a:lnTo>
                    <a:pt x="67" y="59"/>
                  </a:lnTo>
                  <a:lnTo>
                    <a:pt x="50" y="85"/>
                  </a:lnTo>
                  <a:lnTo>
                    <a:pt x="35" y="112"/>
                  </a:lnTo>
                  <a:lnTo>
                    <a:pt x="20" y="134"/>
                  </a:lnTo>
                  <a:lnTo>
                    <a:pt x="9" y="149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" name="Freeform 922"/>
            <p:cNvSpPr>
              <a:spLocks/>
            </p:cNvSpPr>
            <p:nvPr/>
          </p:nvSpPr>
          <p:spPr bwMode="auto">
            <a:xfrm>
              <a:off x="4161" y="4028"/>
              <a:ext cx="42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15"/>
                </a:cxn>
                <a:cxn ang="0">
                  <a:pos x="4" y="103"/>
                </a:cxn>
                <a:cxn ang="0">
                  <a:pos x="10" y="87"/>
                </a:cxn>
                <a:cxn ang="0">
                  <a:pos x="22" y="67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0"/>
                </a:cxn>
                <a:cxn ang="0">
                  <a:pos x="84" y="0"/>
                </a:cxn>
                <a:cxn ang="0">
                  <a:pos x="74" y="13"/>
                </a:cxn>
                <a:cxn ang="0">
                  <a:pos x="62" y="30"/>
                </a:cxn>
                <a:cxn ang="0">
                  <a:pos x="50" y="52"/>
                </a:cxn>
                <a:cxn ang="0">
                  <a:pos x="37" y="72"/>
                </a:cxn>
                <a:cxn ang="0">
                  <a:pos x="25" y="92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0" y="120"/>
                </a:cxn>
              </a:cxnLst>
              <a:rect l="0" t="0" r="r" b="b"/>
              <a:pathLst>
                <a:path w="84" h="120">
                  <a:moveTo>
                    <a:pt x="0" y="120"/>
                  </a:moveTo>
                  <a:lnTo>
                    <a:pt x="0" y="115"/>
                  </a:lnTo>
                  <a:lnTo>
                    <a:pt x="4" y="103"/>
                  </a:lnTo>
                  <a:lnTo>
                    <a:pt x="10" y="87"/>
                  </a:lnTo>
                  <a:lnTo>
                    <a:pt x="22" y="67"/>
                  </a:lnTo>
                  <a:lnTo>
                    <a:pt x="35" y="47"/>
                  </a:lnTo>
                  <a:lnTo>
                    <a:pt x="50" y="27"/>
                  </a:lnTo>
                  <a:lnTo>
                    <a:pt x="67" y="10"/>
                  </a:lnTo>
                  <a:lnTo>
                    <a:pt x="84" y="0"/>
                  </a:lnTo>
                  <a:lnTo>
                    <a:pt x="74" y="13"/>
                  </a:lnTo>
                  <a:lnTo>
                    <a:pt x="62" y="30"/>
                  </a:lnTo>
                  <a:lnTo>
                    <a:pt x="50" y="52"/>
                  </a:lnTo>
                  <a:lnTo>
                    <a:pt x="37" y="72"/>
                  </a:lnTo>
                  <a:lnTo>
                    <a:pt x="25" y="92"/>
                  </a:lnTo>
                  <a:lnTo>
                    <a:pt x="14" y="107"/>
                  </a:lnTo>
                  <a:lnTo>
                    <a:pt x="5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" name="Freeform 923"/>
            <p:cNvSpPr>
              <a:spLocks/>
            </p:cNvSpPr>
            <p:nvPr/>
          </p:nvSpPr>
          <p:spPr bwMode="auto">
            <a:xfrm>
              <a:off x="4160" y="3975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2"/>
                </a:cxn>
                <a:cxn ang="0">
                  <a:pos x="38" y="74"/>
                </a:cxn>
                <a:cxn ang="0">
                  <a:pos x="25" y="55"/>
                </a:cxn>
                <a:cxn ang="0">
                  <a:pos x="11" y="37"/>
                </a:cxn>
                <a:cxn ang="0">
                  <a:pos x="3" y="20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11" y="2"/>
                </a:cxn>
                <a:cxn ang="0">
                  <a:pos x="21" y="14"/>
                </a:cxn>
                <a:cxn ang="0">
                  <a:pos x="31" y="30"/>
                </a:cxn>
                <a:cxn ang="0">
                  <a:pos x="41" y="52"/>
                </a:cxn>
                <a:cxn ang="0">
                  <a:pos x="51" y="74"/>
                </a:cxn>
                <a:cxn ang="0">
                  <a:pos x="61" y="92"/>
                </a:cxn>
                <a:cxn ang="0">
                  <a:pos x="68" y="107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2"/>
                  </a:lnTo>
                  <a:lnTo>
                    <a:pt x="38" y="74"/>
                  </a:lnTo>
                  <a:lnTo>
                    <a:pt x="25" y="55"/>
                  </a:lnTo>
                  <a:lnTo>
                    <a:pt x="11" y="37"/>
                  </a:lnTo>
                  <a:lnTo>
                    <a:pt x="3" y="2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lnTo>
                    <a:pt x="21" y="14"/>
                  </a:lnTo>
                  <a:lnTo>
                    <a:pt x="31" y="30"/>
                  </a:lnTo>
                  <a:lnTo>
                    <a:pt x="41" y="52"/>
                  </a:lnTo>
                  <a:lnTo>
                    <a:pt x="51" y="74"/>
                  </a:lnTo>
                  <a:lnTo>
                    <a:pt x="61" y="92"/>
                  </a:lnTo>
                  <a:lnTo>
                    <a:pt x="68" y="107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" name="Freeform 924"/>
            <p:cNvSpPr>
              <a:spLocks/>
            </p:cNvSpPr>
            <p:nvPr/>
          </p:nvSpPr>
          <p:spPr bwMode="auto">
            <a:xfrm>
              <a:off x="3962" y="4107"/>
              <a:ext cx="192" cy="47"/>
            </a:xfrm>
            <a:custGeom>
              <a:avLst/>
              <a:gdLst/>
              <a:ahLst/>
              <a:cxnLst>
                <a:cxn ang="0">
                  <a:pos x="383" y="83"/>
                </a:cxn>
                <a:cxn ang="0">
                  <a:pos x="383" y="86"/>
                </a:cxn>
                <a:cxn ang="0">
                  <a:pos x="382" y="90"/>
                </a:cxn>
                <a:cxn ang="0">
                  <a:pos x="377" y="91"/>
                </a:cxn>
                <a:cxn ang="0">
                  <a:pos x="373" y="93"/>
                </a:cxn>
                <a:cxn ang="0">
                  <a:pos x="350" y="73"/>
                </a:cxn>
                <a:cxn ang="0">
                  <a:pos x="327" y="55"/>
                </a:cxn>
                <a:cxn ang="0">
                  <a:pos x="302" y="41"/>
                </a:cxn>
                <a:cxn ang="0">
                  <a:pos x="277" y="31"/>
                </a:cxn>
                <a:cxn ang="0">
                  <a:pos x="250" y="25"/>
                </a:cxn>
                <a:cxn ang="0">
                  <a:pos x="225" y="20"/>
                </a:cxn>
                <a:cxn ang="0">
                  <a:pos x="198" y="16"/>
                </a:cxn>
                <a:cxn ang="0">
                  <a:pos x="173" y="16"/>
                </a:cxn>
                <a:cxn ang="0">
                  <a:pos x="148" y="16"/>
                </a:cxn>
                <a:cxn ang="0">
                  <a:pos x="123" y="20"/>
                </a:cxn>
                <a:cxn ang="0">
                  <a:pos x="100" y="23"/>
                </a:cxn>
                <a:cxn ang="0">
                  <a:pos x="76" y="28"/>
                </a:cxn>
                <a:cxn ang="0">
                  <a:pos x="55" y="33"/>
                </a:cxn>
                <a:cxn ang="0">
                  <a:pos x="35" y="36"/>
                </a:cxn>
                <a:cxn ang="0">
                  <a:pos x="16" y="41"/>
                </a:cxn>
                <a:cxn ang="0">
                  <a:pos x="0" y="46"/>
                </a:cxn>
                <a:cxn ang="0">
                  <a:pos x="10" y="36"/>
                </a:cxn>
                <a:cxn ang="0">
                  <a:pos x="23" y="26"/>
                </a:cxn>
                <a:cxn ang="0">
                  <a:pos x="41" y="18"/>
                </a:cxn>
                <a:cxn ang="0">
                  <a:pos x="65" y="11"/>
                </a:cxn>
                <a:cxn ang="0">
                  <a:pos x="90" y="5"/>
                </a:cxn>
                <a:cxn ang="0">
                  <a:pos x="118" y="1"/>
                </a:cxn>
                <a:cxn ang="0">
                  <a:pos x="148" y="0"/>
                </a:cxn>
                <a:cxn ang="0">
                  <a:pos x="178" y="0"/>
                </a:cxn>
                <a:cxn ang="0">
                  <a:pos x="210" y="1"/>
                </a:cxn>
                <a:cxn ang="0">
                  <a:pos x="240" y="6"/>
                </a:cxn>
                <a:cxn ang="0">
                  <a:pos x="270" y="13"/>
                </a:cxn>
                <a:cxn ang="0">
                  <a:pos x="298" y="21"/>
                </a:cxn>
                <a:cxn ang="0">
                  <a:pos x="325" y="33"/>
                </a:cxn>
                <a:cxn ang="0">
                  <a:pos x="348" y="46"/>
                </a:cxn>
                <a:cxn ang="0">
                  <a:pos x="368" y="63"/>
                </a:cxn>
                <a:cxn ang="0">
                  <a:pos x="383" y="83"/>
                </a:cxn>
              </a:cxnLst>
              <a:rect l="0" t="0" r="r" b="b"/>
              <a:pathLst>
                <a:path w="383" h="93">
                  <a:moveTo>
                    <a:pt x="383" y="83"/>
                  </a:moveTo>
                  <a:lnTo>
                    <a:pt x="383" y="86"/>
                  </a:lnTo>
                  <a:lnTo>
                    <a:pt x="382" y="90"/>
                  </a:lnTo>
                  <a:lnTo>
                    <a:pt x="377" y="91"/>
                  </a:lnTo>
                  <a:lnTo>
                    <a:pt x="373" y="93"/>
                  </a:lnTo>
                  <a:lnTo>
                    <a:pt x="350" y="73"/>
                  </a:lnTo>
                  <a:lnTo>
                    <a:pt x="327" y="55"/>
                  </a:lnTo>
                  <a:lnTo>
                    <a:pt x="302" y="41"/>
                  </a:lnTo>
                  <a:lnTo>
                    <a:pt x="277" y="31"/>
                  </a:lnTo>
                  <a:lnTo>
                    <a:pt x="250" y="25"/>
                  </a:lnTo>
                  <a:lnTo>
                    <a:pt x="225" y="20"/>
                  </a:lnTo>
                  <a:lnTo>
                    <a:pt x="198" y="16"/>
                  </a:lnTo>
                  <a:lnTo>
                    <a:pt x="173" y="16"/>
                  </a:lnTo>
                  <a:lnTo>
                    <a:pt x="148" y="16"/>
                  </a:lnTo>
                  <a:lnTo>
                    <a:pt x="123" y="20"/>
                  </a:lnTo>
                  <a:lnTo>
                    <a:pt x="100" y="23"/>
                  </a:lnTo>
                  <a:lnTo>
                    <a:pt x="76" y="28"/>
                  </a:lnTo>
                  <a:lnTo>
                    <a:pt x="55" y="33"/>
                  </a:lnTo>
                  <a:lnTo>
                    <a:pt x="35" y="36"/>
                  </a:lnTo>
                  <a:lnTo>
                    <a:pt x="16" y="41"/>
                  </a:lnTo>
                  <a:lnTo>
                    <a:pt x="0" y="46"/>
                  </a:lnTo>
                  <a:lnTo>
                    <a:pt x="10" y="36"/>
                  </a:lnTo>
                  <a:lnTo>
                    <a:pt x="23" y="26"/>
                  </a:lnTo>
                  <a:lnTo>
                    <a:pt x="41" y="18"/>
                  </a:lnTo>
                  <a:lnTo>
                    <a:pt x="65" y="11"/>
                  </a:lnTo>
                  <a:lnTo>
                    <a:pt x="90" y="5"/>
                  </a:lnTo>
                  <a:lnTo>
                    <a:pt x="118" y="1"/>
                  </a:lnTo>
                  <a:lnTo>
                    <a:pt x="148" y="0"/>
                  </a:lnTo>
                  <a:lnTo>
                    <a:pt x="178" y="0"/>
                  </a:lnTo>
                  <a:lnTo>
                    <a:pt x="210" y="1"/>
                  </a:lnTo>
                  <a:lnTo>
                    <a:pt x="240" y="6"/>
                  </a:lnTo>
                  <a:lnTo>
                    <a:pt x="270" y="13"/>
                  </a:lnTo>
                  <a:lnTo>
                    <a:pt x="298" y="21"/>
                  </a:lnTo>
                  <a:lnTo>
                    <a:pt x="325" y="33"/>
                  </a:lnTo>
                  <a:lnTo>
                    <a:pt x="348" y="46"/>
                  </a:lnTo>
                  <a:lnTo>
                    <a:pt x="368" y="63"/>
                  </a:lnTo>
                  <a:lnTo>
                    <a:pt x="38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9" name="Freeform 925"/>
            <p:cNvSpPr>
              <a:spLocks/>
            </p:cNvSpPr>
            <p:nvPr/>
          </p:nvSpPr>
          <p:spPr bwMode="auto">
            <a:xfrm>
              <a:off x="3965" y="4118"/>
              <a:ext cx="24" cy="4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7" y="9"/>
                </a:cxn>
                <a:cxn ang="0">
                  <a:pos x="29" y="20"/>
                </a:cxn>
                <a:cxn ang="0">
                  <a:pos x="19" y="34"/>
                </a:cxn>
                <a:cxn ang="0">
                  <a:pos x="12" y="47"/>
                </a:cxn>
                <a:cxn ang="0">
                  <a:pos x="5" y="60"/>
                </a:cxn>
                <a:cxn ang="0">
                  <a:pos x="2" y="70"/>
                </a:cxn>
                <a:cxn ang="0">
                  <a:pos x="0" y="79"/>
                </a:cxn>
                <a:cxn ang="0">
                  <a:pos x="2" y="84"/>
                </a:cxn>
                <a:cxn ang="0">
                  <a:pos x="10" y="77"/>
                </a:cxn>
                <a:cxn ang="0">
                  <a:pos x="20" y="54"/>
                </a:cxn>
                <a:cxn ang="0">
                  <a:pos x="32" y="25"/>
                </a:cxn>
                <a:cxn ang="0">
                  <a:pos x="47" y="0"/>
                </a:cxn>
              </a:cxnLst>
              <a:rect l="0" t="0" r="r" b="b"/>
              <a:pathLst>
                <a:path w="47" h="84">
                  <a:moveTo>
                    <a:pt x="47" y="0"/>
                  </a:moveTo>
                  <a:lnTo>
                    <a:pt x="37" y="9"/>
                  </a:lnTo>
                  <a:lnTo>
                    <a:pt x="29" y="20"/>
                  </a:lnTo>
                  <a:lnTo>
                    <a:pt x="19" y="34"/>
                  </a:lnTo>
                  <a:lnTo>
                    <a:pt x="12" y="47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10" y="77"/>
                  </a:lnTo>
                  <a:lnTo>
                    <a:pt x="20" y="54"/>
                  </a:lnTo>
                  <a:lnTo>
                    <a:pt x="32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0" name="Freeform 926"/>
            <p:cNvSpPr>
              <a:spLocks/>
            </p:cNvSpPr>
            <p:nvPr/>
          </p:nvSpPr>
          <p:spPr bwMode="auto">
            <a:xfrm>
              <a:off x="3978" y="4114"/>
              <a:ext cx="27" cy="46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0" y="88"/>
                </a:cxn>
                <a:cxn ang="0">
                  <a:pos x="2" y="78"/>
                </a:cxn>
                <a:cxn ang="0">
                  <a:pos x="5" y="67"/>
                </a:cxn>
                <a:cxn ang="0">
                  <a:pos x="12" y="53"/>
                </a:cxn>
                <a:cxn ang="0">
                  <a:pos x="20" y="38"/>
                </a:cxn>
                <a:cxn ang="0">
                  <a:pos x="30" y="23"/>
                </a:cxn>
                <a:cxn ang="0">
                  <a:pos x="42" y="10"/>
                </a:cxn>
                <a:cxn ang="0">
                  <a:pos x="55" y="0"/>
                </a:cxn>
                <a:cxn ang="0">
                  <a:pos x="49" y="12"/>
                </a:cxn>
                <a:cxn ang="0">
                  <a:pos x="42" y="25"/>
                </a:cxn>
                <a:cxn ang="0">
                  <a:pos x="34" y="40"/>
                </a:cxn>
                <a:cxn ang="0">
                  <a:pos x="25" y="55"/>
                </a:cxn>
                <a:cxn ang="0">
                  <a:pos x="19" y="70"/>
                </a:cxn>
                <a:cxn ang="0">
                  <a:pos x="10" y="82"/>
                </a:cxn>
                <a:cxn ang="0">
                  <a:pos x="5" y="90"/>
                </a:cxn>
                <a:cxn ang="0">
                  <a:pos x="2" y="92"/>
                </a:cxn>
              </a:cxnLst>
              <a:rect l="0" t="0" r="r" b="b"/>
              <a:pathLst>
                <a:path w="55" h="92">
                  <a:moveTo>
                    <a:pt x="2" y="92"/>
                  </a:moveTo>
                  <a:lnTo>
                    <a:pt x="0" y="88"/>
                  </a:lnTo>
                  <a:lnTo>
                    <a:pt x="2" y="78"/>
                  </a:lnTo>
                  <a:lnTo>
                    <a:pt x="5" y="67"/>
                  </a:lnTo>
                  <a:lnTo>
                    <a:pt x="12" y="53"/>
                  </a:lnTo>
                  <a:lnTo>
                    <a:pt x="20" y="38"/>
                  </a:lnTo>
                  <a:lnTo>
                    <a:pt x="30" y="23"/>
                  </a:lnTo>
                  <a:lnTo>
                    <a:pt x="42" y="10"/>
                  </a:lnTo>
                  <a:lnTo>
                    <a:pt x="55" y="0"/>
                  </a:lnTo>
                  <a:lnTo>
                    <a:pt x="49" y="12"/>
                  </a:lnTo>
                  <a:lnTo>
                    <a:pt x="42" y="25"/>
                  </a:lnTo>
                  <a:lnTo>
                    <a:pt x="34" y="40"/>
                  </a:lnTo>
                  <a:lnTo>
                    <a:pt x="25" y="55"/>
                  </a:lnTo>
                  <a:lnTo>
                    <a:pt x="19" y="70"/>
                  </a:lnTo>
                  <a:lnTo>
                    <a:pt x="10" y="82"/>
                  </a:lnTo>
                  <a:lnTo>
                    <a:pt x="5" y="90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1" name="Freeform 927"/>
            <p:cNvSpPr>
              <a:spLocks/>
            </p:cNvSpPr>
            <p:nvPr/>
          </p:nvSpPr>
          <p:spPr bwMode="auto">
            <a:xfrm>
              <a:off x="4006" y="4110"/>
              <a:ext cx="38" cy="60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0" y="113"/>
                </a:cxn>
                <a:cxn ang="0">
                  <a:pos x="3" y="101"/>
                </a:cxn>
                <a:cxn ang="0">
                  <a:pos x="10" y="83"/>
                </a:cxn>
                <a:cxn ang="0">
                  <a:pos x="18" y="65"/>
                </a:cxn>
                <a:cxn ang="0">
                  <a:pos x="32" y="45"/>
                </a:cxn>
                <a:cxn ang="0">
                  <a:pos x="45" y="25"/>
                </a:cxn>
                <a:cxn ang="0">
                  <a:pos x="60" y="10"/>
                </a:cxn>
                <a:cxn ang="0">
                  <a:pos x="75" y="0"/>
                </a:cxn>
                <a:cxn ang="0">
                  <a:pos x="69" y="10"/>
                </a:cxn>
                <a:cxn ang="0">
                  <a:pos x="60" y="25"/>
                </a:cxn>
                <a:cxn ang="0">
                  <a:pos x="48" y="45"/>
                </a:cxn>
                <a:cxn ang="0">
                  <a:pos x="38" y="66"/>
                </a:cxn>
                <a:cxn ang="0">
                  <a:pos x="27" y="88"/>
                </a:cxn>
                <a:cxn ang="0">
                  <a:pos x="17" y="105"/>
                </a:cxn>
                <a:cxn ang="0">
                  <a:pos x="8" y="116"/>
                </a:cxn>
                <a:cxn ang="0">
                  <a:pos x="2" y="120"/>
                </a:cxn>
              </a:cxnLst>
              <a:rect l="0" t="0" r="r" b="b"/>
              <a:pathLst>
                <a:path w="75" h="120">
                  <a:moveTo>
                    <a:pt x="2" y="120"/>
                  </a:moveTo>
                  <a:lnTo>
                    <a:pt x="0" y="113"/>
                  </a:lnTo>
                  <a:lnTo>
                    <a:pt x="3" y="101"/>
                  </a:lnTo>
                  <a:lnTo>
                    <a:pt x="10" y="83"/>
                  </a:lnTo>
                  <a:lnTo>
                    <a:pt x="18" y="65"/>
                  </a:lnTo>
                  <a:lnTo>
                    <a:pt x="32" y="45"/>
                  </a:lnTo>
                  <a:lnTo>
                    <a:pt x="45" y="25"/>
                  </a:lnTo>
                  <a:lnTo>
                    <a:pt x="60" y="10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0" y="25"/>
                  </a:lnTo>
                  <a:lnTo>
                    <a:pt x="48" y="45"/>
                  </a:lnTo>
                  <a:lnTo>
                    <a:pt x="38" y="66"/>
                  </a:lnTo>
                  <a:lnTo>
                    <a:pt x="27" y="88"/>
                  </a:lnTo>
                  <a:lnTo>
                    <a:pt x="17" y="105"/>
                  </a:lnTo>
                  <a:lnTo>
                    <a:pt x="8" y="116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2" name="Freeform 928"/>
            <p:cNvSpPr>
              <a:spLocks/>
            </p:cNvSpPr>
            <p:nvPr/>
          </p:nvSpPr>
          <p:spPr bwMode="auto">
            <a:xfrm>
              <a:off x="4038" y="4112"/>
              <a:ext cx="41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3" y="108"/>
                </a:cxn>
                <a:cxn ang="0">
                  <a:pos x="11" y="88"/>
                </a:cxn>
                <a:cxn ang="0">
                  <a:pos x="23" y="66"/>
                </a:cxn>
                <a:cxn ang="0">
                  <a:pos x="36" y="45"/>
                </a:cxn>
                <a:cxn ang="0">
                  <a:pos x="53" y="25"/>
                </a:cxn>
                <a:cxn ang="0">
                  <a:pos x="68" y="8"/>
                </a:cxn>
                <a:cxn ang="0">
                  <a:pos x="81" y="0"/>
                </a:cxn>
                <a:cxn ang="0">
                  <a:pos x="76" y="10"/>
                </a:cxn>
                <a:cxn ang="0">
                  <a:pos x="66" y="26"/>
                </a:cxn>
                <a:cxn ang="0">
                  <a:pos x="55" y="48"/>
                </a:cxn>
                <a:cxn ang="0">
                  <a:pos x="41" y="71"/>
                </a:cxn>
                <a:cxn ang="0">
                  <a:pos x="28" y="95"/>
                </a:cxn>
                <a:cxn ang="0">
                  <a:pos x="16" y="113"/>
                </a:cxn>
                <a:cxn ang="0">
                  <a:pos x="6" y="126"/>
                </a:cxn>
                <a:cxn ang="0">
                  <a:pos x="1" y="130"/>
                </a:cxn>
              </a:cxnLst>
              <a:rect l="0" t="0" r="r" b="b"/>
              <a:pathLst>
                <a:path w="81" h="130">
                  <a:moveTo>
                    <a:pt x="1" y="130"/>
                  </a:moveTo>
                  <a:lnTo>
                    <a:pt x="0" y="123"/>
                  </a:lnTo>
                  <a:lnTo>
                    <a:pt x="3" y="108"/>
                  </a:lnTo>
                  <a:lnTo>
                    <a:pt x="11" y="88"/>
                  </a:lnTo>
                  <a:lnTo>
                    <a:pt x="23" y="66"/>
                  </a:lnTo>
                  <a:lnTo>
                    <a:pt x="36" y="45"/>
                  </a:lnTo>
                  <a:lnTo>
                    <a:pt x="53" y="25"/>
                  </a:lnTo>
                  <a:lnTo>
                    <a:pt x="68" y="8"/>
                  </a:lnTo>
                  <a:lnTo>
                    <a:pt x="81" y="0"/>
                  </a:lnTo>
                  <a:lnTo>
                    <a:pt x="76" y="10"/>
                  </a:lnTo>
                  <a:lnTo>
                    <a:pt x="66" y="26"/>
                  </a:lnTo>
                  <a:lnTo>
                    <a:pt x="55" y="48"/>
                  </a:lnTo>
                  <a:lnTo>
                    <a:pt x="41" y="71"/>
                  </a:lnTo>
                  <a:lnTo>
                    <a:pt x="28" y="95"/>
                  </a:lnTo>
                  <a:lnTo>
                    <a:pt x="16" y="113"/>
                  </a:lnTo>
                  <a:lnTo>
                    <a:pt x="6" y="12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3" name="Freeform 929"/>
            <p:cNvSpPr>
              <a:spLocks/>
            </p:cNvSpPr>
            <p:nvPr/>
          </p:nvSpPr>
          <p:spPr bwMode="auto">
            <a:xfrm>
              <a:off x="4059" y="4118"/>
              <a:ext cx="43" cy="54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2"/>
                </a:cxn>
                <a:cxn ang="0">
                  <a:pos x="7" y="89"/>
                </a:cxn>
                <a:cxn ang="0">
                  <a:pos x="17" y="72"/>
                </a:cxn>
                <a:cxn ang="0">
                  <a:pos x="30" y="54"/>
                </a:cxn>
                <a:cxn ang="0">
                  <a:pos x="45" y="35"/>
                </a:cxn>
                <a:cxn ang="0">
                  <a:pos x="60" y="19"/>
                </a:cxn>
                <a:cxn ang="0">
                  <a:pos x="75" y="5"/>
                </a:cxn>
                <a:cxn ang="0">
                  <a:pos x="87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7" y="45"/>
                </a:cxn>
                <a:cxn ang="0">
                  <a:pos x="44" y="64"/>
                </a:cxn>
                <a:cxn ang="0">
                  <a:pos x="30" y="82"/>
                </a:cxn>
                <a:cxn ang="0">
                  <a:pos x="17" y="97"/>
                </a:cxn>
                <a:cxn ang="0">
                  <a:pos x="7" y="105"/>
                </a:cxn>
                <a:cxn ang="0">
                  <a:pos x="0" y="107"/>
                </a:cxn>
              </a:cxnLst>
              <a:rect l="0" t="0" r="r" b="b"/>
              <a:pathLst>
                <a:path w="87" h="107">
                  <a:moveTo>
                    <a:pt x="0" y="107"/>
                  </a:moveTo>
                  <a:lnTo>
                    <a:pt x="0" y="102"/>
                  </a:lnTo>
                  <a:lnTo>
                    <a:pt x="7" y="89"/>
                  </a:lnTo>
                  <a:lnTo>
                    <a:pt x="17" y="72"/>
                  </a:lnTo>
                  <a:lnTo>
                    <a:pt x="30" y="54"/>
                  </a:lnTo>
                  <a:lnTo>
                    <a:pt x="45" y="35"/>
                  </a:lnTo>
                  <a:lnTo>
                    <a:pt x="60" y="19"/>
                  </a:lnTo>
                  <a:lnTo>
                    <a:pt x="75" y="5"/>
                  </a:lnTo>
                  <a:lnTo>
                    <a:pt x="87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7" y="45"/>
                  </a:lnTo>
                  <a:lnTo>
                    <a:pt x="44" y="64"/>
                  </a:lnTo>
                  <a:lnTo>
                    <a:pt x="30" y="82"/>
                  </a:lnTo>
                  <a:lnTo>
                    <a:pt x="17" y="97"/>
                  </a:lnTo>
                  <a:lnTo>
                    <a:pt x="7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4" name="Freeform 930"/>
            <p:cNvSpPr>
              <a:spLocks/>
            </p:cNvSpPr>
            <p:nvPr/>
          </p:nvSpPr>
          <p:spPr bwMode="auto">
            <a:xfrm>
              <a:off x="4082" y="4126"/>
              <a:ext cx="37" cy="44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82"/>
                </a:cxn>
                <a:cxn ang="0">
                  <a:pos x="3" y="72"/>
                </a:cxn>
                <a:cxn ang="0">
                  <a:pos x="10" y="59"/>
                </a:cxn>
                <a:cxn ang="0">
                  <a:pos x="20" y="44"/>
                </a:cxn>
                <a:cxn ang="0">
                  <a:pos x="32" y="30"/>
                </a:cxn>
                <a:cxn ang="0">
                  <a:pos x="45" y="17"/>
                </a:cxn>
                <a:cxn ang="0">
                  <a:pos x="60" y="7"/>
                </a:cxn>
                <a:cxn ang="0">
                  <a:pos x="75" y="0"/>
                </a:cxn>
                <a:cxn ang="0">
                  <a:pos x="67" y="9"/>
                </a:cxn>
                <a:cxn ang="0">
                  <a:pos x="58" y="22"/>
                </a:cxn>
                <a:cxn ang="0">
                  <a:pos x="47" y="37"/>
                </a:cxn>
                <a:cxn ang="0">
                  <a:pos x="35" y="54"/>
                </a:cxn>
                <a:cxn ang="0">
                  <a:pos x="23" y="69"/>
                </a:cxn>
                <a:cxn ang="0">
                  <a:pos x="15" y="80"/>
                </a:cxn>
                <a:cxn ang="0">
                  <a:pos x="7" y="87"/>
                </a:cxn>
                <a:cxn ang="0">
                  <a:pos x="2" y="89"/>
                </a:cxn>
              </a:cxnLst>
              <a:rect l="0" t="0" r="r" b="b"/>
              <a:pathLst>
                <a:path w="75" h="89">
                  <a:moveTo>
                    <a:pt x="2" y="89"/>
                  </a:moveTo>
                  <a:lnTo>
                    <a:pt x="0" y="82"/>
                  </a:lnTo>
                  <a:lnTo>
                    <a:pt x="3" y="72"/>
                  </a:lnTo>
                  <a:lnTo>
                    <a:pt x="10" y="59"/>
                  </a:lnTo>
                  <a:lnTo>
                    <a:pt x="20" y="44"/>
                  </a:lnTo>
                  <a:lnTo>
                    <a:pt x="32" y="30"/>
                  </a:lnTo>
                  <a:lnTo>
                    <a:pt x="45" y="17"/>
                  </a:lnTo>
                  <a:lnTo>
                    <a:pt x="60" y="7"/>
                  </a:lnTo>
                  <a:lnTo>
                    <a:pt x="75" y="0"/>
                  </a:lnTo>
                  <a:lnTo>
                    <a:pt x="67" y="9"/>
                  </a:lnTo>
                  <a:lnTo>
                    <a:pt x="58" y="22"/>
                  </a:lnTo>
                  <a:lnTo>
                    <a:pt x="47" y="37"/>
                  </a:lnTo>
                  <a:lnTo>
                    <a:pt x="35" y="54"/>
                  </a:lnTo>
                  <a:lnTo>
                    <a:pt x="23" y="69"/>
                  </a:lnTo>
                  <a:lnTo>
                    <a:pt x="15" y="80"/>
                  </a:lnTo>
                  <a:lnTo>
                    <a:pt x="7" y="87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5" name="Freeform 931"/>
            <p:cNvSpPr>
              <a:spLocks/>
            </p:cNvSpPr>
            <p:nvPr/>
          </p:nvSpPr>
          <p:spPr bwMode="auto">
            <a:xfrm>
              <a:off x="4105" y="4138"/>
              <a:ext cx="33" cy="3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7"/>
                </a:cxn>
                <a:cxn ang="0">
                  <a:pos x="5" y="49"/>
                </a:cxn>
                <a:cxn ang="0">
                  <a:pos x="13" y="39"/>
                </a:cxn>
                <a:cxn ang="0">
                  <a:pos x="23" y="27"/>
                </a:cxn>
                <a:cxn ang="0">
                  <a:pos x="35" y="15"/>
                </a:cxn>
                <a:cxn ang="0">
                  <a:pos x="46" y="7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0" y="15"/>
                </a:cxn>
                <a:cxn ang="0">
                  <a:pos x="41" y="25"/>
                </a:cxn>
                <a:cxn ang="0">
                  <a:pos x="31" y="35"/>
                </a:cxn>
                <a:cxn ang="0">
                  <a:pos x="21" y="45"/>
                </a:cxn>
                <a:cxn ang="0">
                  <a:pos x="13" y="54"/>
                </a:cxn>
                <a:cxn ang="0">
                  <a:pos x="5" y="60"/>
                </a:cxn>
                <a:cxn ang="0">
                  <a:pos x="0" y="62"/>
                </a:cxn>
              </a:cxnLst>
              <a:rect l="0" t="0" r="r" b="b"/>
              <a:pathLst>
                <a:path w="65" h="62">
                  <a:moveTo>
                    <a:pt x="0" y="62"/>
                  </a:moveTo>
                  <a:lnTo>
                    <a:pt x="0" y="57"/>
                  </a:lnTo>
                  <a:lnTo>
                    <a:pt x="5" y="49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5"/>
                  </a:lnTo>
                  <a:lnTo>
                    <a:pt x="46" y="7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0" y="15"/>
                  </a:lnTo>
                  <a:lnTo>
                    <a:pt x="41" y="25"/>
                  </a:lnTo>
                  <a:lnTo>
                    <a:pt x="31" y="35"/>
                  </a:lnTo>
                  <a:lnTo>
                    <a:pt x="21" y="45"/>
                  </a:lnTo>
                  <a:lnTo>
                    <a:pt x="13" y="54"/>
                  </a:lnTo>
                  <a:lnTo>
                    <a:pt x="5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6" name="Freeform 932"/>
            <p:cNvSpPr>
              <a:spLocks/>
            </p:cNvSpPr>
            <p:nvPr/>
          </p:nvSpPr>
          <p:spPr bwMode="auto">
            <a:xfrm>
              <a:off x="4127" y="4146"/>
              <a:ext cx="22" cy="1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9"/>
                </a:cxn>
                <a:cxn ang="0">
                  <a:pos x="13" y="14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28" y="9"/>
                </a:cxn>
                <a:cxn ang="0">
                  <a:pos x="15" y="25"/>
                </a:cxn>
                <a:cxn ang="0">
                  <a:pos x="7" y="39"/>
                </a:cxn>
                <a:cxn ang="0">
                  <a:pos x="0" y="39"/>
                </a:cxn>
              </a:cxnLst>
              <a:rect l="0" t="0" r="r" b="b"/>
              <a:pathLst>
                <a:path w="43" h="39">
                  <a:moveTo>
                    <a:pt x="0" y="39"/>
                  </a:moveTo>
                  <a:lnTo>
                    <a:pt x="2" y="29"/>
                  </a:lnTo>
                  <a:lnTo>
                    <a:pt x="13" y="14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28" y="9"/>
                  </a:lnTo>
                  <a:lnTo>
                    <a:pt x="15" y="25"/>
                  </a:lnTo>
                  <a:lnTo>
                    <a:pt x="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7" name="Freeform 933"/>
            <p:cNvSpPr>
              <a:spLocks/>
            </p:cNvSpPr>
            <p:nvPr/>
          </p:nvSpPr>
          <p:spPr bwMode="auto">
            <a:xfrm>
              <a:off x="3949" y="4126"/>
              <a:ext cx="25" cy="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2" y="14"/>
                </a:cxn>
                <a:cxn ang="0">
                  <a:pos x="28" y="34"/>
                </a:cxn>
                <a:cxn ang="0">
                  <a:pos x="13" y="50"/>
                </a:cxn>
                <a:cxn ang="0">
                  <a:pos x="2" y="52"/>
                </a:cxn>
                <a:cxn ang="0">
                  <a:pos x="0" y="47"/>
                </a:cxn>
                <a:cxn ang="0">
                  <a:pos x="3" y="40"/>
                </a:cxn>
                <a:cxn ang="0">
                  <a:pos x="10" y="32"/>
                </a:cxn>
                <a:cxn ang="0">
                  <a:pos x="18" y="25"/>
                </a:cxn>
                <a:cxn ang="0">
                  <a:pos x="27" y="17"/>
                </a:cxn>
                <a:cxn ang="0">
                  <a:pos x="37" y="10"/>
                </a:cxn>
                <a:cxn ang="0">
                  <a:pos x="45" y="4"/>
                </a:cxn>
                <a:cxn ang="0">
                  <a:pos x="50" y="0"/>
                </a:cxn>
              </a:cxnLst>
              <a:rect l="0" t="0" r="r" b="b"/>
              <a:pathLst>
                <a:path w="50" h="52">
                  <a:moveTo>
                    <a:pt x="50" y="0"/>
                  </a:moveTo>
                  <a:lnTo>
                    <a:pt x="42" y="14"/>
                  </a:lnTo>
                  <a:lnTo>
                    <a:pt x="28" y="34"/>
                  </a:lnTo>
                  <a:lnTo>
                    <a:pt x="13" y="50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10" y="32"/>
                  </a:lnTo>
                  <a:lnTo>
                    <a:pt x="18" y="25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8" name="Freeform 934"/>
            <p:cNvSpPr>
              <a:spLocks/>
            </p:cNvSpPr>
            <p:nvPr/>
          </p:nvSpPr>
          <p:spPr bwMode="auto">
            <a:xfrm>
              <a:off x="3945" y="4111"/>
              <a:ext cx="29" cy="13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55" y="23"/>
                </a:cxn>
                <a:cxn ang="0">
                  <a:pos x="49" y="18"/>
                </a:cxn>
                <a:cxn ang="0">
                  <a:pos x="39" y="13"/>
                </a:cxn>
                <a:cxn ang="0">
                  <a:pos x="30" y="8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2" y="13"/>
                </a:cxn>
                <a:cxn ang="0">
                  <a:pos x="22" y="17"/>
                </a:cxn>
                <a:cxn ang="0">
                  <a:pos x="32" y="20"/>
                </a:cxn>
                <a:cxn ang="0">
                  <a:pos x="42" y="22"/>
                </a:cxn>
                <a:cxn ang="0">
                  <a:pos x="52" y="23"/>
                </a:cxn>
                <a:cxn ang="0">
                  <a:pos x="59" y="25"/>
                </a:cxn>
              </a:cxnLst>
              <a:rect l="0" t="0" r="r" b="b"/>
              <a:pathLst>
                <a:path w="59" h="25">
                  <a:moveTo>
                    <a:pt x="59" y="25"/>
                  </a:moveTo>
                  <a:lnTo>
                    <a:pt x="55" y="23"/>
                  </a:lnTo>
                  <a:lnTo>
                    <a:pt x="49" y="18"/>
                  </a:lnTo>
                  <a:lnTo>
                    <a:pt x="39" y="13"/>
                  </a:lnTo>
                  <a:lnTo>
                    <a:pt x="3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2" y="13"/>
                  </a:lnTo>
                  <a:lnTo>
                    <a:pt x="22" y="17"/>
                  </a:lnTo>
                  <a:lnTo>
                    <a:pt x="32" y="20"/>
                  </a:lnTo>
                  <a:lnTo>
                    <a:pt x="42" y="22"/>
                  </a:lnTo>
                  <a:lnTo>
                    <a:pt x="52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9" name="Freeform 935"/>
            <p:cNvSpPr>
              <a:spLocks/>
            </p:cNvSpPr>
            <p:nvPr/>
          </p:nvSpPr>
          <p:spPr bwMode="auto">
            <a:xfrm>
              <a:off x="3936" y="4127"/>
              <a:ext cx="33" cy="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8" y="15"/>
                </a:cxn>
                <a:cxn ang="0">
                  <a:pos x="17" y="15"/>
                </a:cxn>
                <a:cxn ang="0">
                  <a:pos x="28" y="11"/>
                </a:cxn>
                <a:cxn ang="0">
                  <a:pos x="38" y="8"/>
                </a:cxn>
                <a:cxn ang="0">
                  <a:pos x="50" y="5"/>
                </a:cxn>
                <a:cxn ang="0">
                  <a:pos x="58" y="1"/>
                </a:cxn>
                <a:cxn ang="0">
                  <a:pos x="65" y="0"/>
                </a:cxn>
              </a:cxnLst>
              <a:rect l="0" t="0" r="r" b="b"/>
              <a:pathLst>
                <a:path w="65" h="15">
                  <a:moveTo>
                    <a:pt x="65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7" y="15"/>
                  </a:lnTo>
                  <a:lnTo>
                    <a:pt x="28" y="11"/>
                  </a:lnTo>
                  <a:lnTo>
                    <a:pt x="38" y="8"/>
                  </a:lnTo>
                  <a:lnTo>
                    <a:pt x="50" y="5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0" name="Freeform 936"/>
            <p:cNvSpPr>
              <a:spLocks/>
            </p:cNvSpPr>
            <p:nvPr/>
          </p:nvSpPr>
          <p:spPr bwMode="auto">
            <a:xfrm>
              <a:off x="3954" y="4096"/>
              <a:ext cx="30" cy="24"/>
            </a:xfrm>
            <a:custGeom>
              <a:avLst/>
              <a:gdLst/>
              <a:ahLst/>
              <a:cxnLst>
                <a:cxn ang="0">
                  <a:pos x="60" y="49"/>
                </a:cxn>
                <a:cxn ang="0">
                  <a:pos x="51" y="45"/>
                </a:cxn>
                <a:cxn ang="0">
                  <a:pos x="41" y="39"/>
                </a:cxn>
                <a:cxn ang="0">
                  <a:pos x="31" y="32"/>
                </a:cxn>
                <a:cxn ang="0">
                  <a:pos x="20" y="24"/>
                </a:cxn>
                <a:cxn ang="0">
                  <a:pos x="11" y="17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1" y="10"/>
                </a:cxn>
                <a:cxn ang="0">
                  <a:pos x="31" y="19"/>
                </a:cxn>
                <a:cxn ang="0">
                  <a:pos x="40" y="27"/>
                </a:cxn>
                <a:cxn ang="0">
                  <a:pos x="48" y="37"/>
                </a:cxn>
                <a:cxn ang="0">
                  <a:pos x="55" y="44"/>
                </a:cxn>
                <a:cxn ang="0">
                  <a:pos x="60" y="49"/>
                </a:cxn>
              </a:cxnLst>
              <a:rect l="0" t="0" r="r" b="b"/>
              <a:pathLst>
                <a:path w="60" h="49">
                  <a:moveTo>
                    <a:pt x="60" y="49"/>
                  </a:moveTo>
                  <a:lnTo>
                    <a:pt x="51" y="45"/>
                  </a:lnTo>
                  <a:lnTo>
                    <a:pt x="41" y="39"/>
                  </a:lnTo>
                  <a:lnTo>
                    <a:pt x="31" y="32"/>
                  </a:lnTo>
                  <a:lnTo>
                    <a:pt x="20" y="24"/>
                  </a:lnTo>
                  <a:lnTo>
                    <a:pt x="11" y="17"/>
                  </a:lnTo>
                  <a:lnTo>
                    <a:pt x="3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1" y="19"/>
                  </a:lnTo>
                  <a:lnTo>
                    <a:pt x="40" y="27"/>
                  </a:lnTo>
                  <a:lnTo>
                    <a:pt x="48" y="37"/>
                  </a:lnTo>
                  <a:lnTo>
                    <a:pt x="55" y="44"/>
                  </a:lnTo>
                  <a:lnTo>
                    <a:pt x="6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1" name="Freeform 937"/>
            <p:cNvSpPr>
              <a:spLocks/>
            </p:cNvSpPr>
            <p:nvPr/>
          </p:nvSpPr>
          <p:spPr bwMode="auto">
            <a:xfrm>
              <a:off x="4134" y="4098"/>
              <a:ext cx="9" cy="42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2" y="62"/>
                </a:cxn>
                <a:cxn ang="0">
                  <a:pos x="0" y="35"/>
                </a:cxn>
                <a:cxn ang="0">
                  <a:pos x="4" y="12"/>
                </a:cxn>
                <a:cxn ang="0">
                  <a:pos x="12" y="0"/>
                </a:cxn>
                <a:cxn ang="0">
                  <a:pos x="19" y="10"/>
                </a:cxn>
                <a:cxn ang="0">
                  <a:pos x="15" y="34"/>
                </a:cxn>
                <a:cxn ang="0">
                  <a:pos x="9" y="62"/>
                </a:cxn>
                <a:cxn ang="0">
                  <a:pos x="4" y="84"/>
                </a:cxn>
              </a:cxnLst>
              <a:rect l="0" t="0" r="r" b="b"/>
              <a:pathLst>
                <a:path w="19" h="84">
                  <a:moveTo>
                    <a:pt x="4" y="84"/>
                  </a:moveTo>
                  <a:lnTo>
                    <a:pt x="2" y="62"/>
                  </a:lnTo>
                  <a:lnTo>
                    <a:pt x="0" y="35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15" y="34"/>
                  </a:lnTo>
                  <a:lnTo>
                    <a:pt x="9" y="62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2" name="Freeform 938"/>
            <p:cNvSpPr>
              <a:spLocks/>
            </p:cNvSpPr>
            <p:nvPr/>
          </p:nvSpPr>
          <p:spPr bwMode="auto">
            <a:xfrm>
              <a:off x="4145" y="4106"/>
              <a:ext cx="14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60"/>
                </a:cxn>
                <a:cxn ang="0">
                  <a:pos x="5" y="35"/>
                </a:cxn>
                <a:cxn ang="0">
                  <a:pos x="13" y="12"/>
                </a:cxn>
                <a:cxn ang="0">
                  <a:pos x="23" y="0"/>
                </a:cxn>
                <a:cxn ang="0">
                  <a:pos x="26" y="10"/>
                </a:cxn>
                <a:cxn ang="0">
                  <a:pos x="20" y="35"/>
                </a:cxn>
                <a:cxn ang="0">
                  <a:pos x="8" y="64"/>
                </a:cxn>
                <a:cxn ang="0">
                  <a:pos x="0" y="80"/>
                </a:cxn>
              </a:cxnLst>
              <a:rect l="0" t="0" r="r" b="b"/>
              <a:pathLst>
                <a:path w="26" h="80">
                  <a:moveTo>
                    <a:pt x="0" y="80"/>
                  </a:moveTo>
                  <a:lnTo>
                    <a:pt x="1" y="60"/>
                  </a:lnTo>
                  <a:lnTo>
                    <a:pt x="5" y="35"/>
                  </a:lnTo>
                  <a:lnTo>
                    <a:pt x="13" y="12"/>
                  </a:lnTo>
                  <a:lnTo>
                    <a:pt x="23" y="0"/>
                  </a:lnTo>
                  <a:lnTo>
                    <a:pt x="26" y="10"/>
                  </a:lnTo>
                  <a:lnTo>
                    <a:pt x="20" y="35"/>
                  </a:lnTo>
                  <a:lnTo>
                    <a:pt x="8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3" name="Freeform 939"/>
            <p:cNvSpPr>
              <a:spLocks/>
            </p:cNvSpPr>
            <p:nvPr/>
          </p:nvSpPr>
          <p:spPr bwMode="auto">
            <a:xfrm>
              <a:off x="4113" y="4087"/>
              <a:ext cx="8" cy="3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3" y="67"/>
                </a:cxn>
                <a:cxn ang="0">
                  <a:pos x="0" y="42"/>
                </a:cxn>
                <a:cxn ang="0">
                  <a:pos x="1" y="16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15" y="29"/>
                </a:cxn>
                <a:cxn ang="0">
                  <a:pos x="11" y="56"/>
                </a:cxn>
                <a:cxn ang="0">
                  <a:pos x="10" y="79"/>
                </a:cxn>
              </a:cxnLst>
              <a:rect l="0" t="0" r="r" b="b"/>
              <a:pathLst>
                <a:path w="16" h="79">
                  <a:moveTo>
                    <a:pt x="10" y="79"/>
                  </a:moveTo>
                  <a:lnTo>
                    <a:pt x="3" y="67"/>
                  </a:lnTo>
                  <a:lnTo>
                    <a:pt x="0" y="42"/>
                  </a:lnTo>
                  <a:lnTo>
                    <a:pt x="1" y="1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5" y="29"/>
                  </a:lnTo>
                  <a:lnTo>
                    <a:pt x="11" y="56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4" name="Freeform 940"/>
            <p:cNvSpPr>
              <a:spLocks/>
            </p:cNvSpPr>
            <p:nvPr/>
          </p:nvSpPr>
          <p:spPr bwMode="auto">
            <a:xfrm>
              <a:off x="4089" y="4076"/>
              <a:ext cx="14" cy="45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17" y="67"/>
                </a:cxn>
                <a:cxn ang="0">
                  <a:pos x="5" y="3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7" y="10"/>
                </a:cxn>
                <a:cxn ang="0">
                  <a:pos x="22" y="37"/>
                </a:cxn>
                <a:cxn ang="0">
                  <a:pos x="24" y="68"/>
                </a:cxn>
                <a:cxn ang="0">
                  <a:pos x="29" y="90"/>
                </a:cxn>
              </a:cxnLst>
              <a:rect l="0" t="0" r="r" b="b"/>
              <a:pathLst>
                <a:path w="29" h="90">
                  <a:moveTo>
                    <a:pt x="29" y="90"/>
                  </a:moveTo>
                  <a:lnTo>
                    <a:pt x="17" y="67"/>
                  </a:lnTo>
                  <a:lnTo>
                    <a:pt x="5" y="3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7" y="10"/>
                  </a:lnTo>
                  <a:lnTo>
                    <a:pt x="22" y="37"/>
                  </a:lnTo>
                  <a:lnTo>
                    <a:pt x="24" y="68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5" name="Freeform 941"/>
            <p:cNvSpPr>
              <a:spLocks/>
            </p:cNvSpPr>
            <p:nvPr/>
          </p:nvSpPr>
          <p:spPr bwMode="auto">
            <a:xfrm>
              <a:off x="4066" y="4065"/>
              <a:ext cx="16" cy="50"/>
            </a:xfrm>
            <a:custGeom>
              <a:avLst/>
              <a:gdLst/>
              <a:ahLst/>
              <a:cxnLst>
                <a:cxn ang="0">
                  <a:pos x="32" y="101"/>
                </a:cxn>
                <a:cxn ang="0">
                  <a:pos x="20" y="77"/>
                </a:cxn>
                <a:cxn ang="0">
                  <a:pos x="9" y="42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7" y="15"/>
                </a:cxn>
                <a:cxn ang="0">
                  <a:pos x="24" y="45"/>
                </a:cxn>
                <a:cxn ang="0">
                  <a:pos x="29" y="79"/>
                </a:cxn>
                <a:cxn ang="0">
                  <a:pos x="32" y="101"/>
                </a:cxn>
              </a:cxnLst>
              <a:rect l="0" t="0" r="r" b="b"/>
              <a:pathLst>
                <a:path w="32" h="101">
                  <a:moveTo>
                    <a:pt x="32" y="101"/>
                  </a:moveTo>
                  <a:lnTo>
                    <a:pt x="20" y="77"/>
                  </a:lnTo>
                  <a:lnTo>
                    <a:pt x="9" y="4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15"/>
                  </a:lnTo>
                  <a:lnTo>
                    <a:pt x="24" y="45"/>
                  </a:lnTo>
                  <a:lnTo>
                    <a:pt x="29" y="79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6" name="Freeform 942"/>
            <p:cNvSpPr>
              <a:spLocks/>
            </p:cNvSpPr>
            <p:nvPr/>
          </p:nvSpPr>
          <p:spPr bwMode="auto">
            <a:xfrm>
              <a:off x="4017" y="4061"/>
              <a:ext cx="27" cy="53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45" y="95"/>
                </a:cxn>
                <a:cxn ang="0">
                  <a:pos x="35" y="82"/>
                </a:cxn>
                <a:cxn ang="0">
                  <a:pos x="23" y="65"/>
                </a:cxn>
                <a:cxn ang="0">
                  <a:pos x="15" y="48"/>
                </a:cxn>
                <a:cxn ang="0">
                  <a:pos x="6" y="31"/>
                </a:cxn>
                <a:cxn ang="0">
                  <a:pos x="1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5" y="11"/>
                </a:cxn>
                <a:cxn ang="0">
                  <a:pos x="21" y="26"/>
                </a:cxn>
                <a:cxn ang="0">
                  <a:pos x="28" y="45"/>
                </a:cxn>
                <a:cxn ang="0">
                  <a:pos x="35" y="65"/>
                </a:cxn>
                <a:cxn ang="0">
                  <a:pos x="42" y="83"/>
                </a:cxn>
                <a:cxn ang="0">
                  <a:pos x="47" y="97"/>
                </a:cxn>
                <a:cxn ang="0">
                  <a:pos x="53" y="105"/>
                </a:cxn>
              </a:cxnLst>
              <a:rect l="0" t="0" r="r" b="b"/>
              <a:pathLst>
                <a:path w="53" h="105">
                  <a:moveTo>
                    <a:pt x="53" y="105"/>
                  </a:moveTo>
                  <a:lnTo>
                    <a:pt x="45" y="95"/>
                  </a:lnTo>
                  <a:lnTo>
                    <a:pt x="35" y="82"/>
                  </a:lnTo>
                  <a:lnTo>
                    <a:pt x="23" y="65"/>
                  </a:lnTo>
                  <a:lnTo>
                    <a:pt x="15" y="48"/>
                  </a:lnTo>
                  <a:lnTo>
                    <a:pt x="6" y="31"/>
                  </a:lnTo>
                  <a:lnTo>
                    <a:pt x="1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5" y="11"/>
                  </a:lnTo>
                  <a:lnTo>
                    <a:pt x="21" y="26"/>
                  </a:lnTo>
                  <a:lnTo>
                    <a:pt x="28" y="45"/>
                  </a:lnTo>
                  <a:lnTo>
                    <a:pt x="35" y="65"/>
                  </a:lnTo>
                  <a:lnTo>
                    <a:pt x="42" y="83"/>
                  </a:lnTo>
                  <a:lnTo>
                    <a:pt x="47" y="97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7" name="Freeform 943"/>
            <p:cNvSpPr>
              <a:spLocks/>
            </p:cNvSpPr>
            <p:nvPr/>
          </p:nvSpPr>
          <p:spPr bwMode="auto">
            <a:xfrm>
              <a:off x="3970" y="4070"/>
              <a:ext cx="32" cy="49"/>
            </a:xfrm>
            <a:custGeom>
              <a:avLst/>
              <a:gdLst/>
              <a:ahLst/>
              <a:cxnLst>
                <a:cxn ang="0">
                  <a:pos x="64" y="99"/>
                </a:cxn>
                <a:cxn ang="0">
                  <a:pos x="55" y="91"/>
                </a:cxn>
                <a:cxn ang="0">
                  <a:pos x="45" y="79"/>
                </a:cxn>
                <a:cxn ang="0">
                  <a:pos x="32" y="64"/>
                </a:cxn>
                <a:cxn ang="0">
                  <a:pos x="20" y="47"/>
                </a:cxn>
                <a:cxn ang="0">
                  <a:pos x="10" y="30"/>
                </a:cxn>
                <a:cxn ang="0">
                  <a:pos x="4" y="1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9" y="10"/>
                </a:cxn>
                <a:cxn ang="0">
                  <a:pos x="27" y="25"/>
                </a:cxn>
                <a:cxn ang="0">
                  <a:pos x="35" y="44"/>
                </a:cxn>
                <a:cxn ang="0">
                  <a:pos x="44" y="62"/>
                </a:cxn>
                <a:cxn ang="0">
                  <a:pos x="52" y="79"/>
                </a:cxn>
                <a:cxn ang="0">
                  <a:pos x="59" y="92"/>
                </a:cxn>
                <a:cxn ang="0">
                  <a:pos x="64" y="99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lnTo>
                    <a:pt x="55" y="91"/>
                  </a:lnTo>
                  <a:lnTo>
                    <a:pt x="45" y="79"/>
                  </a:lnTo>
                  <a:lnTo>
                    <a:pt x="32" y="64"/>
                  </a:lnTo>
                  <a:lnTo>
                    <a:pt x="20" y="47"/>
                  </a:lnTo>
                  <a:lnTo>
                    <a:pt x="10" y="30"/>
                  </a:lnTo>
                  <a:lnTo>
                    <a:pt x="4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7" y="25"/>
                  </a:lnTo>
                  <a:lnTo>
                    <a:pt x="35" y="44"/>
                  </a:lnTo>
                  <a:lnTo>
                    <a:pt x="44" y="62"/>
                  </a:lnTo>
                  <a:lnTo>
                    <a:pt x="52" y="79"/>
                  </a:lnTo>
                  <a:lnTo>
                    <a:pt x="59" y="92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8" name="Freeform 944"/>
            <p:cNvSpPr>
              <a:spLocks/>
            </p:cNvSpPr>
            <p:nvPr/>
          </p:nvSpPr>
          <p:spPr bwMode="auto">
            <a:xfrm>
              <a:off x="4036" y="4067"/>
              <a:ext cx="27" cy="45"/>
            </a:xfrm>
            <a:custGeom>
              <a:avLst/>
              <a:gdLst/>
              <a:ahLst/>
              <a:cxnLst>
                <a:cxn ang="0">
                  <a:pos x="54" y="91"/>
                </a:cxn>
                <a:cxn ang="0">
                  <a:pos x="47" y="82"/>
                </a:cxn>
                <a:cxn ang="0">
                  <a:pos x="37" y="71"/>
                </a:cxn>
                <a:cxn ang="0">
                  <a:pos x="27" y="56"/>
                </a:cxn>
                <a:cxn ang="0">
                  <a:pos x="17" y="40"/>
                </a:cxn>
                <a:cxn ang="0">
                  <a:pos x="9" y="27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19" y="12"/>
                </a:cxn>
                <a:cxn ang="0">
                  <a:pos x="27" y="25"/>
                </a:cxn>
                <a:cxn ang="0">
                  <a:pos x="34" y="40"/>
                </a:cxn>
                <a:cxn ang="0">
                  <a:pos x="40" y="57"/>
                </a:cxn>
                <a:cxn ang="0">
                  <a:pos x="45" y="72"/>
                </a:cxn>
                <a:cxn ang="0">
                  <a:pos x="50" y="84"/>
                </a:cxn>
                <a:cxn ang="0">
                  <a:pos x="54" y="91"/>
                </a:cxn>
              </a:cxnLst>
              <a:rect l="0" t="0" r="r" b="b"/>
              <a:pathLst>
                <a:path w="54" h="91">
                  <a:moveTo>
                    <a:pt x="54" y="91"/>
                  </a:moveTo>
                  <a:lnTo>
                    <a:pt x="47" y="82"/>
                  </a:lnTo>
                  <a:lnTo>
                    <a:pt x="37" y="71"/>
                  </a:lnTo>
                  <a:lnTo>
                    <a:pt x="27" y="56"/>
                  </a:lnTo>
                  <a:lnTo>
                    <a:pt x="17" y="40"/>
                  </a:lnTo>
                  <a:lnTo>
                    <a:pt x="9" y="27"/>
                  </a:lnTo>
                  <a:lnTo>
                    <a:pt x="2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9" y="12"/>
                  </a:lnTo>
                  <a:lnTo>
                    <a:pt x="27" y="25"/>
                  </a:lnTo>
                  <a:lnTo>
                    <a:pt x="34" y="40"/>
                  </a:lnTo>
                  <a:lnTo>
                    <a:pt x="40" y="57"/>
                  </a:lnTo>
                  <a:lnTo>
                    <a:pt x="45" y="72"/>
                  </a:lnTo>
                  <a:lnTo>
                    <a:pt x="50" y="84"/>
                  </a:lnTo>
                  <a:lnTo>
                    <a:pt x="54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9" name="Freeform 945"/>
            <p:cNvSpPr>
              <a:spLocks/>
            </p:cNvSpPr>
            <p:nvPr/>
          </p:nvSpPr>
          <p:spPr bwMode="auto">
            <a:xfrm>
              <a:off x="4019" y="4109"/>
              <a:ext cx="42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5" y="108"/>
                </a:cxn>
                <a:cxn ang="0">
                  <a:pos x="13" y="88"/>
                </a:cxn>
                <a:cxn ang="0">
                  <a:pos x="25" y="67"/>
                </a:cxn>
                <a:cxn ang="0">
                  <a:pos x="38" y="45"/>
                </a:cxn>
                <a:cxn ang="0">
                  <a:pos x="55" y="25"/>
                </a:cxn>
                <a:cxn ang="0">
                  <a:pos x="70" y="8"/>
                </a:cxn>
                <a:cxn ang="0">
                  <a:pos x="83" y="0"/>
                </a:cxn>
                <a:cxn ang="0">
                  <a:pos x="78" y="10"/>
                </a:cxn>
                <a:cxn ang="0">
                  <a:pos x="68" y="27"/>
                </a:cxn>
                <a:cxn ang="0">
                  <a:pos x="57" y="48"/>
                </a:cxn>
                <a:cxn ang="0">
                  <a:pos x="43" y="72"/>
                </a:cxn>
                <a:cxn ang="0">
                  <a:pos x="30" y="95"/>
                </a:cxn>
                <a:cxn ang="0">
                  <a:pos x="16" y="113"/>
                </a:cxn>
                <a:cxn ang="0">
                  <a:pos x="8" y="127"/>
                </a:cxn>
                <a:cxn ang="0">
                  <a:pos x="1" y="130"/>
                </a:cxn>
              </a:cxnLst>
              <a:rect l="0" t="0" r="r" b="b"/>
              <a:pathLst>
                <a:path w="83" h="130">
                  <a:moveTo>
                    <a:pt x="1" y="130"/>
                  </a:moveTo>
                  <a:lnTo>
                    <a:pt x="0" y="123"/>
                  </a:lnTo>
                  <a:lnTo>
                    <a:pt x="5" y="108"/>
                  </a:lnTo>
                  <a:lnTo>
                    <a:pt x="13" y="88"/>
                  </a:lnTo>
                  <a:lnTo>
                    <a:pt x="25" y="67"/>
                  </a:lnTo>
                  <a:lnTo>
                    <a:pt x="38" y="45"/>
                  </a:lnTo>
                  <a:lnTo>
                    <a:pt x="55" y="25"/>
                  </a:lnTo>
                  <a:lnTo>
                    <a:pt x="70" y="8"/>
                  </a:lnTo>
                  <a:lnTo>
                    <a:pt x="83" y="0"/>
                  </a:lnTo>
                  <a:lnTo>
                    <a:pt x="78" y="10"/>
                  </a:lnTo>
                  <a:lnTo>
                    <a:pt x="68" y="27"/>
                  </a:lnTo>
                  <a:lnTo>
                    <a:pt x="57" y="48"/>
                  </a:lnTo>
                  <a:lnTo>
                    <a:pt x="43" y="72"/>
                  </a:lnTo>
                  <a:lnTo>
                    <a:pt x="30" y="95"/>
                  </a:lnTo>
                  <a:lnTo>
                    <a:pt x="16" y="113"/>
                  </a:lnTo>
                  <a:lnTo>
                    <a:pt x="8" y="127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0" name="Freeform 946"/>
            <p:cNvSpPr>
              <a:spLocks/>
            </p:cNvSpPr>
            <p:nvPr/>
          </p:nvSpPr>
          <p:spPr bwMode="auto">
            <a:xfrm>
              <a:off x="3992" y="4111"/>
              <a:ext cx="35" cy="51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97"/>
                </a:cxn>
                <a:cxn ang="0">
                  <a:pos x="3" y="87"/>
                </a:cxn>
                <a:cxn ang="0">
                  <a:pos x="8" y="72"/>
                </a:cxn>
                <a:cxn ang="0">
                  <a:pos x="18" y="55"/>
                </a:cxn>
                <a:cxn ang="0">
                  <a:pos x="28" y="38"/>
                </a:cxn>
                <a:cxn ang="0">
                  <a:pos x="41" y="22"/>
                </a:cxn>
                <a:cxn ang="0">
                  <a:pos x="55" y="8"/>
                </a:cxn>
                <a:cxn ang="0">
                  <a:pos x="70" y="0"/>
                </a:cxn>
                <a:cxn ang="0">
                  <a:pos x="61" y="12"/>
                </a:cxn>
                <a:cxn ang="0">
                  <a:pos x="53" y="27"/>
                </a:cxn>
                <a:cxn ang="0">
                  <a:pos x="41" y="43"/>
                </a:cxn>
                <a:cxn ang="0">
                  <a:pos x="31" y="62"/>
                </a:cxn>
                <a:cxn ang="0">
                  <a:pos x="21" y="78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2"/>
                </a:cxn>
              </a:cxnLst>
              <a:rect l="0" t="0" r="r" b="b"/>
              <a:pathLst>
                <a:path w="70" h="102">
                  <a:moveTo>
                    <a:pt x="0" y="102"/>
                  </a:moveTo>
                  <a:lnTo>
                    <a:pt x="0" y="97"/>
                  </a:lnTo>
                  <a:lnTo>
                    <a:pt x="3" y="87"/>
                  </a:lnTo>
                  <a:lnTo>
                    <a:pt x="8" y="72"/>
                  </a:lnTo>
                  <a:lnTo>
                    <a:pt x="18" y="55"/>
                  </a:lnTo>
                  <a:lnTo>
                    <a:pt x="28" y="38"/>
                  </a:lnTo>
                  <a:lnTo>
                    <a:pt x="41" y="22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61" y="12"/>
                  </a:lnTo>
                  <a:lnTo>
                    <a:pt x="53" y="27"/>
                  </a:lnTo>
                  <a:lnTo>
                    <a:pt x="41" y="43"/>
                  </a:lnTo>
                  <a:lnTo>
                    <a:pt x="31" y="62"/>
                  </a:lnTo>
                  <a:lnTo>
                    <a:pt x="21" y="78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1" name="Freeform 947"/>
            <p:cNvSpPr>
              <a:spLocks/>
            </p:cNvSpPr>
            <p:nvPr/>
          </p:nvSpPr>
          <p:spPr bwMode="auto">
            <a:xfrm>
              <a:off x="3991" y="4066"/>
              <a:ext cx="32" cy="50"/>
            </a:xfrm>
            <a:custGeom>
              <a:avLst/>
              <a:gdLst/>
              <a:ahLst/>
              <a:cxnLst>
                <a:cxn ang="0">
                  <a:pos x="63" y="98"/>
                </a:cxn>
                <a:cxn ang="0">
                  <a:pos x="55" y="90"/>
                </a:cxn>
                <a:cxn ang="0">
                  <a:pos x="45" y="78"/>
                </a:cxn>
                <a:cxn ang="0">
                  <a:pos x="33" y="62"/>
                </a:cxn>
                <a:cxn ang="0">
                  <a:pos x="22" y="46"/>
                </a:cxn>
                <a:cxn ang="0">
                  <a:pos x="10" y="30"/>
                </a:cxn>
                <a:cxn ang="0">
                  <a:pos x="3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0"/>
                </a:cxn>
                <a:cxn ang="0">
                  <a:pos x="27" y="25"/>
                </a:cxn>
                <a:cxn ang="0">
                  <a:pos x="37" y="43"/>
                </a:cxn>
                <a:cxn ang="0">
                  <a:pos x="45" y="62"/>
                </a:cxn>
                <a:cxn ang="0">
                  <a:pos x="52" y="78"/>
                </a:cxn>
                <a:cxn ang="0">
                  <a:pos x="58" y="92"/>
                </a:cxn>
                <a:cxn ang="0">
                  <a:pos x="63" y="98"/>
                </a:cxn>
              </a:cxnLst>
              <a:rect l="0" t="0" r="r" b="b"/>
              <a:pathLst>
                <a:path w="63" h="98">
                  <a:moveTo>
                    <a:pt x="63" y="98"/>
                  </a:moveTo>
                  <a:lnTo>
                    <a:pt x="55" y="90"/>
                  </a:lnTo>
                  <a:lnTo>
                    <a:pt x="45" y="78"/>
                  </a:lnTo>
                  <a:lnTo>
                    <a:pt x="33" y="62"/>
                  </a:lnTo>
                  <a:lnTo>
                    <a:pt x="22" y="46"/>
                  </a:lnTo>
                  <a:lnTo>
                    <a:pt x="10" y="30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0"/>
                  </a:lnTo>
                  <a:lnTo>
                    <a:pt x="27" y="25"/>
                  </a:lnTo>
                  <a:lnTo>
                    <a:pt x="37" y="43"/>
                  </a:lnTo>
                  <a:lnTo>
                    <a:pt x="45" y="62"/>
                  </a:lnTo>
                  <a:lnTo>
                    <a:pt x="52" y="78"/>
                  </a:lnTo>
                  <a:lnTo>
                    <a:pt x="58" y="92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2" name="Freeform 948"/>
            <p:cNvSpPr>
              <a:spLocks/>
            </p:cNvSpPr>
            <p:nvPr/>
          </p:nvSpPr>
          <p:spPr bwMode="auto">
            <a:xfrm>
              <a:off x="5277" y="3351"/>
              <a:ext cx="125" cy="129"/>
            </a:xfrm>
            <a:custGeom>
              <a:avLst/>
              <a:gdLst/>
              <a:ahLst/>
              <a:cxnLst>
                <a:cxn ang="0">
                  <a:pos x="45" y="62"/>
                </a:cxn>
                <a:cxn ang="0">
                  <a:pos x="24" y="83"/>
                </a:cxn>
                <a:cxn ang="0">
                  <a:pos x="32" y="120"/>
                </a:cxn>
                <a:cxn ang="0">
                  <a:pos x="57" y="123"/>
                </a:cxn>
                <a:cxn ang="0">
                  <a:pos x="75" y="132"/>
                </a:cxn>
                <a:cxn ang="0">
                  <a:pos x="89" y="148"/>
                </a:cxn>
                <a:cxn ang="0">
                  <a:pos x="75" y="148"/>
                </a:cxn>
                <a:cxn ang="0">
                  <a:pos x="55" y="145"/>
                </a:cxn>
                <a:cxn ang="0">
                  <a:pos x="44" y="132"/>
                </a:cxn>
                <a:cxn ang="0">
                  <a:pos x="12" y="137"/>
                </a:cxn>
                <a:cxn ang="0">
                  <a:pos x="0" y="170"/>
                </a:cxn>
                <a:cxn ang="0">
                  <a:pos x="7" y="188"/>
                </a:cxn>
                <a:cxn ang="0">
                  <a:pos x="22" y="198"/>
                </a:cxn>
                <a:cxn ang="0">
                  <a:pos x="45" y="198"/>
                </a:cxn>
                <a:cxn ang="0">
                  <a:pos x="60" y="190"/>
                </a:cxn>
                <a:cxn ang="0">
                  <a:pos x="80" y="187"/>
                </a:cxn>
                <a:cxn ang="0">
                  <a:pos x="60" y="217"/>
                </a:cxn>
                <a:cxn ang="0">
                  <a:pos x="65" y="252"/>
                </a:cxn>
                <a:cxn ang="0">
                  <a:pos x="87" y="255"/>
                </a:cxn>
                <a:cxn ang="0">
                  <a:pos x="107" y="247"/>
                </a:cxn>
                <a:cxn ang="0">
                  <a:pos x="117" y="217"/>
                </a:cxn>
                <a:cxn ang="0">
                  <a:pos x="107" y="190"/>
                </a:cxn>
                <a:cxn ang="0">
                  <a:pos x="114" y="180"/>
                </a:cxn>
                <a:cxn ang="0">
                  <a:pos x="122" y="193"/>
                </a:cxn>
                <a:cxn ang="0">
                  <a:pos x="134" y="218"/>
                </a:cxn>
                <a:cxn ang="0">
                  <a:pos x="170" y="217"/>
                </a:cxn>
                <a:cxn ang="0">
                  <a:pos x="200" y="227"/>
                </a:cxn>
                <a:cxn ang="0">
                  <a:pos x="229" y="208"/>
                </a:cxn>
                <a:cxn ang="0">
                  <a:pos x="235" y="190"/>
                </a:cxn>
                <a:cxn ang="0">
                  <a:pos x="230" y="180"/>
                </a:cxn>
                <a:cxn ang="0">
                  <a:pos x="197" y="163"/>
                </a:cxn>
                <a:cxn ang="0">
                  <a:pos x="174" y="157"/>
                </a:cxn>
                <a:cxn ang="0">
                  <a:pos x="184" y="135"/>
                </a:cxn>
                <a:cxn ang="0">
                  <a:pos x="215" y="123"/>
                </a:cxn>
                <a:cxn ang="0">
                  <a:pos x="245" y="105"/>
                </a:cxn>
                <a:cxn ang="0">
                  <a:pos x="247" y="75"/>
                </a:cxn>
                <a:cxn ang="0">
                  <a:pos x="219" y="57"/>
                </a:cxn>
                <a:cxn ang="0">
                  <a:pos x="187" y="72"/>
                </a:cxn>
                <a:cxn ang="0">
                  <a:pos x="187" y="92"/>
                </a:cxn>
                <a:cxn ang="0">
                  <a:pos x="160" y="117"/>
                </a:cxn>
                <a:cxn ang="0">
                  <a:pos x="149" y="113"/>
                </a:cxn>
                <a:cxn ang="0">
                  <a:pos x="145" y="98"/>
                </a:cxn>
                <a:cxn ang="0">
                  <a:pos x="152" y="70"/>
                </a:cxn>
                <a:cxn ang="0">
                  <a:pos x="177" y="38"/>
                </a:cxn>
                <a:cxn ang="0">
                  <a:pos x="160" y="7"/>
                </a:cxn>
                <a:cxn ang="0">
                  <a:pos x="129" y="2"/>
                </a:cxn>
                <a:cxn ang="0">
                  <a:pos x="107" y="17"/>
                </a:cxn>
                <a:cxn ang="0">
                  <a:pos x="99" y="32"/>
                </a:cxn>
                <a:cxn ang="0">
                  <a:pos x="107" y="57"/>
                </a:cxn>
                <a:cxn ang="0">
                  <a:pos x="122" y="78"/>
                </a:cxn>
                <a:cxn ang="0">
                  <a:pos x="120" y="102"/>
                </a:cxn>
                <a:cxn ang="0">
                  <a:pos x="105" y="107"/>
                </a:cxn>
                <a:cxn ang="0">
                  <a:pos x="90" y="78"/>
                </a:cxn>
              </a:cxnLst>
              <a:rect l="0" t="0" r="r" b="b"/>
              <a:pathLst>
                <a:path w="250" h="257">
                  <a:moveTo>
                    <a:pt x="62" y="57"/>
                  </a:moveTo>
                  <a:lnTo>
                    <a:pt x="54" y="58"/>
                  </a:lnTo>
                  <a:lnTo>
                    <a:pt x="45" y="62"/>
                  </a:lnTo>
                  <a:lnTo>
                    <a:pt x="35" y="67"/>
                  </a:lnTo>
                  <a:lnTo>
                    <a:pt x="29" y="75"/>
                  </a:lnTo>
                  <a:lnTo>
                    <a:pt x="24" y="83"/>
                  </a:lnTo>
                  <a:lnTo>
                    <a:pt x="22" y="93"/>
                  </a:lnTo>
                  <a:lnTo>
                    <a:pt x="24" y="107"/>
                  </a:lnTo>
                  <a:lnTo>
                    <a:pt x="32" y="12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7" y="123"/>
                  </a:lnTo>
                  <a:lnTo>
                    <a:pt x="62" y="120"/>
                  </a:lnTo>
                  <a:lnTo>
                    <a:pt x="69" y="127"/>
                  </a:lnTo>
                  <a:lnTo>
                    <a:pt x="75" y="132"/>
                  </a:lnTo>
                  <a:lnTo>
                    <a:pt x="80" y="137"/>
                  </a:lnTo>
                  <a:lnTo>
                    <a:pt x="85" y="143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4" y="150"/>
                  </a:lnTo>
                  <a:lnTo>
                    <a:pt x="75" y="148"/>
                  </a:lnTo>
                  <a:lnTo>
                    <a:pt x="67" y="147"/>
                  </a:lnTo>
                  <a:lnTo>
                    <a:pt x="60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0" y="137"/>
                  </a:lnTo>
                  <a:lnTo>
                    <a:pt x="44" y="132"/>
                  </a:lnTo>
                  <a:lnTo>
                    <a:pt x="35" y="130"/>
                  </a:lnTo>
                  <a:lnTo>
                    <a:pt x="24" y="132"/>
                  </a:lnTo>
                  <a:lnTo>
                    <a:pt x="12" y="137"/>
                  </a:lnTo>
                  <a:lnTo>
                    <a:pt x="5" y="145"/>
                  </a:lnTo>
                  <a:lnTo>
                    <a:pt x="0" y="157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7" y="188"/>
                  </a:lnTo>
                  <a:lnTo>
                    <a:pt x="9" y="192"/>
                  </a:lnTo>
                  <a:lnTo>
                    <a:pt x="14" y="195"/>
                  </a:lnTo>
                  <a:lnTo>
                    <a:pt x="22" y="198"/>
                  </a:lnTo>
                  <a:lnTo>
                    <a:pt x="29" y="200"/>
                  </a:lnTo>
                  <a:lnTo>
                    <a:pt x="37" y="200"/>
                  </a:lnTo>
                  <a:lnTo>
                    <a:pt x="45" y="198"/>
                  </a:lnTo>
                  <a:lnTo>
                    <a:pt x="52" y="197"/>
                  </a:lnTo>
                  <a:lnTo>
                    <a:pt x="57" y="193"/>
                  </a:lnTo>
                  <a:lnTo>
                    <a:pt x="60" y="190"/>
                  </a:lnTo>
                  <a:lnTo>
                    <a:pt x="65" y="185"/>
                  </a:lnTo>
                  <a:lnTo>
                    <a:pt x="74" y="183"/>
                  </a:lnTo>
                  <a:lnTo>
                    <a:pt x="80" y="187"/>
                  </a:lnTo>
                  <a:lnTo>
                    <a:pt x="85" y="188"/>
                  </a:lnTo>
                  <a:lnTo>
                    <a:pt x="72" y="200"/>
                  </a:lnTo>
                  <a:lnTo>
                    <a:pt x="60" y="217"/>
                  </a:lnTo>
                  <a:lnTo>
                    <a:pt x="55" y="235"/>
                  </a:lnTo>
                  <a:lnTo>
                    <a:pt x="60" y="248"/>
                  </a:lnTo>
                  <a:lnTo>
                    <a:pt x="65" y="252"/>
                  </a:lnTo>
                  <a:lnTo>
                    <a:pt x="72" y="255"/>
                  </a:lnTo>
                  <a:lnTo>
                    <a:pt x="80" y="257"/>
                  </a:lnTo>
                  <a:lnTo>
                    <a:pt x="87" y="255"/>
                  </a:lnTo>
                  <a:lnTo>
                    <a:pt x="95" y="253"/>
                  </a:lnTo>
                  <a:lnTo>
                    <a:pt x="102" y="252"/>
                  </a:lnTo>
                  <a:lnTo>
                    <a:pt x="107" y="247"/>
                  </a:lnTo>
                  <a:lnTo>
                    <a:pt x="112" y="242"/>
                  </a:lnTo>
                  <a:lnTo>
                    <a:pt x="117" y="230"/>
                  </a:lnTo>
                  <a:lnTo>
                    <a:pt x="117" y="217"/>
                  </a:lnTo>
                  <a:lnTo>
                    <a:pt x="115" y="205"/>
                  </a:lnTo>
                  <a:lnTo>
                    <a:pt x="110" y="195"/>
                  </a:lnTo>
                  <a:lnTo>
                    <a:pt x="107" y="190"/>
                  </a:lnTo>
                  <a:lnTo>
                    <a:pt x="107" y="185"/>
                  </a:lnTo>
                  <a:lnTo>
                    <a:pt x="110" y="182"/>
                  </a:lnTo>
                  <a:lnTo>
                    <a:pt x="114" y="180"/>
                  </a:lnTo>
                  <a:lnTo>
                    <a:pt x="117" y="182"/>
                  </a:lnTo>
                  <a:lnTo>
                    <a:pt x="120" y="185"/>
                  </a:lnTo>
                  <a:lnTo>
                    <a:pt x="122" y="193"/>
                  </a:lnTo>
                  <a:lnTo>
                    <a:pt x="124" y="202"/>
                  </a:lnTo>
                  <a:lnTo>
                    <a:pt x="127" y="210"/>
                  </a:lnTo>
                  <a:lnTo>
                    <a:pt x="134" y="218"/>
                  </a:lnTo>
                  <a:lnTo>
                    <a:pt x="147" y="220"/>
                  </a:lnTo>
                  <a:lnTo>
                    <a:pt x="164" y="210"/>
                  </a:lnTo>
                  <a:lnTo>
                    <a:pt x="170" y="217"/>
                  </a:lnTo>
                  <a:lnTo>
                    <a:pt x="179" y="222"/>
                  </a:lnTo>
                  <a:lnTo>
                    <a:pt x="189" y="225"/>
                  </a:lnTo>
                  <a:lnTo>
                    <a:pt x="200" y="227"/>
                  </a:lnTo>
                  <a:lnTo>
                    <a:pt x="210" y="223"/>
                  </a:lnTo>
                  <a:lnTo>
                    <a:pt x="220" y="218"/>
                  </a:lnTo>
                  <a:lnTo>
                    <a:pt x="229" y="208"/>
                  </a:lnTo>
                  <a:lnTo>
                    <a:pt x="235" y="193"/>
                  </a:lnTo>
                  <a:lnTo>
                    <a:pt x="235" y="192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4" y="187"/>
                  </a:lnTo>
                  <a:lnTo>
                    <a:pt x="230" y="180"/>
                  </a:lnTo>
                  <a:lnTo>
                    <a:pt x="224" y="170"/>
                  </a:lnTo>
                  <a:lnTo>
                    <a:pt x="214" y="163"/>
                  </a:lnTo>
                  <a:lnTo>
                    <a:pt x="197" y="163"/>
                  </a:lnTo>
                  <a:lnTo>
                    <a:pt x="187" y="165"/>
                  </a:lnTo>
                  <a:lnTo>
                    <a:pt x="180" y="162"/>
                  </a:lnTo>
                  <a:lnTo>
                    <a:pt x="174" y="157"/>
                  </a:lnTo>
                  <a:lnTo>
                    <a:pt x="169" y="152"/>
                  </a:lnTo>
                  <a:lnTo>
                    <a:pt x="177" y="143"/>
                  </a:lnTo>
                  <a:lnTo>
                    <a:pt x="184" y="135"/>
                  </a:lnTo>
                  <a:lnTo>
                    <a:pt x="192" y="128"/>
                  </a:lnTo>
                  <a:lnTo>
                    <a:pt x="199" y="122"/>
                  </a:lnTo>
                  <a:lnTo>
                    <a:pt x="215" y="123"/>
                  </a:lnTo>
                  <a:lnTo>
                    <a:pt x="227" y="120"/>
                  </a:lnTo>
                  <a:lnTo>
                    <a:pt x="237" y="115"/>
                  </a:lnTo>
                  <a:lnTo>
                    <a:pt x="245" y="105"/>
                  </a:lnTo>
                  <a:lnTo>
                    <a:pt x="249" y="95"/>
                  </a:lnTo>
                  <a:lnTo>
                    <a:pt x="250" y="85"/>
                  </a:lnTo>
                  <a:lnTo>
                    <a:pt x="247" y="75"/>
                  </a:lnTo>
                  <a:lnTo>
                    <a:pt x="240" y="65"/>
                  </a:lnTo>
                  <a:lnTo>
                    <a:pt x="232" y="58"/>
                  </a:lnTo>
                  <a:lnTo>
                    <a:pt x="219" y="57"/>
                  </a:lnTo>
                  <a:lnTo>
                    <a:pt x="205" y="58"/>
                  </a:lnTo>
                  <a:lnTo>
                    <a:pt x="194" y="63"/>
                  </a:lnTo>
                  <a:lnTo>
                    <a:pt x="187" y="72"/>
                  </a:lnTo>
                  <a:lnTo>
                    <a:pt x="185" y="78"/>
                  </a:lnTo>
                  <a:lnTo>
                    <a:pt x="185" y="85"/>
                  </a:lnTo>
                  <a:lnTo>
                    <a:pt x="187" y="92"/>
                  </a:lnTo>
                  <a:lnTo>
                    <a:pt x="179" y="102"/>
                  </a:lnTo>
                  <a:lnTo>
                    <a:pt x="169" y="110"/>
                  </a:lnTo>
                  <a:lnTo>
                    <a:pt x="160" y="117"/>
                  </a:lnTo>
                  <a:lnTo>
                    <a:pt x="155" y="120"/>
                  </a:lnTo>
                  <a:lnTo>
                    <a:pt x="152" y="117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0" y="108"/>
                  </a:lnTo>
                  <a:lnTo>
                    <a:pt x="145" y="98"/>
                  </a:lnTo>
                  <a:lnTo>
                    <a:pt x="149" y="87"/>
                  </a:lnTo>
                  <a:lnTo>
                    <a:pt x="150" y="77"/>
                  </a:lnTo>
                  <a:lnTo>
                    <a:pt x="152" y="70"/>
                  </a:lnTo>
                  <a:lnTo>
                    <a:pt x="164" y="62"/>
                  </a:lnTo>
                  <a:lnTo>
                    <a:pt x="172" y="50"/>
                  </a:lnTo>
                  <a:lnTo>
                    <a:pt x="177" y="38"/>
                  </a:lnTo>
                  <a:lnTo>
                    <a:pt x="175" y="27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49" y="2"/>
                  </a:lnTo>
                  <a:lnTo>
                    <a:pt x="135" y="0"/>
                  </a:lnTo>
                  <a:lnTo>
                    <a:pt x="129" y="2"/>
                  </a:lnTo>
                  <a:lnTo>
                    <a:pt x="120" y="7"/>
                  </a:lnTo>
                  <a:lnTo>
                    <a:pt x="114" y="12"/>
                  </a:lnTo>
                  <a:lnTo>
                    <a:pt x="107" y="17"/>
                  </a:lnTo>
                  <a:lnTo>
                    <a:pt x="102" y="22"/>
                  </a:lnTo>
                  <a:lnTo>
                    <a:pt x="100" y="27"/>
                  </a:lnTo>
                  <a:lnTo>
                    <a:pt x="99" y="32"/>
                  </a:lnTo>
                  <a:lnTo>
                    <a:pt x="99" y="38"/>
                  </a:lnTo>
                  <a:lnTo>
                    <a:pt x="102" y="48"/>
                  </a:lnTo>
                  <a:lnTo>
                    <a:pt x="107" y="57"/>
                  </a:lnTo>
                  <a:lnTo>
                    <a:pt x="114" y="63"/>
                  </a:lnTo>
                  <a:lnTo>
                    <a:pt x="120" y="67"/>
                  </a:lnTo>
                  <a:lnTo>
                    <a:pt x="122" y="78"/>
                  </a:lnTo>
                  <a:lnTo>
                    <a:pt x="120" y="88"/>
                  </a:lnTo>
                  <a:lnTo>
                    <a:pt x="120" y="97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9" y="103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95" y="97"/>
                  </a:lnTo>
                  <a:lnTo>
                    <a:pt x="90" y="78"/>
                  </a:lnTo>
                  <a:lnTo>
                    <a:pt x="80" y="6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3" name="Freeform 949"/>
            <p:cNvSpPr>
              <a:spLocks/>
            </p:cNvSpPr>
            <p:nvPr/>
          </p:nvSpPr>
          <p:spPr bwMode="auto">
            <a:xfrm>
              <a:off x="5190" y="3521"/>
              <a:ext cx="129" cy="22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34" y="28"/>
                </a:cxn>
                <a:cxn ang="0">
                  <a:pos x="210" y="53"/>
                </a:cxn>
                <a:cxn ang="0">
                  <a:pos x="184" y="73"/>
                </a:cxn>
                <a:cxn ang="0">
                  <a:pos x="157" y="88"/>
                </a:cxn>
                <a:cxn ang="0">
                  <a:pos x="129" y="100"/>
                </a:cxn>
                <a:cxn ang="0">
                  <a:pos x="100" y="108"/>
                </a:cxn>
                <a:cxn ang="0">
                  <a:pos x="73" y="111"/>
                </a:cxn>
                <a:cxn ang="0">
                  <a:pos x="47" y="111"/>
                </a:cxn>
                <a:cxn ang="0">
                  <a:pos x="48" y="121"/>
                </a:cxn>
                <a:cxn ang="0">
                  <a:pos x="48" y="133"/>
                </a:cxn>
                <a:cxn ang="0">
                  <a:pos x="47" y="145"/>
                </a:cxn>
                <a:cxn ang="0">
                  <a:pos x="43" y="158"/>
                </a:cxn>
                <a:cxn ang="0">
                  <a:pos x="37" y="171"/>
                </a:cxn>
                <a:cxn ang="0">
                  <a:pos x="27" y="185"/>
                </a:cxn>
                <a:cxn ang="0">
                  <a:pos x="15" y="195"/>
                </a:cxn>
                <a:cxn ang="0">
                  <a:pos x="0" y="205"/>
                </a:cxn>
                <a:cxn ang="0">
                  <a:pos x="17" y="233"/>
                </a:cxn>
                <a:cxn ang="0">
                  <a:pos x="28" y="270"/>
                </a:cxn>
                <a:cxn ang="0">
                  <a:pos x="30" y="305"/>
                </a:cxn>
                <a:cxn ang="0">
                  <a:pos x="17" y="335"/>
                </a:cxn>
                <a:cxn ang="0">
                  <a:pos x="28" y="340"/>
                </a:cxn>
                <a:cxn ang="0">
                  <a:pos x="42" y="347"/>
                </a:cxn>
                <a:cxn ang="0">
                  <a:pos x="57" y="355"/>
                </a:cxn>
                <a:cxn ang="0">
                  <a:pos x="73" y="365"/>
                </a:cxn>
                <a:cxn ang="0">
                  <a:pos x="88" y="380"/>
                </a:cxn>
                <a:cxn ang="0">
                  <a:pos x="103" y="398"/>
                </a:cxn>
                <a:cxn ang="0">
                  <a:pos x="115" y="420"/>
                </a:cxn>
                <a:cxn ang="0">
                  <a:pos x="123" y="447"/>
                </a:cxn>
                <a:cxn ang="0">
                  <a:pos x="130" y="432"/>
                </a:cxn>
                <a:cxn ang="0">
                  <a:pos x="139" y="413"/>
                </a:cxn>
                <a:cxn ang="0">
                  <a:pos x="150" y="397"/>
                </a:cxn>
                <a:cxn ang="0">
                  <a:pos x="164" y="382"/>
                </a:cxn>
                <a:cxn ang="0">
                  <a:pos x="177" y="367"/>
                </a:cxn>
                <a:cxn ang="0">
                  <a:pos x="194" y="357"/>
                </a:cxn>
                <a:cxn ang="0">
                  <a:pos x="212" y="348"/>
                </a:cxn>
                <a:cxn ang="0">
                  <a:pos x="232" y="345"/>
                </a:cxn>
                <a:cxn ang="0">
                  <a:pos x="222" y="325"/>
                </a:cxn>
                <a:cxn ang="0">
                  <a:pos x="217" y="300"/>
                </a:cxn>
                <a:cxn ang="0">
                  <a:pos x="220" y="272"/>
                </a:cxn>
                <a:cxn ang="0">
                  <a:pos x="239" y="243"/>
                </a:cxn>
                <a:cxn ang="0">
                  <a:pos x="222" y="195"/>
                </a:cxn>
                <a:cxn ang="0">
                  <a:pos x="217" y="148"/>
                </a:cxn>
                <a:cxn ang="0">
                  <a:pos x="219" y="106"/>
                </a:cxn>
                <a:cxn ang="0">
                  <a:pos x="225" y="75"/>
                </a:cxn>
                <a:cxn ang="0">
                  <a:pos x="232" y="56"/>
                </a:cxn>
                <a:cxn ang="0">
                  <a:pos x="240" y="38"/>
                </a:cxn>
                <a:cxn ang="0">
                  <a:pos x="249" y="21"/>
                </a:cxn>
                <a:cxn ang="0">
                  <a:pos x="255" y="13"/>
                </a:cxn>
                <a:cxn ang="0">
                  <a:pos x="259" y="10"/>
                </a:cxn>
                <a:cxn ang="0">
                  <a:pos x="259" y="6"/>
                </a:cxn>
                <a:cxn ang="0">
                  <a:pos x="257" y="5"/>
                </a:cxn>
                <a:cxn ang="0">
                  <a:pos x="255" y="3"/>
                </a:cxn>
                <a:cxn ang="0">
                  <a:pos x="255" y="0"/>
                </a:cxn>
              </a:cxnLst>
              <a:rect l="0" t="0" r="r" b="b"/>
              <a:pathLst>
                <a:path w="259" h="447">
                  <a:moveTo>
                    <a:pt x="255" y="0"/>
                  </a:moveTo>
                  <a:lnTo>
                    <a:pt x="234" y="28"/>
                  </a:lnTo>
                  <a:lnTo>
                    <a:pt x="210" y="53"/>
                  </a:lnTo>
                  <a:lnTo>
                    <a:pt x="184" y="73"/>
                  </a:lnTo>
                  <a:lnTo>
                    <a:pt x="157" y="88"/>
                  </a:lnTo>
                  <a:lnTo>
                    <a:pt x="129" y="100"/>
                  </a:lnTo>
                  <a:lnTo>
                    <a:pt x="100" y="108"/>
                  </a:lnTo>
                  <a:lnTo>
                    <a:pt x="73" y="111"/>
                  </a:lnTo>
                  <a:lnTo>
                    <a:pt x="47" y="111"/>
                  </a:lnTo>
                  <a:lnTo>
                    <a:pt x="48" y="121"/>
                  </a:lnTo>
                  <a:lnTo>
                    <a:pt x="48" y="133"/>
                  </a:lnTo>
                  <a:lnTo>
                    <a:pt x="47" y="145"/>
                  </a:lnTo>
                  <a:lnTo>
                    <a:pt x="43" y="158"/>
                  </a:lnTo>
                  <a:lnTo>
                    <a:pt x="37" y="171"/>
                  </a:lnTo>
                  <a:lnTo>
                    <a:pt x="27" y="185"/>
                  </a:lnTo>
                  <a:lnTo>
                    <a:pt x="15" y="195"/>
                  </a:lnTo>
                  <a:lnTo>
                    <a:pt x="0" y="205"/>
                  </a:lnTo>
                  <a:lnTo>
                    <a:pt x="17" y="233"/>
                  </a:lnTo>
                  <a:lnTo>
                    <a:pt x="28" y="270"/>
                  </a:lnTo>
                  <a:lnTo>
                    <a:pt x="30" y="305"/>
                  </a:lnTo>
                  <a:lnTo>
                    <a:pt x="17" y="335"/>
                  </a:lnTo>
                  <a:lnTo>
                    <a:pt x="28" y="340"/>
                  </a:lnTo>
                  <a:lnTo>
                    <a:pt x="42" y="347"/>
                  </a:lnTo>
                  <a:lnTo>
                    <a:pt x="57" y="355"/>
                  </a:lnTo>
                  <a:lnTo>
                    <a:pt x="73" y="365"/>
                  </a:lnTo>
                  <a:lnTo>
                    <a:pt x="88" y="380"/>
                  </a:lnTo>
                  <a:lnTo>
                    <a:pt x="103" y="398"/>
                  </a:lnTo>
                  <a:lnTo>
                    <a:pt x="115" y="420"/>
                  </a:lnTo>
                  <a:lnTo>
                    <a:pt x="123" y="447"/>
                  </a:lnTo>
                  <a:lnTo>
                    <a:pt x="130" y="432"/>
                  </a:lnTo>
                  <a:lnTo>
                    <a:pt x="139" y="413"/>
                  </a:lnTo>
                  <a:lnTo>
                    <a:pt x="150" y="397"/>
                  </a:lnTo>
                  <a:lnTo>
                    <a:pt x="164" y="382"/>
                  </a:lnTo>
                  <a:lnTo>
                    <a:pt x="177" y="367"/>
                  </a:lnTo>
                  <a:lnTo>
                    <a:pt x="194" y="357"/>
                  </a:lnTo>
                  <a:lnTo>
                    <a:pt x="212" y="348"/>
                  </a:lnTo>
                  <a:lnTo>
                    <a:pt x="232" y="345"/>
                  </a:lnTo>
                  <a:lnTo>
                    <a:pt x="222" y="325"/>
                  </a:lnTo>
                  <a:lnTo>
                    <a:pt x="217" y="300"/>
                  </a:lnTo>
                  <a:lnTo>
                    <a:pt x="220" y="272"/>
                  </a:lnTo>
                  <a:lnTo>
                    <a:pt x="239" y="243"/>
                  </a:lnTo>
                  <a:lnTo>
                    <a:pt x="222" y="195"/>
                  </a:lnTo>
                  <a:lnTo>
                    <a:pt x="217" y="148"/>
                  </a:lnTo>
                  <a:lnTo>
                    <a:pt x="219" y="106"/>
                  </a:lnTo>
                  <a:lnTo>
                    <a:pt x="225" y="75"/>
                  </a:lnTo>
                  <a:lnTo>
                    <a:pt x="232" y="56"/>
                  </a:lnTo>
                  <a:lnTo>
                    <a:pt x="240" y="38"/>
                  </a:lnTo>
                  <a:lnTo>
                    <a:pt x="249" y="21"/>
                  </a:lnTo>
                  <a:lnTo>
                    <a:pt x="255" y="13"/>
                  </a:lnTo>
                  <a:lnTo>
                    <a:pt x="259" y="10"/>
                  </a:lnTo>
                  <a:lnTo>
                    <a:pt x="259" y="6"/>
                  </a:lnTo>
                  <a:lnTo>
                    <a:pt x="257" y="5"/>
                  </a:lnTo>
                  <a:lnTo>
                    <a:pt x="255" y="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4" name="Freeform 950"/>
            <p:cNvSpPr>
              <a:spLocks/>
            </p:cNvSpPr>
            <p:nvPr/>
          </p:nvSpPr>
          <p:spPr bwMode="auto">
            <a:xfrm>
              <a:off x="5518" y="3464"/>
              <a:ext cx="242" cy="18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04" y="5"/>
                </a:cxn>
                <a:cxn ang="0">
                  <a:pos x="182" y="13"/>
                </a:cxn>
                <a:cxn ang="0">
                  <a:pos x="157" y="22"/>
                </a:cxn>
                <a:cxn ang="0">
                  <a:pos x="132" y="30"/>
                </a:cxn>
                <a:cxn ang="0">
                  <a:pos x="104" y="38"/>
                </a:cxn>
                <a:cxn ang="0">
                  <a:pos x="79" y="45"/>
                </a:cxn>
                <a:cxn ang="0">
                  <a:pos x="54" y="50"/>
                </a:cxn>
                <a:cxn ang="0">
                  <a:pos x="32" y="52"/>
                </a:cxn>
                <a:cxn ang="0">
                  <a:pos x="22" y="50"/>
                </a:cxn>
                <a:cxn ang="0">
                  <a:pos x="14" y="49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25" y="64"/>
                </a:cxn>
                <a:cxn ang="0">
                  <a:pos x="50" y="85"/>
                </a:cxn>
                <a:cxn ang="0">
                  <a:pos x="70" y="110"/>
                </a:cxn>
                <a:cxn ang="0">
                  <a:pos x="90" y="140"/>
                </a:cxn>
                <a:cxn ang="0">
                  <a:pos x="105" y="172"/>
                </a:cxn>
                <a:cxn ang="0">
                  <a:pos x="119" y="205"/>
                </a:cxn>
                <a:cxn ang="0">
                  <a:pos x="129" y="242"/>
                </a:cxn>
                <a:cxn ang="0">
                  <a:pos x="135" y="277"/>
                </a:cxn>
                <a:cxn ang="0">
                  <a:pos x="147" y="277"/>
                </a:cxn>
                <a:cxn ang="0">
                  <a:pos x="164" y="282"/>
                </a:cxn>
                <a:cxn ang="0">
                  <a:pos x="180" y="289"/>
                </a:cxn>
                <a:cxn ang="0">
                  <a:pos x="200" y="300"/>
                </a:cxn>
                <a:cxn ang="0">
                  <a:pos x="219" y="314"/>
                </a:cxn>
                <a:cxn ang="0">
                  <a:pos x="235" y="330"/>
                </a:cxn>
                <a:cxn ang="0">
                  <a:pos x="250" y="349"/>
                </a:cxn>
                <a:cxn ang="0">
                  <a:pos x="262" y="371"/>
                </a:cxn>
                <a:cxn ang="0">
                  <a:pos x="277" y="359"/>
                </a:cxn>
                <a:cxn ang="0">
                  <a:pos x="296" y="349"/>
                </a:cxn>
                <a:cxn ang="0">
                  <a:pos x="319" y="339"/>
                </a:cxn>
                <a:cxn ang="0">
                  <a:pos x="346" y="332"/>
                </a:cxn>
                <a:cxn ang="0">
                  <a:pos x="376" y="330"/>
                </a:cxn>
                <a:cxn ang="0">
                  <a:pos x="409" y="332"/>
                </a:cxn>
                <a:cxn ang="0">
                  <a:pos x="446" y="340"/>
                </a:cxn>
                <a:cxn ang="0">
                  <a:pos x="484" y="357"/>
                </a:cxn>
                <a:cxn ang="0">
                  <a:pos x="472" y="344"/>
                </a:cxn>
                <a:cxn ang="0">
                  <a:pos x="461" y="327"/>
                </a:cxn>
                <a:cxn ang="0">
                  <a:pos x="451" y="307"/>
                </a:cxn>
                <a:cxn ang="0">
                  <a:pos x="444" y="284"/>
                </a:cxn>
                <a:cxn ang="0">
                  <a:pos x="439" y="257"/>
                </a:cxn>
                <a:cxn ang="0">
                  <a:pos x="441" y="229"/>
                </a:cxn>
                <a:cxn ang="0">
                  <a:pos x="449" y="195"/>
                </a:cxn>
                <a:cxn ang="0">
                  <a:pos x="464" y="159"/>
                </a:cxn>
                <a:cxn ang="0">
                  <a:pos x="442" y="154"/>
                </a:cxn>
                <a:cxn ang="0">
                  <a:pos x="419" y="147"/>
                </a:cxn>
                <a:cxn ang="0">
                  <a:pos x="397" y="139"/>
                </a:cxn>
                <a:cxn ang="0">
                  <a:pos x="376" y="125"/>
                </a:cxn>
                <a:cxn ang="0">
                  <a:pos x="359" y="107"/>
                </a:cxn>
                <a:cxn ang="0">
                  <a:pos x="346" y="85"/>
                </a:cxn>
                <a:cxn ang="0">
                  <a:pos x="339" y="57"/>
                </a:cxn>
                <a:cxn ang="0">
                  <a:pos x="337" y="23"/>
                </a:cxn>
                <a:cxn ang="0">
                  <a:pos x="324" y="27"/>
                </a:cxn>
                <a:cxn ang="0">
                  <a:pos x="312" y="28"/>
                </a:cxn>
                <a:cxn ang="0">
                  <a:pos x="297" y="30"/>
                </a:cxn>
                <a:cxn ang="0">
                  <a:pos x="284" y="28"/>
                </a:cxn>
                <a:cxn ang="0">
                  <a:pos x="269" y="25"/>
                </a:cxn>
                <a:cxn ang="0">
                  <a:pos x="254" y="20"/>
                </a:cxn>
                <a:cxn ang="0">
                  <a:pos x="237" y="12"/>
                </a:cxn>
                <a:cxn ang="0">
                  <a:pos x="220" y="0"/>
                </a:cxn>
              </a:cxnLst>
              <a:rect l="0" t="0" r="r" b="b"/>
              <a:pathLst>
                <a:path w="484" h="371">
                  <a:moveTo>
                    <a:pt x="220" y="0"/>
                  </a:moveTo>
                  <a:lnTo>
                    <a:pt x="204" y="5"/>
                  </a:lnTo>
                  <a:lnTo>
                    <a:pt x="182" y="13"/>
                  </a:lnTo>
                  <a:lnTo>
                    <a:pt x="157" y="22"/>
                  </a:lnTo>
                  <a:lnTo>
                    <a:pt x="132" y="30"/>
                  </a:lnTo>
                  <a:lnTo>
                    <a:pt x="104" y="38"/>
                  </a:lnTo>
                  <a:lnTo>
                    <a:pt x="79" y="45"/>
                  </a:lnTo>
                  <a:lnTo>
                    <a:pt x="54" y="50"/>
                  </a:lnTo>
                  <a:lnTo>
                    <a:pt x="32" y="52"/>
                  </a:lnTo>
                  <a:lnTo>
                    <a:pt x="22" y="50"/>
                  </a:lnTo>
                  <a:lnTo>
                    <a:pt x="14" y="49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25" y="64"/>
                  </a:lnTo>
                  <a:lnTo>
                    <a:pt x="50" y="85"/>
                  </a:lnTo>
                  <a:lnTo>
                    <a:pt x="70" y="110"/>
                  </a:lnTo>
                  <a:lnTo>
                    <a:pt x="90" y="140"/>
                  </a:lnTo>
                  <a:lnTo>
                    <a:pt x="105" y="172"/>
                  </a:lnTo>
                  <a:lnTo>
                    <a:pt x="119" y="205"/>
                  </a:lnTo>
                  <a:lnTo>
                    <a:pt x="129" y="242"/>
                  </a:lnTo>
                  <a:lnTo>
                    <a:pt x="135" y="277"/>
                  </a:lnTo>
                  <a:lnTo>
                    <a:pt x="147" y="277"/>
                  </a:lnTo>
                  <a:lnTo>
                    <a:pt x="164" y="282"/>
                  </a:lnTo>
                  <a:lnTo>
                    <a:pt x="180" y="289"/>
                  </a:lnTo>
                  <a:lnTo>
                    <a:pt x="200" y="300"/>
                  </a:lnTo>
                  <a:lnTo>
                    <a:pt x="219" y="314"/>
                  </a:lnTo>
                  <a:lnTo>
                    <a:pt x="235" y="330"/>
                  </a:lnTo>
                  <a:lnTo>
                    <a:pt x="250" y="349"/>
                  </a:lnTo>
                  <a:lnTo>
                    <a:pt x="262" y="371"/>
                  </a:lnTo>
                  <a:lnTo>
                    <a:pt x="277" y="359"/>
                  </a:lnTo>
                  <a:lnTo>
                    <a:pt x="296" y="349"/>
                  </a:lnTo>
                  <a:lnTo>
                    <a:pt x="319" y="339"/>
                  </a:lnTo>
                  <a:lnTo>
                    <a:pt x="346" y="332"/>
                  </a:lnTo>
                  <a:lnTo>
                    <a:pt x="376" y="330"/>
                  </a:lnTo>
                  <a:lnTo>
                    <a:pt x="409" y="332"/>
                  </a:lnTo>
                  <a:lnTo>
                    <a:pt x="446" y="340"/>
                  </a:lnTo>
                  <a:lnTo>
                    <a:pt x="484" y="357"/>
                  </a:lnTo>
                  <a:lnTo>
                    <a:pt x="472" y="344"/>
                  </a:lnTo>
                  <a:lnTo>
                    <a:pt x="461" y="327"/>
                  </a:lnTo>
                  <a:lnTo>
                    <a:pt x="451" y="307"/>
                  </a:lnTo>
                  <a:lnTo>
                    <a:pt x="444" y="284"/>
                  </a:lnTo>
                  <a:lnTo>
                    <a:pt x="439" y="257"/>
                  </a:lnTo>
                  <a:lnTo>
                    <a:pt x="441" y="229"/>
                  </a:lnTo>
                  <a:lnTo>
                    <a:pt x="449" y="195"/>
                  </a:lnTo>
                  <a:lnTo>
                    <a:pt x="464" y="159"/>
                  </a:lnTo>
                  <a:lnTo>
                    <a:pt x="442" y="154"/>
                  </a:lnTo>
                  <a:lnTo>
                    <a:pt x="419" y="147"/>
                  </a:lnTo>
                  <a:lnTo>
                    <a:pt x="397" y="139"/>
                  </a:lnTo>
                  <a:lnTo>
                    <a:pt x="376" y="125"/>
                  </a:lnTo>
                  <a:lnTo>
                    <a:pt x="359" y="107"/>
                  </a:lnTo>
                  <a:lnTo>
                    <a:pt x="346" y="85"/>
                  </a:lnTo>
                  <a:lnTo>
                    <a:pt x="339" y="57"/>
                  </a:lnTo>
                  <a:lnTo>
                    <a:pt x="337" y="23"/>
                  </a:lnTo>
                  <a:lnTo>
                    <a:pt x="324" y="27"/>
                  </a:lnTo>
                  <a:lnTo>
                    <a:pt x="312" y="28"/>
                  </a:lnTo>
                  <a:lnTo>
                    <a:pt x="297" y="30"/>
                  </a:lnTo>
                  <a:lnTo>
                    <a:pt x="284" y="28"/>
                  </a:lnTo>
                  <a:lnTo>
                    <a:pt x="269" y="25"/>
                  </a:lnTo>
                  <a:lnTo>
                    <a:pt x="254" y="20"/>
                  </a:lnTo>
                  <a:lnTo>
                    <a:pt x="237" y="1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5" name="Freeform 951"/>
            <p:cNvSpPr>
              <a:spLocks/>
            </p:cNvSpPr>
            <p:nvPr/>
          </p:nvSpPr>
          <p:spPr bwMode="auto">
            <a:xfrm>
              <a:off x="5394" y="3187"/>
              <a:ext cx="213" cy="261"/>
            </a:xfrm>
            <a:custGeom>
              <a:avLst/>
              <a:gdLst/>
              <a:ahLst/>
              <a:cxnLst>
                <a:cxn ang="0">
                  <a:pos x="358" y="254"/>
                </a:cxn>
                <a:cxn ang="0">
                  <a:pos x="303" y="257"/>
                </a:cxn>
                <a:cxn ang="0">
                  <a:pos x="232" y="280"/>
                </a:cxn>
                <a:cxn ang="0">
                  <a:pos x="163" y="341"/>
                </a:cxn>
                <a:cxn ang="0">
                  <a:pos x="130" y="414"/>
                </a:cxn>
                <a:cxn ang="0">
                  <a:pos x="116" y="454"/>
                </a:cxn>
                <a:cxn ang="0">
                  <a:pos x="103" y="482"/>
                </a:cxn>
                <a:cxn ang="0">
                  <a:pos x="88" y="501"/>
                </a:cxn>
                <a:cxn ang="0">
                  <a:pos x="68" y="506"/>
                </a:cxn>
                <a:cxn ang="0">
                  <a:pos x="45" y="509"/>
                </a:cxn>
                <a:cxn ang="0">
                  <a:pos x="25" y="514"/>
                </a:cxn>
                <a:cxn ang="0">
                  <a:pos x="8" y="519"/>
                </a:cxn>
                <a:cxn ang="0">
                  <a:pos x="1" y="521"/>
                </a:cxn>
                <a:cxn ang="0">
                  <a:pos x="0" y="517"/>
                </a:cxn>
                <a:cxn ang="0">
                  <a:pos x="35" y="499"/>
                </a:cxn>
                <a:cxn ang="0">
                  <a:pos x="80" y="447"/>
                </a:cxn>
                <a:cxn ang="0">
                  <a:pos x="100" y="384"/>
                </a:cxn>
                <a:cxn ang="0">
                  <a:pos x="105" y="327"/>
                </a:cxn>
                <a:cxn ang="0">
                  <a:pos x="105" y="292"/>
                </a:cxn>
                <a:cxn ang="0">
                  <a:pos x="95" y="249"/>
                </a:cxn>
                <a:cxn ang="0">
                  <a:pos x="101" y="220"/>
                </a:cxn>
                <a:cxn ang="0">
                  <a:pos x="135" y="199"/>
                </a:cxn>
                <a:cxn ang="0">
                  <a:pos x="165" y="162"/>
                </a:cxn>
                <a:cxn ang="0">
                  <a:pos x="175" y="115"/>
                </a:cxn>
                <a:cxn ang="0">
                  <a:pos x="188" y="90"/>
                </a:cxn>
                <a:cxn ang="0">
                  <a:pos x="237" y="75"/>
                </a:cxn>
                <a:cxn ang="0">
                  <a:pos x="290" y="49"/>
                </a:cxn>
                <a:cxn ang="0">
                  <a:pos x="332" y="17"/>
                </a:cxn>
                <a:cxn ang="0">
                  <a:pos x="343" y="20"/>
                </a:cxn>
                <a:cxn ang="0">
                  <a:pos x="352" y="69"/>
                </a:cxn>
                <a:cxn ang="0">
                  <a:pos x="372" y="119"/>
                </a:cxn>
                <a:cxn ang="0">
                  <a:pos x="405" y="159"/>
                </a:cxn>
                <a:cxn ang="0">
                  <a:pos x="412" y="174"/>
                </a:cxn>
                <a:cxn ang="0">
                  <a:pos x="385" y="185"/>
                </a:cxn>
                <a:cxn ang="0">
                  <a:pos x="365" y="205"/>
                </a:cxn>
                <a:cxn ang="0">
                  <a:pos x="363" y="235"/>
                </a:cxn>
              </a:cxnLst>
              <a:rect l="0" t="0" r="r" b="b"/>
              <a:pathLst>
                <a:path w="425" h="522">
                  <a:moveTo>
                    <a:pt x="372" y="254"/>
                  </a:moveTo>
                  <a:lnTo>
                    <a:pt x="358" y="254"/>
                  </a:lnTo>
                  <a:lnTo>
                    <a:pt x="333" y="254"/>
                  </a:lnTo>
                  <a:lnTo>
                    <a:pt x="303" y="257"/>
                  </a:lnTo>
                  <a:lnTo>
                    <a:pt x="268" y="265"/>
                  </a:lnTo>
                  <a:lnTo>
                    <a:pt x="232" y="280"/>
                  </a:lnTo>
                  <a:lnTo>
                    <a:pt x="195" y="306"/>
                  </a:lnTo>
                  <a:lnTo>
                    <a:pt x="163" y="341"/>
                  </a:lnTo>
                  <a:lnTo>
                    <a:pt x="138" y="391"/>
                  </a:lnTo>
                  <a:lnTo>
                    <a:pt x="130" y="414"/>
                  </a:lnTo>
                  <a:lnTo>
                    <a:pt x="123" y="436"/>
                  </a:lnTo>
                  <a:lnTo>
                    <a:pt x="116" y="454"/>
                  </a:lnTo>
                  <a:lnTo>
                    <a:pt x="110" y="469"/>
                  </a:lnTo>
                  <a:lnTo>
                    <a:pt x="103" y="482"/>
                  </a:lnTo>
                  <a:lnTo>
                    <a:pt x="95" y="494"/>
                  </a:lnTo>
                  <a:lnTo>
                    <a:pt x="88" y="501"/>
                  </a:lnTo>
                  <a:lnTo>
                    <a:pt x="78" y="504"/>
                  </a:lnTo>
                  <a:lnTo>
                    <a:pt x="68" y="506"/>
                  </a:lnTo>
                  <a:lnTo>
                    <a:pt x="56" y="507"/>
                  </a:lnTo>
                  <a:lnTo>
                    <a:pt x="45" y="509"/>
                  </a:lnTo>
                  <a:lnTo>
                    <a:pt x="35" y="512"/>
                  </a:lnTo>
                  <a:lnTo>
                    <a:pt x="25" y="514"/>
                  </a:lnTo>
                  <a:lnTo>
                    <a:pt x="16" y="517"/>
                  </a:lnTo>
                  <a:lnTo>
                    <a:pt x="8" y="519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19"/>
                  </a:lnTo>
                  <a:lnTo>
                    <a:pt x="0" y="517"/>
                  </a:lnTo>
                  <a:lnTo>
                    <a:pt x="0" y="516"/>
                  </a:lnTo>
                  <a:lnTo>
                    <a:pt x="35" y="499"/>
                  </a:lnTo>
                  <a:lnTo>
                    <a:pt x="61" y="476"/>
                  </a:lnTo>
                  <a:lnTo>
                    <a:pt x="80" y="447"/>
                  </a:lnTo>
                  <a:lnTo>
                    <a:pt x="93" y="416"/>
                  </a:lnTo>
                  <a:lnTo>
                    <a:pt x="100" y="384"/>
                  </a:lnTo>
                  <a:lnTo>
                    <a:pt x="103" y="354"/>
                  </a:lnTo>
                  <a:lnTo>
                    <a:pt x="105" y="327"/>
                  </a:lnTo>
                  <a:lnTo>
                    <a:pt x="105" y="309"/>
                  </a:lnTo>
                  <a:lnTo>
                    <a:pt x="105" y="292"/>
                  </a:lnTo>
                  <a:lnTo>
                    <a:pt x="100" y="270"/>
                  </a:lnTo>
                  <a:lnTo>
                    <a:pt x="95" y="249"/>
                  </a:lnTo>
                  <a:lnTo>
                    <a:pt x="88" y="224"/>
                  </a:lnTo>
                  <a:lnTo>
                    <a:pt x="101" y="220"/>
                  </a:lnTo>
                  <a:lnTo>
                    <a:pt x="118" y="212"/>
                  </a:lnTo>
                  <a:lnTo>
                    <a:pt x="135" y="199"/>
                  </a:lnTo>
                  <a:lnTo>
                    <a:pt x="152" y="182"/>
                  </a:lnTo>
                  <a:lnTo>
                    <a:pt x="165" y="162"/>
                  </a:lnTo>
                  <a:lnTo>
                    <a:pt x="173" y="139"/>
                  </a:lnTo>
                  <a:lnTo>
                    <a:pt x="175" y="115"/>
                  </a:lnTo>
                  <a:lnTo>
                    <a:pt x="170" y="92"/>
                  </a:lnTo>
                  <a:lnTo>
                    <a:pt x="188" y="90"/>
                  </a:lnTo>
                  <a:lnTo>
                    <a:pt x="210" y="84"/>
                  </a:lnTo>
                  <a:lnTo>
                    <a:pt x="237" y="75"/>
                  </a:lnTo>
                  <a:lnTo>
                    <a:pt x="263" y="62"/>
                  </a:lnTo>
                  <a:lnTo>
                    <a:pt x="290" y="49"/>
                  </a:lnTo>
                  <a:lnTo>
                    <a:pt x="313" y="32"/>
                  </a:lnTo>
                  <a:lnTo>
                    <a:pt x="332" y="17"/>
                  </a:lnTo>
                  <a:lnTo>
                    <a:pt x="345" y="0"/>
                  </a:lnTo>
                  <a:lnTo>
                    <a:pt x="343" y="20"/>
                  </a:lnTo>
                  <a:lnTo>
                    <a:pt x="347" y="44"/>
                  </a:lnTo>
                  <a:lnTo>
                    <a:pt x="352" y="69"/>
                  </a:lnTo>
                  <a:lnTo>
                    <a:pt x="360" y="94"/>
                  </a:lnTo>
                  <a:lnTo>
                    <a:pt x="372" y="119"/>
                  </a:lnTo>
                  <a:lnTo>
                    <a:pt x="387" y="140"/>
                  </a:lnTo>
                  <a:lnTo>
                    <a:pt x="405" y="159"/>
                  </a:lnTo>
                  <a:lnTo>
                    <a:pt x="425" y="172"/>
                  </a:lnTo>
                  <a:lnTo>
                    <a:pt x="412" y="174"/>
                  </a:lnTo>
                  <a:lnTo>
                    <a:pt x="397" y="179"/>
                  </a:lnTo>
                  <a:lnTo>
                    <a:pt x="385" y="185"/>
                  </a:lnTo>
                  <a:lnTo>
                    <a:pt x="373" y="195"/>
                  </a:lnTo>
                  <a:lnTo>
                    <a:pt x="365" y="205"/>
                  </a:lnTo>
                  <a:lnTo>
                    <a:pt x="362" y="220"/>
                  </a:lnTo>
                  <a:lnTo>
                    <a:pt x="363" y="235"/>
                  </a:lnTo>
                  <a:lnTo>
                    <a:pt x="372" y="25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6" name="Freeform 952"/>
            <p:cNvSpPr>
              <a:spLocks/>
            </p:cNvSpPr>
            <p:nvPr/>
          </p:nvSpPr>
          <p:spPr bwMode="auto">
            <a:xfrm>
              <a:off x="5324" y="3190"/>
              <a:ext cx="125" cy="255"/>
            </a:xfrm>
            <a:custGeom>
              <a:avLst/>
              <a:gdLst/>
              <a:ahLst/>
              <a:cxnLst>
                <a:cxn ang="0">
                  <a:pos x="136" y="502"/>
                </a:cxn>
                <a:cxn ang="0">
                  <a:pos x="120" y="485"/>
                </a:cxn>
                <a:cxn ang="0">
                  <a:pos x="93" y="487"/>
                </a:cxn>
                <a:cxn ang="0">
                  <a:pos x="80" y="479"/>
                </a:cxn>
                <a:cxn ang="0">
                  <a:pos x="83" y="465"/>
                </a:cxn>
                <a:cxn ang="0">
                  <a:pos x="98" y="450"/>
                </a:cxn>
                <a:cxn ang="0">
                  <a:pos x="121" y="445"/>
                </a:cxn>
                <a:cxn ang="0">
                  <a:pos x="143" y="437"/>
                </a:cxn>
                <a:cxn ang="0">
                  <a:pos x="155" y="422"/>
                </a:cxn>
                <a:cxn ang="0">
                  <a:pos x="156" y="412"/>
                </a:cxn>
                <a:cxn ang="0">
                  <a:pos x="155" y="402"/>
                </a:cxn>
                <a:cxn ang="0">
                  <a:pos x="150" y="392"/>
                </a:cxn>
                <a:cxn ang="0">
                  <a:pos x="138" y="380"/>
                </a:cxn>
                <a:cxn ang="0">
                  <a:pos x="111" y="380"/>
                </a:cxn>
                <a:cxn ang="0">
                  <a:pos x="93" y="394"/>
                </a:cxn>
                <a:cxn ang="0">
                  <a:pos x="91" y="407"/>
                </a:cxn>
                <a:cxn ang="0">
                  <a:pos x="85" y="424"/>
                </a:cxn>
                <a:cxn ang="0">
                  <a:pos x="66" y="439"/>
                </a:cxn>
                <a:cxn ang="0">
                  <a:pos x="58" y="439"/>
                </a:cxn>
                <a:cxn ang="0">
                  <a:pos x="51" y="432"/>
                </a:cxn>
                <a:cxn ang="0">
                  <a:pos x="51" y="420"/>
                </a:cxn>
                <a:cxn ang="0">
                  <a:pos x="56" y="399"/>
                </a:cxn>
                <a:cxn ang="0">
                  <a:pos x="68" y="385"/>
                </a:cxn>
                <a:cxn ang="0">
                  <a:pos x="80" y="369"/>
                </a:cxn>
                <a:cxn ang="0">
                  <a:pos x="83" y="357"/>
                </a:cxn>
                <a:cxn ang="0">
                  <a:pos x="83" y="352"/>
                </a:cxn>
                <a:cxn ang="0">
                  <a:pos x="78" y="340"/>
                </a:cxn>
                <a:cxn ang="0">
                  <a:pos x="65" y="329"/>
                </a:cxn>
                <a:cxn ang="0">
                  <a:pos x="46" y="322"/>
                </a:cxn>
                <a:cxn ang="0">
                  <a:pos x="35" y="325"/>
                </a:cxn>
                <a:cxn ang="0">
                  <a:pos x="25" y="330"/>
                </a:cxn>
                <a:cxn ang="0">
                  <a:pos x="16" y="335"/>
                </a:cxn>
                <a:cxn ang="0">
                  <a:pos x="0" y="292"/>
                </a:cxn>
                <a:cxn ang="0">
                  <a:pos x="23" y="193"/>
                </a:cxn>
                <a:cxn ang="0">
                  <a:pos x="91" y="102"/>
                </a:cxn>
                <a:cxn ang="0">
                  <a:pos x="175" y="37"/>
                </a:cxn>
                <a:cxn ang="0">
                  <a:pos x="218" y="15"/>
                </a:cxn>
                <a:cxn ang="0">
                  <a:pos x="233" y="7"/>
                </a:cxn>
                <a:cxn ang="0">
                  <a:pos x="246" y="0"/>
                </a:cxn>
                <a:cxn ang="0">
                  <a:pos x="250" y="3"/>
                </a:cxn>
                <a:cxn ang="0">
                  <a:pos x="230" y="33"/>
                </a:cxn>
                <a:cxn ang="0">
                  <a:pos x="206" y="92"/>
                </a:cxn>
                <a:cxn ang="0">
                  <a:pos x="206" y="140"/>
                </a:cxn>
                <a:cxn ang="0">
                  <a:pos x="220" y="188"/>
                </a:cxn>
                <a:cxn ang="0">
                  <a:pos x="235" y="242"/>
                </a:cxn>
                <a:cxn ang="0">
                  <a:pos x="245" y="285"/>
                </a:cxn>
                <a:cxn ang="0">
                  <a:pos x="245" y="320"/>
                </a:cxn>
                <a:cxn ang="0">
                  <a:pos x="240" y="377"/>
                </a:cxn>
                <a:cxn ang="0">
                  <a:pos x="220" y="440"/>
                </a:cxn>
                <a:cxn ang="0">
                  <a:pos x="175" y="492"/>
                </a:cxn>
              </a:cxnLst>
              <a:rect l="0" t="0" r="r" b="b"/>
              <a:pathLst>
                <a:path w="250" h="509">
                  <a:moveTo>
                    <a:pt x="140" y="509"/>
                  </a:moveTo>
                  <a:lnTo>
                    <a:pt x="136" y="502"/>
                  </a:lnTo>
                  <a:lnTo>
                    <a:pt x="130" y="492"/>
                  </a:lnTo>
                  <a:lnTo>
                    <a:pt x="120" y="485"/>
                  </a:lnTo>
                  <a:lnTo>
                    <a:pt x="103" y="485"/>
                  </a:lnTo>
                  <a:lnTo>
                    <a:pt x="93" y="487"/>
                  </a:lnTo>
                  <a:lnTo>
                    <a:pt x="86" y="484"/>
                  </a:lnTo>
                  <a:lnTo>
                    <a:pt x="80" y="479"/>
                  </a:lnTo>
                  <a:lnTo>
                    <a:pt x="75" y="474"/>
                  </a:lnTo>
                  <a:lnTo>
                    <a:pt x="83" y="465"/>
                  </a:lnTo>
                  <a:lnTo>
                    <a:pt x="90" y="457"/>
                  </a:lnTo>
                  <a:lnTo>
                    <a:pt x="98" y="450"/>
                  </a:lnTo>
                  <a:lnTo>
                    <a:pt x="105" y="444"/>
                  </a:lnTo>
                  <a:lnTo>
                    <a:pt x="121" y="445"/>
                  </a:lnTo>
                  <a:lnTo>
                    <a:pt x="133" y="442"/>
                  </a:lnTo>
                  <a:lnTo>
                    <a:pt x="143" y="437"/>
                  </a:lnTo>
                  <a:lnTo>
                    <a:pt x="151" y="427"/>
                  </a:lnTo>
                  <a:lnTo>
                    <a:pt x="155" y="422"/>
                  </a:lnTo>
                  <a:lnTo>
                    <a:pt x="156" y="417"/>
                  </a:lnTo>
                  <a:lnTo>
                    <a:pt x="156" y="412"/>
                  </a:lnTo>
                  <a:lnTo>
                    <a:pt x="156" y="407"/>
                  </a:lnTo>
                  <a:lnTo>
                    <a:pt x="155" y="402"/>
                  </a:lnTo>
                  <a:lnTo>
                    <a:pt x="153" y="397"/>
                  </a:lnTo>
                  <a:lnTo>
                    <a:pt x="150" y="392"/>
                  </a:lnTo>
                  <a:lnTo>
                    <a:pt x="146" y="387"/>
                  </a:lnTo>
                  <a:lnTo>
                    <a:pt x="138" y="380"/>
                  </a:lnTo>
                  <a:lnTo>
                    <a:pt x="125" y="379"/>
                  </a:lnTo>
                  <a:lnTo>
                    <a:pt x="111" y="380"/>
                  </a:lnTo>
                  <a:lnTo>
                    <a:pt x="100" y="385"/>
                  </a:lnTo>
                  <a:lnTo>
                    <a:pt x="93" y="394"/>
                  </a:lnTo>
                  <a:lnTo>
                    <a:pt x="91" y="400"/>
                  </a:lnTo>
                  <a:lnTo>
                    <a:pt x="91" y="407"/>
                  </a:lnTo>
                  <a:lnTo>
                    <a:pt x="93" y="414"/>
                  </a:lnTo>
                  <a:lnTo>
                    <a:pt x="85" y="424"/>
                  </a:lnTo>
                  <a:lnTo>
                    <a:pt x="75" y="432"/>
                  </a:lnTo>
                  <a:lnTo>
                    <a:pt x="66" y="439"/>
                  </a:lnTo>
                  <a:lnTo>
                    <a:pt x="61" y="442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2"/>
                  </a:lnTo>
                  <a:lnTo>
                    <a:pt x="46" y="430"/>
                  </a:lnTo>
                  <a:lnTo>
                    <a:pt x="51" y="420"/>
                  </a:lnTo>
                  <a:lnTo>
                    <a:pt x="55" y="409"/>
                  </a:lnTo>
                  <a:lnTo>
                    <a:pt x="56" y="399"/>
                  </a:lnTo>
                  <a:lnTo>
                    <a:pt x="58" y="392"/>
                  </a:lnTo>
                  <a:lnTo>
                    <a:pt x="68" y="385"/>
                  </a:lnTo>
                  <a:lnTo>
                    <a:pt x="75" y="379"/>
                  </a:lnTo>
                  <a:lnTo>
                    <a:pt x="80" y="369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3" y="354"/>
                  </a:lnTo>
                  <a:lnTo>
                    <a:pt x="83" y="352"/>
                  </a:lnTo>
                  <a:lnTo>
                    <a:pt x="81" y="349"/>
                  </a:lnTo>
                  <a:lnTo>
                    <a:pt x="78" y="340"/>
                  </a:lnTo>
                  <a:lnTo>
                    <a:pt x="73" y="334"/>
                  </a:lnTo>
                  <a:lnTo>
                    <a:pt x="65" y="329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0" y="322"/>
                  </a:lnTo>
                  <a:lnTo>
                    <a:pt x="35" y="325"/>
                  </a:lnTo>
                  <a:lnTo>
                    <a:pt x="30" y="327"/>
                  </a:lnTo>
                  <a:lnTo>
                    <a:pt x="25" y="330"/>
                  </a:lnTo>
                  <a:lnTo>
                    <a:pt x="21" y="332"/>
                  </a:lnTo>
                  <a:lnTo>
                    <a:pt x="16" y="335"/>
                  </a:lnTo>
                  <a:lnTo>
                    <a:pt x="13" y="339"/>
                  </a:lnTo>
                  <a:lnTo>
                    <a:pt x="0" y="292"/>
                  </a:lnTo>
                  <a:lnTo>
                    <a:pt x="3" y="242"/>
                  </a:lnTo>
                  <a:lnTo>
                    <a:pt x="23" y="193"/>
                  </a:lnTo>
                  <a:lnTo>
                    <a:pt x="53" y="145"/>
                  </a:lnTo>
                  <a:lnTo>
                    <a:pt x="91" y="102"/>
                  </a:lnTo>
                  <a:lnTo>
                    <a:pt x="133" y="65"/>
                  </a:lnTo>
                  <a:lnTo>
                    <a:pt x="175" y="37"/>
                  </a:lnTo>
                  <a:lnTo>
                    <a:pt x="213" y="17"/>
                  </a:lnTo>
                  <a:lnTo>
                    <a:pt x="218" y="15"/>
                  </a:lnTo>
                  <a:lnTo>
                    <a:pt x="225" y="10"/>
                  </a:lnTo>
                  <a:lnTo>
                    <a:pt x="233" y="7"/>
                  </a:lnTo>
                  <a:lnTo>
                    <a:pt x="241" y="3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0" y="3"/>
                  </a:lnTo>
                  <a:lnTo>
                    <a:pt x="245" y="12"/>
                  </a:lnTo>
                  <a:lnTo>
                    <a:pt x="230" y="33"/>
                  </a:lnTo>
                  <a:lnTo>
                    <a:pt x="216" y="62"/>
                  </a:lnTo>
                  <a:lnTo>
                    <a:pt x="206" y="92"/>
                  </a:lnTo>
                  <a:lnTo>
                    <a:pt x="203" y="122"/>
                  </a:lnTo>
                  <a:lnTo>
                    <a:pt x="206" y="140"/>
                  </a:lnTo>
                  <a:lnTo>
                    <a:pt x="211" y="163"/>
                  </a:lnTo>
                  <a:lnTo>
                    <a:pt x="220" y="188"/>
                  </a:lnTo>
                  <a:lnTo>
                    <a:pt x="228" y="217"/>
                  </a:lnTo>
                  <a:lnTo>
                    <a:pt x="235" y="242"/>
                  </a:lnTo>
                  <a:lnTo>
                    <a:pt x="240" y="263"/>
                  </a:lnTo>
                  <a:lnTo>
                    <a:pt x="245" y="285"/>
                  </a:lnTo>
                  <a:lnTo>
                    <a:pt x="245" y="302"/>
                  </a:lnTo>
                  <a:lnTo>
                    <a:pt x="245" y="320"/>
                  </a:lnTo>
                  <a:lnTo>
                    <a:pt x="243" y="347"/>
                  </a:lnTo>
                  <a:lnTo>
                    <a:pt x="240" y="377"/>
                  </a:lnTo>
                  <a:lnTo>
                    <a:pt x="233" y="409"/>
                  </a:lnTo>
                  <a:lnTo>
                    <a:pt x="220" y="440"/>
                  </a:lnTo>
                  <a:lnTo>
                    <a:pt x="201" y="469"/>
                  </a:lnTo>
                  <a:lnTo>
                    <a:pt x="175" y="492"/>
                  </a:lnTo>
                  <a:lnTo>
                    <a:pt x="140" y="50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7" name="Freeform 953"/>
            <p:cNvSpPr>
              <a:spLocks/>
            </p:cNvSpPr>
            <p:nvPr/>
          </p:nvSpPr>
          <p:spPr bwMode="auto">
            <a:xfrm>
              <a:off x="5128" y="3314"/>
              <a:ext cx="611" cy="429"/>
            </a:xfrm>
            <a:custGeom>
              <a:avLst/>
              <a:gdLst/>
              <a:ahLst/>
              <a:cxnLst>
                <a:cxn ang="0">
                  <a:pos x="565" y="731"/>
                </a:cxn>
                <a:cxn ang="0">
                  <a:pos x="517" y="807"/>
                </a:cxn>
                <a:cxn ang="0">
                  <a:pos x="492" y="829"/>
                </a:cxn>
                <a:cxn ang="0">
                  <a:pos x="427" y="729"/>
                </a:cxn>
                <a:cxn ang="0">
                  <a:pos x="382" y="687"/>
                </a:cxn>
                <a:cxn ang="0">
                  <a:pos x="345" y="609"/>
                </a:cxn>
                <a:cxn ang="0">
                  <a:pos x="362" y="457"/>
                </a:cxn>
                <a:cxn ang="0">
                  <a:pos x="422" y="367"/>
                </a:cxn>
                <a:cxn ang="0">
                  <a:pos x="432" y="305"/>
                </a:cxn>
                <a:cxn ang="0">
                  <a:pos x="402" y="365"/>
                </a:cxn>
                <a:cxn ang="0">
                  <a:pos x="333" y="467"/>
                </a:cxn>
                <a:cxn ang="0">
                  <a:pos x="196" y="525"/>
                </a:cxn>
                <a:cxn ang="0">
                  <a:pos x="136" y="519"/>
                </a:cxn>
                <a:cxn ang="0">
                  <a:pos x="60" y="484"/>
                </a:cxn>
                <a:cxn ang="0">
                  <a:pos x="26" y="450"/>
                </a:cxn>
                <a:cxn ang="0">
                  <a:pos x="103" y="409"/>
                </a:cxn>
                <a:cxn ang="0">
                  <a:pos x="188" y="300"/>
                </a:cxn>
                <a:cxn ang="0">
                  <a:pos x="312" y="270"/>
                </a:cxn>
                <a:cxn ang="0">
                  <a:pos x="350" y="272"/>
                </a:cxn>
                <a:cxn ang="0">
                  <a:pos x="378" y="262"/>
                </a:cxn>
                <a:cxn ang="0">
                  <a:pos x="353" y="312"/>
                </a:cxn>
                <a:cxn ang="0">
                  <a:pos x="362" y="325"/>
                </a:cxn>
                <a:cxn ang="0">
                  <a:pos x="392" y="328"/>
                </a:cxn>
                <a:cxn ang="0">
                  <a:pos x="413" y="280"/>
                </a:cxn>
                <a:cxn ang="0">
                  <a:pos x="412" y="255"/>
                </a:cxn>
                <a:cxn ang="0">
                  <a:pos x="425" y="285"/>
                </a:cxn>
                <a:cxn ang="0">
                  <a:pos x="477" y="297"/>
                </a:cxn>
                <a:cxn ang="0">
                  <a:pos x="527" y="283"/>
                </a:cxn>
                <a:cxn ang="0">
                  <a:pos x="567" y="258"/>
                </a:cxn>
                <a:cxn ang="0">
                  <a:pos x="620" y="247"/>
                </a:cxn>
                <a:cxn ang="0">
                  <a:pos x="655" y="182"/>
                </a:cxn>
                <a:cxn ang="0">
                  <a:pos x="764" y="26"/>
                </a:cxn>
                <a:cxn ang="0">
                  <a:pos x="904" y="0"/>
                </a:cxn>
                <a:cxn ang="0">
                  <a:pos x="987" y="11"/>
                </a:cxn>
                <a:cxn ang="0">
                  <a:pos x="1086" y="50"/>
                </a:cxn>
                <a:cxn ang="0">
                  <a:pos x="1186" y="60"/>
                </a:cxn>
                <a:cxn ang="0">
                  <a:pos x="1206" y="83"/>
                </a:cxn>
                <a:cxn ang="0">
                  <a:pos x="1084" y="238"/>
                </a:cxn>
                <a:cxn ang="0">
                  <a:pos x="962" y="313"/>
                </a:cxn>
                <a:cxn ang="0">
                  <a:pos x="834" y="350"/>
                </a:cxn>
                <a:cxn ang="0">
                  <a:pos x="717" y="330"/>
                </a:cxn>
                <a:cxn ang="0">
                  <a:pos x="640" y="295"/>
                </a:cxn>
                <a:cxn ang="0">
                  <a:pos x="598" y="275"/>
                </a:cxn>
                <a:cxn ang="0">
                  <a:pos x="547" y="285"/>
                </a:cxn>
                <a:cxn ang="0">
                  <a:pos x="538" y="310"/>
                </a:cxn>
                <a:cxn ang="0">
                  <a:pos x="587" y="310"/>
                </a:cxn>
                <a:cxn ang="0">
                  <a:pos x="648" y="303"/>
                </a:cxn>
                <a:cxn ang="0">
                  <a:pos x="747" y="332"/>
                </a:cxn>
                <a:cxn ang="0">
                  <a:pos x="870" y="440"/>
                </a:cxn>
                <a:cxn ang="0">
                  <a:pos x="919" y="600"/>
                </a:cxn>
                <a:cxn ang="0">
                  <a:pos x="880" y="637"/>
                </a:cxn>
                <a:cxn ang="0">
                  <a:pos x="735" y="587"/>
                </a:cxn>
                <a:cxn ang="0">
                  <a:pos x="638" y="564"/>
                </a:cxn>
                <a:cxn ang="0">
                  <a:pos x="567" y="472"/>
                </a:cxn>
                <a:cxn ang="0">
                  <a:pos x="537" y="355"/>
                </a:cxn>
                <a:cxn ang="0">
                  <a:pos x="488" y="313"/>
                </a:cxn>
                <a:cxn ang="0">
                  <a:pos x="450" y="308"/>
                </a:cxn>
                <a:cxn ang="0">
                  <a:pos x="467" y="354"/>
                </a:cxn>
                <a:cxn ang="0">
                  <a:pos x="553" y="445"/>
                </a:cxn>
              </a:cxnLst>
              <a:rect l="0" t="0" r="r" b="b"/>
              <a:pathLst>
                <a:path w="1222" h="857">
                  <a:moveTo>
                    <a:pt x="582" y="505"/>
                  </a:moveTo>
                  <a:lnTo>
                    <a:pt x="593" y="565"/>
                  </a:lnTo>
                  <a:lnTo>
                    <a:pt x="593" y="629"/>
                  </a:lnTo>
                  <a:lnTo>
                    <a:pt x="585" y="686"/>
                  </a:lnTo>
                  <a:lnTo>
                    <a:pt x="565" y="731"/>
                  </a:lnTo>
                  <a:lnTo>
                    <a:pt x="553" y="747"/>
                  </a:lnTo>
                  <a:lnTo>
                    <a:pt x="543" y="764"/>
                  </a:lnTo>
                  <a:lnTo>
                    <a:pt x="533" y="779"/>
                  </a:lnTo>
                  <a:lnTo>
                    <a:pt x="525" y="794"/>
                  </a:lnTo>
                  <a:lnTo>
                    <a:pt x="517" y="807"/>
                  </a:lnTo>
                  <a:lnTo>
                    <a:pt x="510" y="824"/>
                  </a:lnTo>
                  <a:lnTo>
                    <a:pt x="505" y="839"/>
                  </a:lnTo>
                  <a:lnTo>
                    <a:pt x="500" y="857"/>
                  </a:lnTo>
                  <a:lnTo>
                    <a:pt x="497" y="846"/>
                  </a:lnTo>
                  <a:lnTo>
                    <a:pt x="492" y="829"/>
                  </a:lnTo>
                  <a:lnTo>
                    <a:pt x="482" y="811"/>
                  </a:lnTo>
                  <a:lnTo>
                    <a:pt x="472" y="789"/>
                  </a:lnTo>
                  <a:lnTo>
                    <a:pt x="457" y="767"/>
                  </a:lnTo>
                  <a:lnTo>
                    <a:pt x="443" y="746"/>
                  </a:lnTo>
                  <a:lnTo>
                    <a:pt x="427" y="729"/>
                  </a:lnTo>
                  <a:lnTo>
                    <a:pt x="412" y="714"/>
                  </a:lnTo>
                  <a:lnTo>
                    <a:pt x="403" y="707"/>
                  </a:lnTo>
                  <a:lnTo>
                    <a:pt x="395" y="701"/>
                  </a:lnTo>
                  <a:lnTo>
                    <a:pt x="388" y="694"/>
                  </a:lnTo>
                  <a:lnTo>
                    <a:pt x="382" y="687"/>
                  </a:lnTo>
                  <a:lnTo>
                    <a:pt x="377" y="679"/>
                  </a:lnTo>
                  <a:lnTo>
                    <a:pt x="372" y="672"/>
                  </a:lnTo>
                  <a:lnTo>
                    <a:pt x="367" y="664"/>
                  </a:lnTo>
                  <a:lnTo>
                    <a:pt x="362" y="657"/>
                  </a:lnTo>
                  <a:lnTo>
                    <a:pt x="345" y="609"/>
                  </a:lnTo>
                  <a:lnTo>
                    <a:pt x="340" y="562"/>
                  </a:lnTo>
                  <a:lnTo>
                    <a:pt x="342" y="520"/>
                  </a:lnTo>
                  <a:lnTo>
                    <a:pt x="348" y="489"/>
                  </a:lnTo>
                  <a:lnTo>
                    <a:pt x="353" y="472"/>
                  </a:lnTo>
                  <a:lnTo>
                    <a:pt x="362" y="457"/>
                  </a:lnTo>
                  <a:lnTo>
                    <a:pt x="372" y="440"/>
                  </a:lnTo>
                  <a:lnTo>
                    <a:pt x="383" y="422"/>
                  </a:lnTo>
                  <a:lnTo>
                    <a:pt x="397" y="405"/>
                  </a:lnTo>
                  <a:lnTo>
                    <a:pt x="410" y="387"/>
                  </a:lnTo>
                  <a:lnTo>
                    <a:pt x="422" y="367"/>
                  </a:lnTo>
                  <a:lnTo>
                    <a:pt x="433" y="347"/>
                  </a:lnTo>
                  <a:lnTo>
                    <a:pt x="437" y="333"/>
                  </a:lnTo>
                  <a:lnTo>
                    <a:pt x="438" y="318"/>
                  </a:lnTo>
                  <a:lnTo>
                    <a:pt x="435" y="308"/>
                  </a:lnTo>
                  <a:lnTo>
                    <a:pt x="432" y="305"/>
                  </a:lnTo>
                  <a:lnTo>
                    <a:pt x="422" y="312"/>
                  </a:lnTo>
                  <a:lnTo>
                    <a:pt x="415" y="323"/>
                  </a:lnTo>
                  <a:lnTo>
                    <a:pt x="410" y="335"/>
                  </a:lnTo>
                  <a:lnTo>
                    <a:pt x="407" y="347"/>
                  </a:lnTo>
                  <a:lnTo>
                    <a:pt x="402" y="365"/>
                  </a:lnTo>
                  <a:lnTo>
                    <a:pt x="395" y="382"/>
                  </a:lnTo>
                  <a:lnTo>
                    <a:pt x="387" y="399"/>
                  </a:lnTo>
                  <a:lnTo>
                    <a:pt x="378" y="414"/>
                  </a:lnTo>
                  <a:lnTo>
                    <a:pt x="357" y="442"/>
                  </a:lnTo>
                  <a:lnTo>
                    <a:pt x="333" y="467"/>
                  </a:lnTo>
                  <a:lnTo>
                    <a:pt x="307" y="487"/>
                  </a:lnTo>
                  <a:lnTo>
                    <a:pt x="280" y="502"/>
                  </a:lnTo>
                  <a:lnTo>
                    <a:pt x="252" y="514"/>
                  </a:lnTo>
                  <a:lnTo>
                    <a:pt x="223" y="522"/>
                  </a:lnTo>
                  <a:lnTo>
                    <a:pt x="196" y="525"/>
                  </a:lnTo>
                  <a:lnTo>
                    <a:pt x="170" y="525"/>
                  </a:lnTo>
                  <a:lnTo>
                    <a:pt x="161" y="524"/>
                  </a:lnTo>
                  <a:lnTo>
                    <a:pt x="153" y="522"/>
                  </a:lnTo>
                  <a:lnTo>
                    <a:pt x="145" y="520"/>
                  </a:lnTo>
                  <a:lnTo>
                    <a:pt x="136" y="519"/>
                  </a:lnTo>
                  <a:lnTo>
                    <a:pt x="121" y="512"/>
                  </a:lnTo>
                  <a:lnTo>
                    <a:pt x="106" y="507"/>
                  </a:lnTo>
                  <a:lnTo>
                    <a:pt x="91" y="499"/>
                  </a:lnTo>
                  <a:lnTo>
                    <a:pt x="76" y="492"/>
                  </a:lnTo>
                  <a:lnTo>
                    <a:pt x="60" y="484"/>
                  </a:lnTo>
                  <a:lnTo>
                    <a:pt x="41" y="475"/>
                  </a:lnTo>
                  <a:lnTo>
                    <a:pt x="21" y="467"/>
                  </a:lnTo>
                  <a:lnTo>
                    <a:pt x="0" y="457"/>
                  </a:lnTo>
                  <a:lnTo>
                    <a:pt x="11" y="454"/>
                  </a:lnTo>
                  <a:lnTo>
                    <a:pt x="26" y="450"/>
                  </a:lnTo>
                  <a:lnTo>
                    <a:pt x="43" y="445"/>
                  </a:lnTo>
                  <a:lnTo>
                    <a:pt x="60" y="439"/>
                  </a:lnTo>
                  <a:lnTo>
                    <a:pt x="76" y="430"/>
                  </a:lnTo>
                  <a:lnTo>
                    <a:pt x="91" y="420"/>
                  </a:lnTo>
                  <a:lnTo>
                    <a:pt x="103" y="409"/>
                  </a:lnTo>
                  <a:lnTo>
                    <a:pt x="113" y="394"/>
                  </a:lnTo>
                  <a:lnTo>
                    <a:pt x="125" y="372"/>
                  </a:lnTo>
                  <a:lnTo>
                    <a:pt x="143" y="347"/>
                  </a:lnTo>
                  <a:lnTo>
                    <a:pt x="163" y="322"/>
                  </a:lnTo>
                  <a:lnTo>
                    <a:pt x="188" y="300"/>
                  </a:lnTo>
                  <a:lnTo>
                    <a:pt x="215" y="282"/>
                  </a:lnTo>
                  <a:lnTo>
                    <a:pt x="245" y="268"/>
                  </a:lnTo>
                  <a:lnTo>
                    <a:pt x="275" y="263"/>
                  </a:lnTo>
                  <a:lnTo>
                    <a:pt x="307" y="267"/>
                  </a:lnTo>
                  <a:lnTo>
                    <a:pt x="312" y="270"/>
                  </a:lnTo>
                  <a:lnTo>
                    <a:pt x="320" y="273"/>
                  </a:lnTo>
                  <a:lnTo>
                    <a:pt x="327" y="275"/>
                  </a:lnTo>
                  <a:lnTo>
                    <a:pt x="335" y="275"/>
                  </a:lnTo>
                  <a:lnTo>
                    <a:pt x="343" y="273"/>
                  </a:lnTo>
                  <a:lnTo>
                    <a:pt x="350" y="272"/>
                  </a:lnTo>
                  <a:lnTo>
                    <a:pt x="355" y="268"/>
                  </a:lnTo>
                  <a:lnTo>
                    <a:pt x="358" y="265"/>
                  </a:lnTo>
                  <a:lnTo>
                    <a:pt x="363" y="260"/>
                  </a:lnTo>
                  <a:lnTo>
                    <a:pt x="372" y="258"/>
                  </a:lnTo>
                  <a:lnTo>
                    <a:pt x="378" y="262"/>
                  </a:lnTo>
                  <a:lnTo>
                    <a:pt x="383" y="263"/>
                  </a:lnTo>
                  <a:lnTo>
                    <a:pt x="373" y="273"/>
                  </a:lnTo>
                  <a:lnTo>
                    <a:pt x="363" y="285"/>
                  </a:lnTo>
                  <a:lnTo>
                    <a:pt x="357" y="300"/>
                  </a:lnTo>
                  <a:lnTo>
                    <a:pt x="353" y="312"/>
                  </a:lnTo>
                  <a:lnTo>
                    <a:pt x="353" y="315"/>
                  </a:lnTo>
                  <a:lnTo>
                    <a:pt x="355" y="318"/>
                  </a:lnTo>
                  <a:lnTo>
                    <a:pt x="357" y="320"/>
                  </a:lnTo>
                  <a:lnTo>
                    <a:pt x="358" y="323"/>
                  </a:lnTo>
                  <a:lnTo>
                    <a:pt x="362" y="325"/>
                  </a:lnTo>
                  <a:lnTo>
                    <a:pt x="363" y="327"/>
                  </a:lnTo>
                  <a:lnTo>
                    <a:pt x="367" y="328"/>
                  </a:lnTo>
                  <a:lnTo>
                    <a:pt x="368" y="328"/>
                  </a:lnTo>
                  <a:lnTo>
                    <a:pt x="380" y="330"/>
                  </a:lnTo>
                  <a:lnTo>
                    <a:pt x="392" y="328"/>
                  </a:lnTo>
                  <a:lnTo>
                    <a:pt x="402" y="323"/>
                  </a:lnTo>
                  <a:lnTo>
                    <a:pt x="410" y="317"/>
                  </a:lnTo>
                  <a:lnTo>
                    <a:pt x="415" y="305"/>
                  </a:lnTo>
                  <a:lnTo>
                    <a:pt x="415" y="292"/>
                  </a:lnTo>
                  <a:lnTo>
                    <a:pt x="413" y="280"/>
                  </a:lnTo>
                  <a:lnTo>
                    <a:pt x="408" y="270"/>
                  </a:lnTo>
                  <a:lnTo>
                    <a:pt x="405" y="265"/>
                  </a:lnTo>
                  <a:lnTo>
                    <a:pt x="405" y="260"/>
                  </a:lnTo>
                  <a:lnTo>
                    <a:pt x="408" y="257"/>
                  </a:lnTo>
                  <a:lnTo>
                    <a:pt x="412" y="255"/>
                  </a:lnTo>
                  <a:lnTo>
                    <a:pt x="415" y="257"/>
                  </a:lnTo>
                  <a:lnTo>
                    <a:pt x="418" y="260"/>
                  </a:lnTo>
                  <a:lnTo>
                    <a:pt x="420" y="268"/>
                  </a:lnTo>
                  <a:lnTo>
                    <a:pt x="422" y="277"/>
                  </a:lnTo>
                  <a:lnTo>
                    <a:pt x="425" y="285"/>
                  </a:lnTo>
                  <a:lnTo>
                    <a:pt x="432" y="293"/>
                  </a:lnTo>
                  <a:lnTo>
                    <a:pt x="445" y="295"/>
                  </a:lnTo>
                  <a:lnTo>
                    <a:pt x="462" y="285"/>
                  </a:lnTo>
                  <a:lnTo>
                    <a:pt x="468" y="292"/>
                  </a:lnTo>
                  <a:lnTo>
                    <a:pt x="477" y="297"/>
                  </a:lnTo>
                  <a:lnTo>
                    <a:pt x="487" y="300"/>
                  </a:lnTo>
                  <a:lnTo>
                    <a:pt x="498" y="302"/>
                  </a:lnTo>
                  <a:lnTo>
                    <a:pt x="508" y="298"/>
                  </a:lnTo>
                  <a:lnTo>
                    <a:pt x="518" y="293"/>
                  </a:lnTo>
                  <a:lnTo>
                    <a:pt x="527" y="283"/>
                  </a:lnTo>
                  <a:lnTo>
                    <a:pt x="533" y="268"/>
                  </a:lnTo>
                  <a:lnTo>
                    <a:pt x="540" y="265"/>
                  </a:lnTo>
                  <a:lnTo>
                    <a:pt x="548" y="263"/>
                  </a:lnTo>
                  <a:lnTo>
                    <a:pt x="557" y="260"/>
                  </a:lnTo>
                  <a:lnTo>
                    <a:pt x="567" y="258"/>
                  </a:lnTo>
                  <a:lnTo>
                    <a:pt x="577" y="255"/>
                  </a:lnTo>
                  <a:lnTo>
                    <a:pt x="588" y="253"/>
                  </a:lnTo>
                  <a:lnTo>
                    <a:pt x="600" y="252"/>
                  </a:lnTo>
                  <a:lnTo>
                    <a:pt x="610" y="250"/>
                  </a:lnTo>
                  <a:lnTo>
                    <a:pt x="620" y="247"/>
                  </a:lnTo>
                  <a:lnTo>
                    <a:pt x="627" y="240"/>
                  </a:lnTo>
                  <a:lnTo>
                    <a:pt x="635" y="228"/>
                  </a:lnTo>
                  <a:lnTo>
                    <a:pt x="642" y="215"/>
                  </a:lnTo>
                  <a:lnTo>
                    <a:pt x="648" y="200"/>
                  </a:lnTo>
                  <a:lnTo>
                    <a:pt x="655" y="182"/>
                  </a:lnTo>
                  <a:lnTo>
                    <a:pt x="662" y="160"/>
                  </a:lnTo>
                  <a:lnTo>
                    <a:pt x="670" y="137"/>
                  </a:lnTo>
                  <a:lnTo>
                    <a:pt x="695" y="87"/>
                  </a:lnTo>
                  <a:lnTo>
                    <a:pt x="727" y="52"/>
                  </a:lnTo>
                  <a:lnTo>
                    <a:pt x="764" y="26"/>
                  </a:lnTo>
                  <a:lnTo>
                    <a:pt x="800" y="11"/>
                  </a:lnTo>
                  <a:lnTo>
                    <a:pt x="835" y="3"/>
                  </a:lnTo>
                  <a:lnTo>
                    <a:pt x="865" y="0"/>
                  </a:lnTo>
                  <a:lnTo>
                    <a:pt x="890" y="0"/>
                  </a:lnTo>
                  <a:lnTo>
                    <a:pt x="904" y="0"/>
                  </a:lnTo>
                  <a:lnTo>
                    <a:pt x="914" y="0"/>
                  </a:lnTo>
                  <a:lnTo>
                    <a:pt x="929" y="1"/>
                  </a:lnTo>
                  <a:lnTo>
                    <a:pt x="947" y="3"/>
                  </a:lnTo>
                  <a:lnTo>
                    <a:pt x="965" y="6"/>
                  </a:lnTo>
                  <a:lnTo>
                    <a:pt x="987" y="11"/>
                  </a:lnTo>
                  <a:lnTo>
                    <a:pt x="1009" y="18"/>
                  </a:lnTo>
                  <a:lnTo>
                    <a:pt x="1029" y="26"/>
                  </a:lnTo>
                  <a:lnTo>
                    <a:pt x="1047" y="35"/>
                  </a:lnTo>
                  <a:lnTo>
                    <a:pt x="1066" y="43"/>
                  </a:lnTo>
                  <a:lnTo>
                    <a:pt x="1086" y="50"/>
                  </a:lnTo>
                  <a:lnTo>
                    <a:pt x="1106" y="55"/>
                  </a:lnTo>
                  <a:lnTo>
                    <a:pt x="1127" y="57"/>
                  </a:lnTo>
                  <a:lnTo>
                    <a:pt x="1147" y="58"/>
                  </a:lnTo>
                  <a:lnTo>
                    <a:pt x="1167" y="60"/>
                  </a:lnTo>
                  <a:lnTo>
                    <a:pt x="1186" y="60"/>
                  </a:lnTo>
                  <a:lnTo>
                    <a:pt x="1202" y="58"/>
                  </a:lnTo>
                  <a:lnTo>
                    <a:pt x="1222" y="58"/>
                  </a:lnTo>
                  <a:lnTo>
                    <a:pt x="1222" y="65"/>
                  </a:lnTo>
                  <a:lnTo>
                    <a:pt x="1214" y="75"/>
                  </a:lnTo>
                  <a:lnTo>
                    <a:pt x="1206" y="83"/>
                  </a:lnTo>
                  <a:lnTo>
                    <a:pt x="1187" y="108"/>
                  </a:lnTo>
                  <a:lnTo>
                    <a:pt x="1166" y="138"/>
                  </a:lnTo>
                  <a:lnTo>
                    <a:pt x="1141" y="172"/>
                  </a:lnTo>
                  <a:lnTo>
                    <a:pt x="1112" y="207"/>
                  </a:lnTo>
                  <a:lnTo>
                    <a:pt x="1084" y="238"/>
                  </a:lnTo>
                  <a:lnTo>
                    <a:pt x="1055" y="267"/>
                  </a:lnTo>
                  <a:lnTo>
                    <a:pt x="1027" y="288"/>
                  </a:lnTo>
                  <a:lnTo>
                    <a:pt x="1000" y="300"/>
                  </a:lnTo>
                  <a:lnTo>
                    <a:pt x="984" y="305"/>
                  </a:lnTo>
                  <a:lnTo>
                    <a:pt x="962" y="313"/>
                  </a:lnTo>
                  <a:lnTo>
                    <a:pt x="937" y="322"/>
                  </a:lnTo>
                  <a:lnTo>
                    <a:pt x="912" y="330"/>
                  </a:lnTo>
                  <a:lnTo>
                    <a:pt x="884" y="338"/>
                  </a:lnTo>
                  <a:lnTo>
                    <a:pt x="859" y="345"/>
                  </a:lnTo>
                  <a:lnTo>
                    <a:pt x="834" y="350"/>
                  </a:lnTo>
                  <a:lnTo>
                    <a:pt x="812" y="352"/>
                  </a:lnTo>
                  <a:lnTo>
                    <a:pt x="790" y="350"/>
                  </a:lnTo>
                  <a:lnTo>
                    <a:pt x="767" y="345"/>
                  </a:lnTo>
                  <a:lnTo>
                    <a:pt x="742" y="338"/>
                  </a:lnTo>
                  <a:lnTo>
                    <a:pt x="717" y="330"/>
                  </a:lnTo>
                  <a:lnTo>
                    <a:pt x="694" y="322"/>
                  </a:lnTo>
                  <a:lnTo>
                    <a:pt x="674" y="313"/>
                  </a:lnTo>
                  <a:lnTo>
                    <a:pt x="659" y="307"/>
                  </a:lnTo>
                  <a:lnTo>
                    <a:pt x="650" y="302"/>
                  </a:lnTo>
                  <a:lnTo>
                    <a:pt x="640" y="295"/>
                  </a:lnTo>
                  <a:lnTo>
                    <a:pt x="632" y="288"/>
                  </a:lnTo>
                  <a:lnTo>
                    <a:pt x="623" y="283"/>
                  </a:lnTo>
                  <a:lnTo>
                    <a:pt x="613" y="277"/>
                  </a:lnTo>
                  <a:lnTo>
                    <a:pt x="607" y="275"/>
                  </a:lnTo>
                  <a:lnTo>
                    <a:pt x="598" y="275"/>
                  </a:lnTo>
                  <a:lnTo>
                    <a:pt x="587" y="275"/>
                  </a:lnTo>
                  <a:lnTo>
                    <a:pt x="577" y="277"/>
                  </a:lnTo>
                  <a:lnTo>
                    <a:pt x="567" y="280"/>
                  </a:lnTo>
                  <a:lnTo>
                    <a:pt x="555" y="282"/>
                  </a:lnTo>
                  <a:lnTo>
                    <a:pt x="547" y="285"/>
                  </a:lnTo>
                  <a:lnTo>
                    <a:pt x="540" y="288"/>
                  </a:lnTo>
                  <a:lnTo>
                    <a:pt x="532" y="295"/>
                  </a:lnTo>
                  <a:lnTo>
                    <a:pt x="530" y="302"/>
                  </a:lnTo>
                  <a:lnTo>
                    <a:pt x="532" y="307"/>
                  </a:lnTo>
                  <a:lnTo>
                    <a:pt x="538" y="310"/>
                  </a:lnTo>
                  <a:lnTo>
                    <a:pt x="545" y="312"/>
                  </a:lnTo>
                  <a:lnTo>
                    <a:pt x="553" y="312"/>
                  </a:lnTo>
                  <a:lnTo>
                    <a:pt x="563" y="312"/>
                  </a:lnTo>
                  <a:lnTo>
                    <a:pt x="573" y="312"/>
                  </a:lnTo>
                  <a:lnTo>
                    <a:pt x="587" y="310"/>
                  </a:lnTo>
                  <a:lnTo>
                    <a:pt x="598" y="308"/>
                  </a:lnTo>
                  <a:lnTo>
                    <a:pt x="612" y="307"/>
                  </a:lnTo>
                  <a:lnTo>
                    <a:pt x="623" y="305"/>
                  </a:lnTo>
                  <a:lnTo>
                    <a:pt x="635" y="303"/>
                  </a:lnTo>
                  <a:lnTo>
                    <a:pt x="648" y="303"/>
                  </a:lnTo>
                  <a:lnTo>
                    <a:pt x="662" y="303"/>
                  </a:lnTo>
                  <a:lnTo>
                    <a:pt x="677" y="307"/>
                  </a:lnTo>
                  <a:lnTo>
                    <a:pt x="697" y="312"/>
                  </a:lnTo>
                  <a:lnTo>
                    <a:pt x="720" y="320"/>
                  </a:lnTo>
                  <a:lnTo>
                    <a:pt x="747" y="332"/>
                  </a:lnTo>
                  <a:lnTo>
                    <a:pt x="780" y="347"/>
                  </a:lnTo>
                  <a:lnTo>
                    <a:pt x="805" y="364"/>
                  </a:lnTo>
                  <a:lnTo>
                    <a:pt x="830" y="385"/>
                  </a:lnTo>
                  <a:lnTo>
                    <a:pt x="850" y="410"/>
                  </a:lnTo>
                  <a:lnTo>
                    <a:pt x="870" y="440"/>
                  </a:lnTo>
                  <a:lnTo>
                    <a:pt x="885" y="472"/>
                  </a:lnTo>
                  <a:lnTo>
                    <a:pt x="899" y="505"/>
                  </a:lnTo>
                  <a:lnTo>
                    <a:pt x="909" y="542"/>
                  </a:lnTo>
                  <a:lnTo>
                    <a:pt x="915" y="577"/>
                  </a:lnTo>
                  <a:lnTo>
                    <a:pt x="919" y="600"/>
                  </a:lnTo>
                  <a:lnTo>
                    <a:pt x="919" y="624"/>
                  </a:lnTo>
                  <a:lnTo>
                    <a:pt x="919" y="647"/>
                  </a:lnTo>
                  <a:lnTo>
                    <a:pt x="915" y="669"/>
                  </a:lnTo>
                  <a:lnTo>
                    <a:pt x="900" y="652"/>
                  </a:lnTo>
                  <a:lnTo>
                    <a:pt x="880" y="637"/>
                  </a:lnTo>
                  <a:lnTo>
                    <a:pt x="854" y="624"/>
                  </a:lnTo>
                  <a:lnTo>
                    <a:pt x="825" y="612"/>
                  </a:lnTo>
                  <a:lnTo>
                    <a:pt x="795" y="602"/>
                  </a:lnTo>
                  <a:lnTo>
                    <a:pt x="764" y="592"/>
                  </a:lnTo>
                  <a:lnTo>
                    <a:pt x="735" y="587"/>
                  </a:lnTo>
                  <a:lnTo>
                    <a:pt x="710" y="582"/>
                  </a:lnTo>
                  <a:lnTo>
                    <a:pt x="695" y="579"/>
                  </a:lnTo>
                  <a:lnTo>
                    <a:pt x="677" y="575"/>
                  </a:lnTo>
                  <a:lnTo>
                    <a:pt x="659" y="572"/>
                  </a:lnTo>
                  <a:lnTo>
                    <a:pt x="638" y="564"/>
                  </a:lnTo>
                  <a:lnTo>
                    <a:pt x="620" y="555"/>
                  </a:lnTo>
                  <a:lnTo>
                    <a:pt x="603" y="542"/>
                  </a:lnTo>
                  <a:lnTo>
                    <a:pt x="590" y="524"/>
                  </a:lnTo>
                  <a:lnTo>
                    <a:pt x="580" y="502"/>
                  </a:lnTo>
                  <a:lnTo>
                    <a:pt x="567" y="472"/>
                  </a:lnTo>
                  <a:lnTo>
                    <a:pt x="552" y="445"/>
                  </a:lnTo>
                  <a:lnTo>
                    <a:pt x="543" y="419"/>
                  </a:lnTo>
                  <a:lnTo>
                    <a:pt x="543" y="379"/>
                  </a:lnTo>
                  <a:lnTo>
                    <a:pt x="542" y="367"/>
                  </a:lnTo>
                  <a:lnTo>
                    <a:pt x="537" y="355"/>
                  </a:lnTo>
                  <a:lnTo>
                    <a:pt x="528" y="345"/>
                  </a:lnTo>
                  <a:lnTo>
                    <a:pt x="520" y="335"/>
                  </a:lnTo>
                  <a:lnTo>
                    <a:pt x="508" y="327"/>
                  </a:lnTo>
                  <a:lnTo>
                    <a:pt x="497" y="320"/>
                  </a:lnTo>
                  <a:lnTo>
                    <a:pt x="488" y="313"/>
                  </a:lnTo>
                  <a:lnTo>
                    <a:pt x="480" y="310"/>
                  </a:lnTo>
                  <a:lnTo>
                    <a:pt x="468" y="305"/>
                  </a:lnTo>
                  <a:lnTo>
                    <a:pt x="458" y="302"/>
                  </a:lnTo>
                  <a:lnTo>
                    <a:pt x="452" y="303"/>
                  </a:lnTo>
                  <a:lnTo>
                    <a:pt x="450" y="308"/>
                  </a:lnTo>
                  <a:lnTo>
                    <a:pt x="452" y="318"/>
                  </a:lnTo>
                  <a:lnTo>
                    <a:pt x="453" y="327"/>
                  </a:lnTo>
                  <a:lnTo>
                    <a:pt x="455" y="337"/>
                  </a:lnTo>
                  <a:lnTo>
                    <a:pt x="460" y="347"/>
                  </a:lnTo>
                  <a:lnTo>
                    <a:pt x="467" y="354"/>
                  </a:lnTo>
                  <a:lnTo>
                    <a:pt x="478" y="365"/>
                  </a:lnTo>
                  <a:lnTo>
                    <a:pt x="495" y="380"/>
                  </a:lnTo>
                  <a:lnTo>
                    <a:pt x="513" y="399"/>
                  </a:lnTo>
                  <a:lnTo>
                    <a:pt x="533" y="420"/>
                  </a:lnTo>
                  <a:lnTo>
                    <a:pt x="553" y="445"/>
                  </a:lnTo>
                  <a:lnTo>
                    <a:pt x="568" y="474"/>
                  </a:lnTo>
                  <a:lnTo>
                    <a:pt x="582" y="50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8" name="Freeform 954"/>
            <p:cNvSpPr>
              <a:spLocks/>
            </p:cNvSpPr>
            <p:nvPr/>
          </p:nvSpPr>
          <p:spPr bwMode="auto">
            <a:xfrm>
              <a:off x="5138" y="3250"/>
              <a:ext cx="183" cy="187"/>
            </a:xfrm>
            <a:custGeom>
              <a:avLst/>
              <a:gdLst/>
              <a:ahLst/>
              <a:cxnLst>
                <a:cxn ang="0">
                  <a:pos x="278" y="361"/>
                </a:cxn>
                <a:cxn ang="0">
                  <a:pos x="290" y="341"/>
                </a:cxn>
                <a:cxn ang="0">
                  <a:pos x="313" y="334"/>
                </a:cxn>
                <a:cxn ang="0">
                  <a:pos x="328" y="341"/>
                </a:cxn>
                <a:cxn ang="0">
                  <a:pos x="333" y="349"/>
                </a:cxn>
                <a:cxn ang="0">
                  <a:pos x="345" y="351"/>
                </a:cxn>
                <a:cxn ang="0">
                  <a:pos x="362" y="354"/>
                </a:cxn>
                <a:cxn ang="0">
                  <a:pos x="367" y="352"/>
                </a:cxn>
                <a:cxn ang="0">
                  <a:pos x="358" y="341"/>
                </a:cxn>
                <a:cxn ang="0">
                  <a:pos x="347" y="331"/>
                </a:cxn>
                <a:cxn ang="0">
                  <a:pos x="335" y="327"/>
                </a:cxn>
                <a:cxn ang="0">
                  <a:pos x="318" y="329"/>
                </a:cxn>
                <a:cxn ang="0">
                  <a:pos x="303" y="314"/>
                </a:cxn>
                <a:cxn ang="0">
                  <a:pos x="298" y="297"/>
                </a:cxn>
                <a:cxn ang="0">
                  <a:pos x="302" y="286"/>
                </a:cxn>
                <a:cxn ang="0">
                  <a:pos x="307" y="279"/>
                </a:cxn>
                <a:cxn ang="0">
                  <a:pos x="315" y="271"/>
                </a:cxn>
                <a:cxn ang="0">
                  <a:pos x="332" y="262"/>
                </a:cxn>
                <a:cxn ang="0">
                  <a:pos x="347" y="224"/>
                </a:cxn>
                <a:cxn ang="0">
                  <a:pos x="337" y="154"/>
                </a:cxn>
                <a:cxn ang="0">
                  <a:pos x="288" y="94"/>
                </a:cxn>
                <a:cxn ang="0">
                  <a:pos x="205" y="52"/>
                </a:cxn>
                <a:cxn ang="0">
                  <a:pos x="126" y="37"/>
                </a:cxn>
                <a:cxn ang="0">
                  <a:pos x="81" y="27"/>
                </a:cxn>
                <a:cxn ang="0">
                  <a:pos x="41" y="14"/>
                </a:cxn>
                <a:cxn ang="0">
                  <a:pos x="10" y="4"/>
                </a:cxn>
                <a:cxn ang="0">
                  <a:pos x="13" y="19"/>
                </a:cxn>
                <a:cxn ang="0">
                  <a:pos x="35" y="64"/>
                </a:cxn>
                <a:cxn ang="0">
                  <a:pos x="51" y="114"/>
                </a:cxn>
                <a:cxn ang="0">
                  <a:pos x="65" y="162"/>
                </a:cxn>
                <a:cxn ang="0">
                  <a:pos x="76" y="207"/>
                </a:cxn>
                <a:cxn ang="0">
                  <a:pos x="100" y="267"/>
                </a:cxn>
                <a:cxn ang="0">
                  <a:pos x="148" y="327"/>
                </a:cxn>
                <a:cxn ang="0">
                  <a:pos x="226" y="367"/>
                </a:cxn>
              </a:cxnLst>
              <a:rect l="0" t="0" r="r" b="b"/>
              <a:pathLst>
                <a:path w="367" h="374">
                  <a:moveTo>
                    <a:pt x="278" y="374"/>
                  </a:moveTo>
                  <a:lnTo>
                    <a:pt x="278" y="361"/>
                  </a:lnTo>
                  <a:lnTo>
                    <a:pt x="283" y="349"/>
                  </a:lnTo>
                  <a:lnTo>
                    <a:pt x="290" y="341"/>
                  </a:lnTo>
                  <a:lnTo>
                    <a:pt x="302" y="336"/>
                  </a:lnTo>
                  <a:lnTo>
                    <a:pt x="313" y="334"/>
                  </a:lnTo>
                  <a:lnTo>
                    <a:pt x="322" y="336"/>
                  </a:lnTo>
                  <a:lnTo>
                    <a:pt x="328" y="341"/>
                  </a:lnTo>
                  <a:lnTo>
                    <a:pt x="332" y="346"/>
                  </a:lnTo>
                  <a:lnTo>
                    <a:pt x="333" y="349"/>
                  </a:lnTo>
                  <a:lnTo>
                    <a:pt x="338" y="351"/>
                  </a:lnTo>
                  <a:lnTo>
                    <a:pt x="345" y="351"/>
                  </a:lnTo>
                  <a:lnTo>
                    <a:pt x="353" y="352"/>
                  </a:lnTo>
                  <a:lnTo>
                    <a:pt x="362" y="354"/>
                  </a:lnTo>
                  <a:lnTo>
                    <a:pt x="367" y="354"/>
                  </a:lnTo>
                  <a:lnTo>
                    <a:pt x="367" y="352"/>
                  </a:lnTo>
                  <a:lnTo>
                    <a:pt x="363" y="347"/>
                  </a:lnTo>
                  <a:lnTo>
                    <a:pt x="358" y="341"/>
                  </a:lnTo>
                  <a:lnTo>
                    <a:pt x="353" y="336"/>
                  </a:lnTo>
                  <a:lnTo>
                    <a:pt x="347" y="331"/>
                  </a:lnTo>
                  <a:lnTo>
                    <a:pt x="340" y="324"/>
                  </a:lnTo>
                  <a:lnTo>
                    <a:pt x="335" y="327"/>
                  </a:lnTo>
                  <a:lnTo>
                    <a:pt x="327" y="329"/>
                  </a:lnTo>
                  <a:lnTo>
                    <a:pt x="318" y="329"/>
                  </a:lnTo>
                  <a:lnTo>
                    <a:pt x="310" y="324"/>
                  </a:lnTo>
                  <a:lnTo>
                    <a:pt x="303" y="314"/>
                  </a:lnTo>
                  <a:lnTo>
                    <a:pt x="300" y="306"/>
                  </a:lnTo>
                  <a:lnTo>
                    <a:pt x="298" y="297"/>
                  </a:lnTo>
                  <a:lnTo>
                    <a:pt x="300" y="291"/>
                  </a:lnTo>
                  <a:lnTo>
                    <a:pt x="302" y="286"/>
                  </a:lnTo>
                  <a:lnTo>
                    <a:pt x="303" y="282"/>
                  </a:lnTo>
                  <a:lnTo>
                    <a:pt x="307" y="279"/>
                  </a:lnTo>
                  <a:lnTo>
                    <a:pt x="308" y="276"/>
                  </a:lnTo>
                  <a:lnTo>
                    <a:pt x="315" y="271"/>
                  </a:lnTo>
                  <a:lnTo>
                    <a:pt x="323" y="266"/>
                  </a:lnTo>
                  <a:lnTo>
                    <a:pt x="332" y="262"/>
                  </a:lnTo>
                  <a:lnTo>
                    <a:pt x="340" y="261"/>
                  </a:lnTo>
                  <a:lnTo>
                    <a:pt x="347" y="224"/>
                  </a:lnTo>
                  <a:lnTo>
                    <a:pt x="347" y="187"/>
                  </a:lnTo>
                  <a:lnTo>
                    <a:pt x="337" y="154"/>
                  </a:lnTo>
                  <a:lnTo>
                    <a:pt x="317" y="122"/>
                  </a:lnTo>
                  <a:lnTo>
                    <a:pt x="288" y="94"/>
                  </a:lnTo>
                  <a:lnTo>
                    <a:pt x="252" y="70"/>
                  </a:lnTo>
                  <a:lnTo>
                    <a:pt x="205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2"/>
                  </a:lnTo>
                  <a:lnTo>
                    <a:pt x="81" y="27"/>
                  </a:lnTo>
                  <a:lnTo>
                    <a:pt x="61" y="20"/>
                  </a:lnTo>
                  <a:lnTo>
                    <a:pt x="41" y="14"/>
                  </a:lnTo>
                  <a:lnTo>
                    <a:pt x="25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3" y="40"/>
                  </a:lnTo>
                  <a:lnTo>
                    <a:pt x="35" y="64"/>
                  </a:lnTo>
                  <a:lnTo>
                    <a:pt x="43" y="89"/>
                  </a:lnTo>
                  <a:lnTo>
                    <a:pt x="51" y="114"/>
                  </a:lnTo>
                  <a:lnTo>
                    <a:pt x="58" y="139"/>
                  </a:lnTo>
                  <a:lnTo>
                    <a:pt x="65" y="162"/>
                  </a:lnTo>
                  <a:lnTo>
                    <a:pt x="70" y="184"/>
                  </a:lnTo>
                  <a:lnTo>
                    <a:pt x="76" y="207"/>
                  </a:lnTo>
                  <a:lnTo>
                    <a:pt x="86" y="236"/>
                  </a:lnTo>
                  <a:lnTo>
                    <a:pt x="100" y="267"/>
                  </a:lnTo>
                  <a:lnTo>
                    <a:pt x="121" y="299"/>
                  </a:lnTo>
                  <a:lnTo>
                    <a:pt x="148" y="327"/>
                  </a:lnTo>
                  <a:lnTo>
                    <a:pt x="183" y="351"/>
                  </a:lnTo>
                  <a:lnTo>
                    <a:pt x="226" y="367"/>
                  </a:lnTo>
                  <a:lnTo>
                    <a:pt x="278" y="3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9" name="Freeform 955"/>
            <p:cNvSpPr>
              <a:spLocks/>
            </p:cNvSpPr>
            <p:nvPr/>
          </p:nvSpPr>
          <p:spPr bwMode="auto">
            <a:xfrm>
              <a:off x="5335" y="3361"/>
              <a:ext cx="20" cy="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4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8" y="20"/>
                </a:cxn>
                <a:cxn ang="0">
                  <a:pos x="37" y="29"/>
                </a:cxn>
                <a:cxn ang="0">
                  <a:pos x="33" y="35"/>
                </a:cxn>
                <a:cxn ang="0">
                  <a:pos x="27" y="39"/>
                </a:cxn>
                <a:cxn ang="0">
                  <a:pos x="22" y="40"/>
                </a:cxn>
                <a:cxn ang="0">
                  <a:pos x="15" y="39"/>
                </a:cxn>
                <a:cxn ang="0">
                  <a:pos x="8" y="32"/>
                </a:cxn>
                <a:cxn ang="0">
                  <a:pos x="2" y="25"/>
                </a:cxn>
                <a:cxn ang="0">
                  <a:pos x="0" y="17"/>
                </a:cxn>
              </a:cxnLst>
              <a:rect l="0" t="0" r="r" b="b"/>
              <a:pathLst>
                <a:path w="38" h="40">
                  <a:moveTo>
                    <a:pt x="0" y="17"/>
                  </a:moveTo>
                  <a:lnTo>
                    <a:pt x="2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7" y="39"/>
                  </a:lnTo>
                  <a:lnTo>
                    <a:pt x="22" y="40"/>
                  </a:lnTo>
                  <a:lnTo>
                    <a:pt x="15" y="39"/>
                  </a:lnTo>
                  <a:lnTo>
                    <a:pt x="8" y="32"/>
                  </a:lnTo>
                  <a:lnTo>
                    <a:pt x="2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0" name="Freeform 956"/>
            <p:cNvSpPr>
              <a:spLocks/>
            </p:cNvSpPr>
            <p:nvPr/>
          </p:nvSpPr>
          <p:spPr bwMode="auto">
            <a:xfrm>
              <a:off x="5375" y="3387"/>
              <a:ext cx="21" cy="2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0" y="3"/>
                </a:cxn>
                <a:cxn ang="0">
                  <a:pos x="37" y="6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2" y="31"/>
                </a:cxn>
                <a:cxn ang="0">
                  <a:pos x="39" y="38"/>
                </a:cxn>
                <a:cxn ang="0">
                  <a:pos x="32" y="41"/>
                </a:cxn>
                <a:cxn ang="0">
                  <a:pos x="22" y="41"/>
                </a:cxn>
                <a:cxn ang="0">
                  <a:pos x="12" y="40"/>
                </a:cxn>
                <a:cxn ang="0">
                  <a:pos x="7" y="33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5"/>
                </a:cxn>
              </a:cxnLst>
              <a:rect l="0" t="0" r="r" b="b"/>
              <a:pathLst>
                <a:path w="42" h="41">
                  <a:moveTo>
                    <a:pt x="4" y="5"/>
                  </a:moveTo>
                  <a:lnTo>
                    <a:pt x="12" y="1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0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22" y="41"/>
                  </a:lnTo>
                  <a:lnTo>
                    <a:pt x="12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1" name="Freeform 957"/>
            <p:cNvSpPr>
              <a:spLocks/>
            </p:cNvSpPr>
            <p:nvPr/>
          </p:nvSpPr>
          <p:spPr bwMode="auto">
            <a:xfrm>
              <a:off x="5328" y="3412"/>
              <a:ext cx="20" cy="2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5" y="5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37" y="30"/>
                </a:cxn>
                <a:cxn ang="0">
                  <a:pos x="33" y="36"/>
                </a:cxn>
                <a:cxn ang="0">
                  <a:pos x="27" y="40"/>
                </a:cxn>
                <a:cxn ang="0">
                  <a:pos x="20" y="41"/>
                </a:cxn>
                <a:cxn ang="0">
                  <a:pos x="12" y="41"/>
                </a:cxn>
                <a:cxn ang="0">
                  <a:pos x="5" y="36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40" h="41">
                  <a:moveTo>
                    <a:pt x="3" y="8"/>
                  </a:moveTo>
                  <a:lnTo>
                    <a:pt x="8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2" name="Freeform 958"/>
            <p:cNvSpPr>
              <a:spLocks/>
            </p:cNvSpPr>
            <p:nvPr/>
          </p:nvSpPr>
          <p:spPr bwMode="auto">
            <a:xfrm>
              <a:off x="5295" y="3387"/>
              <a:ext cx="20" cy="2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4" y="33"/>
                </a:cxn>
                <a:cxn ang="0">
                  <a:pos x="10" y="36"/>
                </a:cxn>
                <a:cxn ang="0">
                  <a:pos x="20" y="40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0" y="31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0" y="10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7" y="1"/>
                </a:cxn>
              </a:cxnLst>
              <a:rect l="0" t="0" r="r" b="b"/>
              <a:pathLst>
                <a:path w="42" h="40">
                  <a:moveTo>
                    <a:pt x="7" y="1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0" y="31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3" name="Freeform 959"/>
            <p:cNvSpPr>
              <a:spLocks/>
            </p:cNvSpPr>
            <p:nvPr/>
          </p:nvSpPr>
          <p:spPr bwMode="auto">
            <a:xfrm>
              <a:off x="5282" y="3426"/>
              <a:ext cx="18" cy="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4" y="7"/>
                </a:cxn>
                <a:cxn ang="0">
                  <a:pos x="35" y="12"/>
                </a:cxn>
                <a:cxn ang="0">
                  <a:pos x="35" y="19"/>
                </a:cxn>
                <a:cxn ang="0">
                  <a:pos x="34" y="27"/>
                </a:cxn>
                <a:cxn ang="0">
                  <a:pos x="29" y="34"/>
                </a:cxn>
                <a:cxn ang="0">
                  <a:pos x="24" y="37"/>
                </a:cxn>
                <a:cxn ang="0">
                  <a:pos x="17" y="37"/>
                </a:cxn>
                <a:cxn ang="0">
                  <a:pos x="10" y="34"/>
                </a:cxn>
                <a:cxn ang="0">
                  <a:pos x="4" y="29"/>
                </a:cxn>
                <a:cxn ang="0">
                  <a:pos x="0" y="24"/>
                </a:cxn>
              </a:cxnLst>
              <a:rect l="0" t="0" r="r" b="b"/>
              <a:pathLst>
                <a:path w="35" h="37">
                  <a:moveTo>
                    <a:pt x="0" y="24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7" y="37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4" name="Freeform 960"/>
            <p:cNvSpPr>
              <a:spLocks/>
            </p:cNvSpPr>
            <p:nvPr/>
          </p:nvSpPr>
          <p:spPr bwMode="auto">
            <a:xfrm>
              <a:off x="5315" y="3454"/>
              <a:ext cx="15" cy="21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4" y="40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9" y="7"/>
                </a:cxn>
                <a:cxn ang="0">
                  <a:pos x="30" y="15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5" y="35"/>
                </a:cxn>
                <a:cxn ang="0">
                  <a:pos x="19" y="40"/>
                </a:cxn>
                <a:cxn ang="0">
                  <a:pos x="10" y="42"/>
                </a:cxn>
              </a:cxnLst>
              <a:rect l="0" t="0" r="r" b="b"/>
              <a:pathLst>
                <a:path w="32" h="42">
                  <a:moveTo>
                    <a:pt x="10" y="42"/>
                  </a:moveTo>
                  <a:lnTo>
                    <a:pt x="4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7"/>
                  </a:lnTo>
                  <a:lnTo>
                    <a:pt x="30" y="15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5" y="35"/>
                  </a:lnTo>
                  <a:lnTo>
                    <a:pt x="19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5" name="Freeform 961"/>
            <p:cNvSpPr>
              <a:spLocks/>
            </p:cNvSpPr>
            <p:nvPr/>
          </p:nvSpPr>
          <p:spPr bwMode="auto">
            <a:xfrm>
              <a:off x="5343" y="3435"/>
              <a:ext cx="18" cy="23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5" y="16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7" y="15"/>
                </a:cxn>
                <a:cxn ang="0">
                  <a:pos x="37" y="23"/>
                </a:cxn>
                <a:cxn ang="0">
                  <a:pos x="33" y="31"/>
                </a:cxn>
                <a:cxn ang="0">
                  <a:pos x="27" y="40"/>
                </a:cxn>
                <a:cxn ang="0">
                  <a:pos x="18" y="45"/>
                </a:cxn>
                <a:cxn ang="0">
                  <a:pos x="12" y="46"/>
                </a:cxn>
                <a:cxn ang="0">
                  <a:pos x="7" y="45"/>
                </a:cxn>
                <a:cxn ang="0">
                  <a:pos x="2" y="38"/>
                </a:cxn>
                <a:cxn ang="0">
                  <a:pos x="0" y="31"/>
                </a:cxn>
                <a:cxn ang="0">
                  <a:pos x="2" y="23"/>
                </a:cxn>
              </a:cxnLst>
              <a:rect l="0" t="0" r="r" b="b"/>
              <a:pathLst>
                <a:path w="37" h="46">
                  <a:moveTo>
                    <a:pt x="2" y="23"/>
                  </a:moveTo>
                  <a:lnTo>
                    <a:pt x="5" y="16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5" y="6"/>
                  </a:lnTo>
                  <a:lnTo>
                    <a:pt x="37" y="15"/>
                  </a:lnTo>
                  <a:lnTo>
                    <a:pt x="37" y="23"/>
                  </a:lnTo>
                  <a:lnTo>
                    <a:pt x="33" y="31"/>
                  </a:lnTo>
                  <a:lnTo>
                    <a:pt x="27" y="40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6" name="Freeform 962"/>
            <p:cNvSpPr>
              <a:spLocks/>
            </p:cNvSpPr>
            <p:nvPr/>
          </p:nvSpPr>
          <p:spPr bwMode="auto">
            <a:xfrm>
              <a:off x="5366" y="3439"/>
              <a:ext cx="20" cy="19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6" y="27"/>
                </a:cxn>
                <a:cxn ang="0">
                  <a:pos x="31" y="32"/>
                </a:cxn>
                <a:cxn ang="0">
                  <a:pos x="25" y="37"/>
                </a:cxn>
                <a:cxn ang="0">
                  <a:pos x="18" y="38"/>
                </a:cxn>
                <a:cxn ang="0">
                  <a:pos x="13" y="38"/>
                </a:cxn>
                <a:cxn ang="0">
                  <a:pos x="8" y="35"/>
                </a:cxn>
                <a:cxn ang="0">
                  <a:pos x="3" y="28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6" y="8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31" y="3"/>
                </a:cxn>
              </a:cxnLst>
              <a:rect l="0" t="0" r="r" b="b"/>
              <a:pathLst>
                <a:path w="38" h="38">
                  <a:moveTo>
                    <a:pt x="31" y="3"/>
                  </a:moveTo>
                  <a:lnTo>
                    <a:pt x="35" y="8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1" y="32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8" y="35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7" name="Freeform 963"/>
            <p:cNvSpPr>
              <a:spLocks/>
            </p:cNvSpPr>
            <p:nvPr/>
          </p:nvSpPr>
          <p:spPr bwMode="auto">
            <a:xfrm>
              <a:off x="5156" y="3467"/>
              <a:ext cx="156" cy="106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01" y="15"/>
                </a:cxn>
                <a:cxn ang="0">
                  <a:pos x="297" y="7"/>
                </a:cxn>
                <a:cxn ang="0">
                  <a:pos x="284" y="23"/>
                </a:cxn>
                <a:cxn ang="0">
                  <a:pos x="251" y="17"/>
                </a:cxn>
                <a:cxn ang="0">
                  <a:pos x="185" y="2"/>
                </a:cxn>
                <a:cxn ang="0">
                  <a:pos x="135" y="2"/>
                </a:cxn>
                <a:cxn ang="0">
                  <a:pos x="125" y="8"/>
                </a:cxn>
                <a:cxn ang="0">
                  <a:pos x="169" y="7"/>
                </a:cxn>
                <a:cxn ang="0">
                  <a:pos x="226" y="20"/>
                </a:cxn>
                <a:cxn ang="0">
                  <a:pos x="264" y="39"/>
                </a:cxn>
                <a:cxn ang="0">
                  <a:pos x="259" y="47"/>
                </a:cxn>
                <a:cxn ang="0">
                  <a:pos x="234" y="60"/>
                </a:cxn>
                <a:cxn ang="0">
                  <a:pos x="209" y="65"/>
                </a:cxn>
                <a:cxn ang="0">
                  <a:pos x="159" y="52"/>
                </a:cxn>
                <a:cxn ang="0">
                  <a:pos x="105" y="47"/>
                </a:cxn>
                <a:cxn ang="0">
                  <a:pos x="79" y="59"/>
                </a:cxn>
                <a:cxn ang="0">
                  <a:pos x="97" y="57"/>
                </a:cxn>
                <a:cxn ang="0">
                  <a:pos x="124" y="59"/>
                </a:cxn>
                <a:cxn ang="0">
                  <a:pos x="154" y="64"/>
                </a:cxn>
                <a:cxn ang="0">
                  <a:pos x="192" y="74"/>
                </a:cxn>
                <a:cxn ang="0">
                  <a:pos x="202" y="84"/>
                </a:cxn>
                <a:cxn ang="0">
                  <a:pos x="179" y="94"/>
                </a:cxn>
                <a:cxn ang="0">
                  <a:pos x="155" y="102"/>
                </a:cxn>
                <a:cxn ang="0">
                  <a:pos x="139" y="105"/>
                </a:cxn>
                <a:cxn ang="0">
                  <a:pos x="115" y="99"/>
                </a:cxn>
                <a:cxn ang="0">
                  <a:pos x="92" y="90"/>
                </a:cxn>
                <a:cxn ang="0">
                  <a:pos x="64" y="90"/>
                </a:cxn>
                <a:cxn ang="0">
                  <a:pos x="97" y="104"/>
                </a:cxn>
                <a:cxn ang="0">
                  <a:pos x="107" y="117"/>
                </a:cxn>
                <a:cxn ang="0">
                  <a:pos x="60" y="132"/>
                </a:cxn>
                <a:cxn ang="0">
                  <a:pos x="14" y="145"/>
                </a:cxn>
                <a:cxn ang="0">
                  <a:pos x="0" y="152"/>
                </a:cxn>
                <a:cxn ang="0">
                  <a:pos x="27" y="152"/>
                </a:cxn>
                <a:cxn ang="0">
                  <a:pos x="77" y="144"/>
                </a:cxn>
                <a:cxn ang="0">
                  <a:pos x="124" y="130"/>
                </a:cxn>
                <a:cxn ang="0">
                  <a:pos x="124" y="167"/>
                </a:cxn>
                <a:cxn ang="0">
                  <a:pos x="104" y="212"/>
                </a:cxn>
                <a:cxn ang="0">
                  <a:pos x="115" y="207"/>
                </a:cxn>
                <a:cxn ang="0">
                  <a:pos x="149" y="144"/>
                </a:cxn>
                <a:cxn ang="0">
                  <a:pos x="170" y="119"/>
                </a:cxn>
                <a:cxn ang="0">
                  <a:pos x="201" y="107"/>
                </a:cxn>
                <a:cxn ang="0">
                  <a:pos x="224" y="97"/>
                </a:cxn>
                <a:cxn ang="0">
                  <a:pos x="216" y="167"/>
                </a:cxn>
                <a:cxn ang="0">
                  <a:pos x="209" y="197"/>
                </a:cxn>
                <a:cxn ang="0">
                  <a:pos x="226" y="167"/>
                </a:cxn>
                <a:cxn ang="0">
                  <a:pos x="242" y="89"/>
                </a:cxn>
                <a:cxn ang="0">
                  <a:pos x="274" y="59"/>
                </a:cxn>
                <a:cxn ang="0">
                  <a:pos x="289" y="47"/>
                </a:cxn>
                <a:cxn ang="0">
                  <a:pos x="289" y="77"/>
                </a:cxn>
                <a:cxn ang="0">
                  <a:pos x="282" y="150"/>
                </a:cxn>
                <a:cxn ang="0">
                  <a:pos x="309" y="54"/>
                </a:cxn>
              </a:cxnLst>
              <a:rect l="0" t="0" r="r" b="b"/>
              <a:pathLst>
                <a:path w="312" h="214">
                  <a:moveTo>
                    <a:pt x="312" y="23"/>
                  </a:moveTo>
                  <a:lnTo>
                    <a:pt x="311" y="23"/>
                  </a:lnTo>
                  <a:lnTo>
                    <a:pt x="307" y="22"/>
                  </a:lnTo>
                  <a:lnTo>
                    <a:pt x="306" y="20"/>
                  </a:lnTo>
                  <a:lnTo>
                    <a:pt x="302" y="18"/>
                  </a:lnTo>
                  <a:lnTo>
                    <a:pt x="301" y="15"/>
                  </a:lnTo>
                  <a:lnTo>
                    <a:pt x="299" y="13"/>
                  </a:lnTo>
                  <a:lnTo>
                    <a:pt x="297" y="10"/>
                  </a:lnTo>
                  <a:lnTo>
                    <a:pt x="297" y="7"/>
                  </a:lnTo>
                  <a:lnTo>
                    <a:pt x="292" y="13"/>
                  </a:lnTo>
                  <a:lnTo>
                    <a:pt x="287" y="18"/>
                  </a:lnTo>
                  <a:lnTo>
                    <a:pt x="284" y="23"/>
                  </a:lnTo>
                  <a:lnTo>
                    <a:pt x="281" y="27"/>
                  </a:lnTo>
                  <a:lnTo>
                    <a:pt x="269" y="22"/>
                  </a:lnTo>
                  <a:lnTo>
                    <a:pt x="251" y="17"/>
                  </a:lnTo>
                  <a:lnTo>
                    <a:pt x="231" y="10"/>
                  </a:lnTo>
                  <a:lnTo>
                    <a:pt x="209" y="7"/>
                  </a:lnTo>
                  <a:lnTo>
                    <a:pt x="185" y="2"/>
                  </a:lnTo>
                  <a:lnTo>
                    <a:pt x="165" y="0"/>
                  </a:lnTo>
                  <a:lnTo>
                    <a:pt x="147" y="0"/>
                  </a:lnTo>
                  <a:lnTo>
                    <a:pt x="135" y="2"/>
                  </a:lnTo>
                  <a:lnTo>
                    <a:pt x="122" y="7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35" y="7"/>
                  </a:lnTo>
                  <a:lnTo>
                    <a:pt x="152" y="7"/>
                  </a:lnTo>
                  <a:lnTo>
                    <a:pt x="169" y="7"/>
                  </a:lnTo>
                  <a:lnTo>
                    <a:pt x="189" y="10"/>
                  </a:lnTo>
                  <a:lnTo>
                    <a:pt x="207" y="15"/>
                  </a:lnTo>
                  <a:lnTo>
                    <a:pt x="226" y="20"/>
                  </a:lnTo>
                  <a:lnTo>
                    <a:pt x="241" y="25"/>
                  </a:lnTo>
                  <a:lnTo>
                    <a:pt x="254" y="32"/>
                  </a:lnTo>
                  <a:lnTo>
                    <a:pt x="264" y="39"/>
                  </a:lnTo>
                  <a:lnTo>
                    <a:pt x="267" y="44"/>
                  </a:lnTo>
                  <a:lnTo>
                    <a:pt x="266" y="45"/>
                  </a:lnTo>
                  <a:lnTo>
                    <a:pt x="259" y="47"/>
                  </a:lnTo>
                  <a:lnTo>
                    <a:pt x="252" y="50"/>
                  </a:lnTo>
                  <a:lnTo>
                    <a:pt x="244" y="55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9" y="70"/>
                  </a:lnTo>
                  <a:lnTo>
                    <a:pt x="209" y="65"/>
                  </a:lnTo>
                  <a:lnTo>
                    <a:pt x="194" y="62"/>
                  </a:lnTo>
                  <a:lnTo>
                    <a:pt x="177" y="57"/>
                  </a:lnTo>
                  <a:lnTo>
                    <a:pt x="159" y="52"/>
                  </a:lnTo>
                  <a:lnTo>
                    <a:pt x="139" y="49"/>
                  </a:lnTo>
                  <a:lnTo>
                    <a:pt x="120" y="47"/>
                  </a:lnTo>
                  <a:lnTo>
                    <a:pt x="105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90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5" y="57"/>
                  </a:lnTo>
                  <a:lnTo>
                    <a:pt x="124" y="59"/>
                  </a:lnTo>
                  <a:lnTo>
                    <a:pt x="134" y="59"/>
                  </a:lnTo>
                  <a:lnTo>
                    <a:pt x="144" y="60"/>
                  </a:lnTo>
                  <a:lnTo>
                    <a:pt x="154" y="64"/>
                  </a:lnTo>
                  <a:lnTo>
                    <a:pt x="162" y="65"/>
                  </a:lnTo>
                  <a:lnTo>
                    <a:pt x="179" y="70"/>
                  </a:lnTo>
                  <a:lnTo>
                    <a:pt x="192" y="74"/>
                  </a:lnTo>
                  <a:lnTo>
                    <a:pt x="201" y="77"/>
                  </a:lnTo>
                  <a:lnTo>
                    <a:pt x="207" y="80"/>
                  </a:lnTo>
                  <a:lnTo>
                    <a:pt x="202" y="84"/>
                  </a:lnTo>
                  <a:lnTo>
                    <a:pt x="196" y="87"/>
                  </a:lnTo>
                  <a:lnTo>
                    <a:pt x="187" y="90"/>
                  </a:lnTo>
                  <a:lnTo>
                    <a:pt x="179" y="94"/>
                  </a:lnTo>
                  <a:lnTo>
                    <a:pt x="170" y="97"/>
                  </a:lnTo>
                  <a:lnTo>
                    <a:pt x="162" y="99"/>
                  </a:lnTo>
                  <a:lnTo>
                    <a:pt x="155" y="102"/>
                  </a:lnTo>
                  <a:lnTo>
                    <a:pt x="150" y="104"/>
                  </a:lnTo>
                  <a:lnTo>
                    <a:pt x="145" y="105"/>
                  </a:lnTo>
                  <a:lnTo>
                    <a:pt x="139" y="105"/>
                  </a:lnTo>
                  <a:lnTo>
                    <a:pt x="130" y="104"/>
                  </a:lnTo>
                  <a:lnTo>
                    <a:pt x="124" y="102"/>
                  </a:lnTo>
                  <a:lnTo>
                    <a:pt x="115" y="99"/>
                  </a:lnTo>
                  <a:lnTo>
                    <a:pt x="107" y="95"/>
                  </a:lnTo>
                  <a:lnTo>
                    <a:pt x="99" y="94"/>
                  </a:lnTo>
                  <a:lnTo>
                    <a:pt x="92" y="90"/>
                  </a:lnTo>
                  <a:lnTo>
                    <a:pt x="80" y="87"/>
                  </a:lnTo>
                  <a:lnTo>
                    <a:pt x="69" y="87"/>
                  </a:lnTo>
                  <a:lnTo>
                    <a:pt x="64" y="90"/>
                  </a:lnTo>
                  <a:lnTo>
                    <a:pt x="69" y="94"/>
                  </a:lnTo>
                  <a:lnTo>
                    <a:pt x="82" y="99"/>
                  </a:lnTo>
                  <a:lnTo>
                    <a:pt x="97" y="104"/>
                  </a:lnTo>
                  <a:lnTo>
                    <a:pt x="109" y="109"/>
                  </a:lnTo>
                  <a:lnTo>
                    <a:pt x="117" y="114"/>
                  </a:lnTo>
                  <a:lnTo>
                    <a:pt x="107" y="117"/>
                  </a:lnTo>
                  <a:lnTo>
                    <a:pt x="94" y="122"/>
                  </a:lnTo>
                  <a:lnTo>
                    <a:pt x="77" y="127"/>
                  </a:lnTo>
                  <a:lnTo>
                    <a:pt x="60" y="132"/>
                  </a:lnTo>
                  <a:lnTo>
                    <a:pt x="42" y="137"/>
                  </a:lnTo>
                  <a:lnTo>
                    <a:pt x="27" y="142"/>
                  </a:lnTo>
                  <a:lnTo>
                    <a:pt x="14" y="145"/>
                  </a:lnTo>
                  <a:lnTo>
                    <a:pt x="7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5" y="152"/>
                  </a:lnTo>
                  <a:lnTo>
                    <a:pt x="15" y="152"/>
                  </a:lnTo>
                  <a:lnTo>
                    <a:pt x="27" y="152"/>
                  </a:lnTo>
                  <a:lnTo>
                    <a:pt x="42" y="149"/>
                  </a:lnTo>
                  <a:lnTo>
                    <a:pt x="59" y="147"/>
                  </a:lnTo>
                  <a:lnTo>
                    <a:pt x="77" y="144"/>
                  </a:lnTo>
                  <a:lnTo>
                    <a:pt x="94" y="139"/>
                  </a:lnTo>
                  <a:lnTo>
                    <a:pt x="110" y="134"/>
                  </a:lnTo>
                  <a:lnTo>
                    <a:pt x="124" y="130"/>
                  </a:lnTo>
                  <a:lnTo>
                    <a:pt x="132" y="125"/>
                  </a:lnTo>
                  <a:lnTo>
                    <a:pt x="130" y="144"/>
                  </a:lnTo>
                  <a:lnTo>
                    <a:pt x="124" y="167"/>
                  </a:lnTo>
                  <a:lnTo>
                    <a:pt x="117" y="190"/>
                  </a:lnTo>
                  <a:lnTo>
                    <a:pt x="109" y="205"/>
                  </a:lnTo>
                  <a:lnTo>
                    <a:pt x="104" y="212"/>
                  </a:lnTo>
                  <a:lnTo>
                    <a:pt x="105" y="214"/>
                  </a:lnTo>
                  <a:lnTo>
                    <a:pt x="110" y="212"/>
                  </a:lnTo>
                  <a:lnTo>
                    <a:pt x="115" y="207"/>
                  </a:lnTo>
                  <a:lnTo>
                    <a:pt x="125" y="192"/>
                  </a:lnTo>
                  <a:lnTo>
                    <a:pt x="137" y="169"/>
                  </a:lnTo>
                  <a:lnTo>
                    <a:pt x="149" y="144"/>
                  </a:lnTo>
                  <a:lnTo>
                    <a:pt x="154" y="125"/>
                  </a:lnTo>
                  <a:lnTo>
                    <a:pt x="160" y="124"/>
                  </a:lnTo>
                  <a:lnTo>
                    <a:pt x="170" y="119"/>
                  </a:lnTo>
                  <a:lnTo>
                    <a:pt x="180" y="115"/>
                  </a:lnTo>
                  <a:lnTo>
                    <a:pt x="190" y="110"/>
                  </a:lnTo>
                  <a:lnTo>
                    <a:pt x="201" y="107"/>
                  </a:lnTo>
                  <a:lnTo>
                    <a:pt x="211" y="102"/>
                  </a:lnTo>
                  <a:lnTo>
                    <a:pt x="219" y="99"/>
                  </a:lnTo>
                  <a:lnTo>
                    <a:pt x="224" y="97"/>
                  </a:lnTo>
                  <a:lnTo>
                    <a:pt x="224" y="115"/>
                  </a:lnTo>
                  <a:lnTo>
                    <a:pt x="221" y="140"/>
                  </a:lnTo>
                  <a:lnTo>
                    <a:pt x="216" y="167"/>
                  </a:lnTo>
                  <a:lnTo>
                    <a:pt x="211" y="185"/>
                  </a:lnTo>
                  <a:lnTo>
                    <a:pt x="207" y="194"/>
                  </a:lnTo>
                  <a:lnTo>
                    <a:pt x="209" y="197"/>
                  </a:lnTo>
                  <a:lnTo>
                    <a:pt x="212" y="195"/>
                  </a:lnTo>
                  <a:lnTo>
                    <a:pt x="217" y="185"/>
                  </a:lnTo>
                  <a:lnTo>
                    <a:pt x="226" y="167"/>
                  </a:lnTo>
                  <a:lnTo>
                    <a:pt x="236" y="142"/>
                  </a:lnTo>
                  <a:lnTo>
                    <a:pt x="242" y="114"/>
                  </a:lnTo>
                  <a:lnTo>
                    <a:pt x="242" y="89"/>
                  </a:lnTo>
                  <a:lnTo>
                    <a:pt x="256" y="79"/>
                  </a:lnTo>
                  <a:lnTo>
                    <a:pt x="266" y="67"/>
                  </a:lnTo>
                  <a:lnTo>
                    <a:pt x="274" y="59"/>
                  </a:lnTo>
                  <a:lnTo>
                    <a:pt x="281" y="52"/>
                  </a:lnTo>
                  <a:lnTo>
                    <a:pt x="284" y="49"/>
                  </a:lnTo>
                  <a:lnTo>
                    <a:pt x="289" y="47"/>
                  </a:lnTo>
                  <a:lnTo>
                    <a:pt x="291" y="50"/>
                  </a:lnTo>
                  <a:lnTo>
                    <a:pt x="291" y="59"/>
                  </a:lnTo>
                  <a:lnTo>
                    <a:pt x="289" y="77"/>
                  </a:lnTo>
                  <a:lnTo>
                    <a:pt x="287" y="104"/>
                  </a:lnTo>
                  <a:lnTo>
                    <a:pt x="286" y="132"/>
                  </a:lnTo>
                  <a:lnTo>
                    <a:pt x="282" y="150"/>
                  </a:lnTo>
                  <a:lnTo>
                    <a:pt x="294" y="127"/>
                  </a:lnTo>
                  <a:lnTo>
                    <a:pt x="302" y="92"/>
                  </a:lnTo>
                  <a:lnTo>
                    <a:pt x="309" y="54"/>
                  </a:lnTo>
                  <a:lnTo>
                    <a:pt x="312" y="2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8" name="Freeform 964"/>
            <p:cNvSpPr>
              <a:spLocks/>
            </p:cNvSpPr>
            <p:nvPr/>
          </p:nvSpPr>
          <p:spPr bwMode="auto">
            <a:xfrm>
              <a:off x="5167" y="3276"/>
              <a:ext cx="125" cy="119"/>
            </a:xfrm>
            <a:custGeom>
              <a:avLst/>
              <a:gdLst/>
              <a:ahLst/>
              <a:cxnLst>
                <a:cxn ang="0">
                  <a:pos x="244" y="234"/>
                </a:cxn>
                <a:cxn ang="0">
                  <a:pos x="249" y="227"/>
                </a:cxn>
                <a:cxn ang="0">
                  <a:pos x="240" y="214"/>
                </a:cxn>
                <a:cxn ang="0">
                  <a:pos x="225" y="195"/>
                </a:cxn>
                <a:cxn ang="0">
                  <a:pos x="222" y="167"/>
                </a:cxn>
                <a:cxn ang="0">
                  <a:pos x="214" y="110"/>
                </a:cxn>
                <a:cxn ang="0">
                  <a:pos x="204" y="83"/>
                </a:cxn>
                <a:cxn ang="0">
                  <a:pos x="197" y="82"/>
                </a:cxn>
                <a:cxn ang="0">
                  <a:pos x="202" y="108"/>
                </a:cxn>
                <a:cxn ang="0">
                  <a:pos x="204" y="155"/>
                </a:cxn>
                <a:cxn ang="0">
                  <a:pos x="195" y="169"/>
                </a:cxn>
                <a:cxn ang="0">
                  <a:pos x="182" y="160"/>
                </a:cxn>
                <a:cxn ang="0">
                  <a:pos x="167" y="150"/>
                </a:cxn>
                <a:cxn ang="0">
                  <a:pos x="155" y="140"/>
                </a:cxn>
                <a:cxn ang="0">
                  <a:pos x="145" y="120"/>
                </a:cxn>
                <a:cxn ang="0">
                  <a:pos x="135" y="75"/>
                </a:cxn>
                <a:cxn ang="0">
                  <a:pos x="133" y="43"/>
                </a:cxn>
                <a:cxn ang="0">
                  <a:pos x="130" y="18"/>
                </a:cxn>
                <a:cxn ang="0">
                  <a:pos x="122" y="5"/>
                </a:cxn>
                <a:cxn ang="0">
                  <a:pos x="122" y="13"/>
                </a:cxn>
                <a:cxn ang="0">
                  <a:pos x="125" y="35"/>
                </a:cxn>
                <a:cxn ang="0">
                  <a:pos x="122" y="55"/>
                </a:cxn>
                <a:cxn ang="0">
                  <a:pos x="120" y="75"/>
                </a:cxn>
                <a:cxn ang="0">
                  <a:pos x="125" y="108"/>
                </a:cxn>
                <a:cxn ang="0">
                  <a:pos x="110" y="105"/>
                </a:cxn>
                <a:cxn ang="0">
                  <a:pos x="73" y="67"/>
                </a:cxn>
                <a:cxn ang="0">
                  <a:pos x="37" y="30"/>
                </a:cxn>
                <a:cxn ang="0">
                  <a:pos x="10" y="5"/>
                </a:cxn>
                <a:cxn ang="0">
                  <a:pos x="7" y="10"/>
                </a:cxn>
                <a:cxn ang="0">
                  <a:pos x="23" y="33"/>
                </a:cxn>
                <a:cxn ang="0">
                  <a:pos x="42" y="58"/>
                </a:cxn>
                <a:cxn ang="0">
                  <a:pos x="55" y="77"/>
                </a:cxn>
                <a:cxn ang="0">
                  <a:pos x="63" y="88"/>
                </a:cxn>
                <a:cxn ang="0">
                  <a:pos x="77" y="103"/>
                </a:cxn>
                <a:cxn ang="0">
                  <a:pos x="93" y="119"/>
                </a:cxn>
                <a:cxn ang="0">
                  <a:pos x="110" y="130"/>
                </a:cxn>
                <a:cxn ang="0">
                  <a:pos x="108" y="134"/>
                </a:cxn>
                <a:cxn ang="0">
                  <a:pos x="93" y="134"/>
                </a:cxn>
                <a:cxn ang="0">
                  <a:pos x="77" y="130"/>
                </a:cxn>
                <a:cxn ang="0">
                  <a:pos x="63" y="125"/>
                </a:cxn>
                <a:cxn ang="0">
                  <a:pos x="52" y="117"/>
                </a:cxn>
                <a:cxn ang="0">
                  <a:pos x="42" y="120"/>
                </a:cxn>
                <a:cxn ang="0">
                  <a:pos x="53" y="132"/>
                </a:cxn>
                <a:cxn ang="0">
                  <a:pos x="75" y="144"/>
                </a:cxn>
                <a:cxn ang="0">
                  <a:pos x="103" y="154"/>
                </a:cxn>
                <a:cxn ang="0">
                  <a:pos x="132" y="160"/>
                </a:cxn>
                <a:cxn ang="0">
                  <a:pos x="150" y="162"/>
                </a:cxn>
                <a:cxn ang="0">
                  <a:pos x="165" y="170"/>
                </a:cxn>
                <a:cxn ang="0">
                  <a:pos x="179" y="180"/>
                </a:cxn>
                <a:cxn ang="0">
                  <a:pos x="190" y="190"/>
                </a:cxn>
                <a:cxn ang="0">
                  <a:pos x="189" y="199"/>
                </a:cxn>
                <a:cxn ang="0">
                  <a:pos x="168" y="204"/>
                </a:cxn>
                <a:cxn ang="0">
                  <a:pos x="145" y="207"/>
                </a:cxn>
                <a:cxn ang="0">
                  <a:pos x="125" y="207"/>
                </a:cxn>
                <a:cxn ang="0">
                  <a:pos x="107" y="205"/>
                </a:cxn>
                <a:cxn ang="0">
                  <a:pos x="103" y="210"/>
                </a:cxn>
                <a:cxn ang="0">
                  <a:pos x="130" y="217"/>
                </a:cxn>
                <a:cxn ang="0">
                  <a:pos x="158" y="219"/>
                </a:cxn>
                <a:cxn ang="0">
                  <a:pos x="185" y="217"/>
                </a:cxn>
                <a:cxn ang="0">
                  <a:pos x="209" y="215"/>
                </a:cxn>
                <a:cxn ang="0">
                  <a:pos x="224" y="217"/>
                </a:cxn>
                <a:cxn ang="0">
                  <a:pos x="237" y="230"/>
                </a:cxn>
              </a:cxnLst>
              <a:rect l="0" t="0" r="r" b="b"/>
              <a:pathLst>
                <a:path w="250" h="239">
                  <a:moveTo>
                    <a:pt x="242" y="239"/>
                  </a:moveTo>
                  <a:lnTo>
                    <a:pt x="244" y="234"/>
                  </a:lnTo>
                  <a:lnTo>
                    <a:pt x="245" y="230"/>
                  </a:lnTo>
                  <a:lnTo>
                    <a:pt x="249" y="227"/>
                  </a:lnTo>
                  <a:lnTo>
                    <a:pt x="250" y="224"/>
                  </a:lnTo>
                  <a:lnTo>
                    <a:pt x="240" y="214"/>
                  </a:lnTo>
                  <a:lnTo>
                    <a:pt x="230" y="204"/>
                  </a:lnTo>
                  <a:lnTo>
                    <a:pt x="225" y="195"/>
                  </a:lnTo>
                  <a:lnTo>
                    <a:pt x="224" y="185"/>
                  </a:lnTo>
                  <a:lnTo>
                    <a:pt x="222" y="167"/>
                  </a:lnTo>
                  <a:lnTo>
                    <a:pt x="219" y="139"/>
                  </a:lnTo>
                  <a:lnTo>
                    <a:pt x="214" y="110"/>
                  </a:lnTo>
                  <a:lnTo>
                    <a:pt x="209" y="92"/>
                  </a:lnTo>
                  <a:lnTo>
                    <a:pt x="204" y="83"/>
                  </a:lnTo>
                  <a:lnTo>
                    <a:pt x="199" y="78"/>
                  </a:lnTo>
                  <a:lnTo>
                    <a:pt x="197" y="82"/>
                  </a:lnTo>
                  <a:lnTo>
                    <a:pt x="199" y="90"/>
                  </a:lnTo>
                  <a:lnTo>
                    <a:pt x="202" y="108"/>
                  </a:lnTo>
                  <a:lnTo>
                    <a:pt x="204" y="132"/>
                  </a:lnTo>
                  <a:lnTo>
                    <a:pt x="204" y="155"/>
                  </a:lnTo>
                  <a:lnTo>
                    <a:pt x="202" y="172"/>
                  </a:lnTo>
                  <a:lnTo>
                    <a:pt x="195" y="169"/>
                  </a:lnTo>
                  <a:lnTo>
                    <a:pt x="189" y="164"/>
                  </a:lnTo>
                  <a:lnTo>
                    <a:pt x="182" y="160"/>
                  </a:lnTo>
                  <a:lnTo>
                    <a:pt x="175" y="155"/>
                  </a:lnTo>
                  <a:lnTo>
                    <a:pt x="167" y="150"/>
                  </a:lnTo>
                  <a:lnTo>
                    <a:pt x="162" y="145"/>
                  </a:lnTo>
                  <a:lnTo>
                    <a:pt x="155" y="140"/>
                  </a:lnTo>
                  <a:lnTo>
                    <a:pt x="152" y="135"/>
                  </a:lnTo>
                  <a:lnTo>
                    <a:pt x="145" y="120"/>
                  </a:lnTo>
                  <a:lnTo>
                    <a:pt x="140" y="98"/>
                  </a:lnTo>
                  <a:lnTo>
                    <a:pt x="135" y="75"/>
                  </a:lnTo>
                  <a:lnTo>
                    <a:pt x="133" y="57"/>
                  </a:lnTo>
                  <a:lnTo>
                    <a:pt x="133" y="43"/>
                  </a:lnTo>
                  <a:lnTo>
                    <a:pt x="132" y="30"/>
                  </a:lnTo>
                  <a:lnTo>
                    <a:pt x="130" y="18"/>
                  </a:lnTo>
                  <a:lnTo>
                    <a:pt x="125" y="1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3" y="23"/>
                  </a:lnTo>
                  <a:lnTo>
                    <a:pt x="125" y="35"/>
                  </a:lnTo>
                  <a:lnTo>
                    <a:pt x="123" y="45"/>
                  </a:lnTo>
                  <a:lnTo>
                    <a:pt x="122" y="55"/>
                  </a:lnTo>
                  <a:lnTo>
                    <a:pt x="120" y="63"/>
                  </a:lnTo>
                  <a:lnTo>
                    <a:pt x="120" y="75"/>
                  </a:lnTo>
                  <a:lnTo>
                    <a:pt x="122" y="92"/>
                  </a:lnTo>
                  <a:lnTo>
                    <a:pt x="125" y="108"/>
                  </a:lnTo>
                  <a:lnTo>
                    <a:pt x="127" y="120"/>
                  </a:lnTo>
                  <a:lnTo>
                    <a:pt x="110" y="105"/>
                  </a:lnTo>
                  <a:lnTo>
                    <a:pt x="92" y="87"/>
                  </a:lnTo>
                  <a:lnTo>
                    <a:pt x="73" y="67"/>
                  </a:lnTo>
                  <a:lnTo>
                    <a:pt x="55" y="48"/>
                  </a:lnTo>
                  <a:lnTo>
                    <a:pt x="37" y="30"/>
                  </a:lnTo>
                  <a:lnTo>
                    <a:pt x="22" y="1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2"/>
                  </a:lnTo>
                  <a:lnTo>
                    <a:pt x="23" y="33"/>
                  </a:lnTo>
                  <a:lnTo>
                    <a:pt x="33" y="47"/>
                  </a:lnTo>
                  <a:lnTo>
                    <a:pt x="42" y="58"/>
                  </a:lnTo>
                  <a:lnTo>
                    <a:pt x="48" y="68"/>
                  </a:lnTo>
                  <a:lnTo>
                    <a:pt x="55" y="77"/>
                  </a:lnTo>
                  <a:lnTo>
                    <a:pt x="58" y="83"/>
                  </a:lnTo>
                  <a:lnTo>
                    <a:pt x="63" y="88"/>
                  </a:lnTo>
                  <a:lnTo>
                    <a:pt x="68" y="95"/>
                  </a:lnTo>
                  <a:lnTo>
                    <a:pt x="77" y="103"/>
                  </a:lnTo>
                  <a:lnTo>
                    <a:pt x="85" y="110"/>
                  </a:lnTo>
                  <a:lnTo>
                    <a:pt x="93" y="119"/>
                  </a:lnTo>
                  <a:lnTo>
                    <a:pt x="102" y="125"/>
                  </a:lnTo>
                  <a:lnTo>
                    <a:pt x="110" y="130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102" y="134"/>
                  </a:lnTo>
                  <a:lnTo>
                    <a:pt x="93" y="134"/>
                  </a:lnTo>
                  <a:lnTo>
                    <a:pt x="85" y="132"/>
                  </a:lnTo>
                  <a:lnTo>
                    <a:pt x="77" y="130"/>
                  </a:lnTo>
                  <a:lnTo>
                    <a:pt x="68" y="127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2" y="117"/>
                  </a:lnTo>
                  <a:lnTo>
                    <a:pt x="45" y="117"/>
                  </a:lnTo>
                  <a:lnTo>
                    <a:pt x="42" y="120"/>
                  </a:lnTo>
                  <a:lnTo>
                    <a:pt x="47" y="127"/>
                  </a:lnTo>
                  <a:lnTo>
                    <a:pt x="53" y="132"/>
                  </a:lnTo>
                  <a:lnTo>
                    <a:pt x="63" y="137"/>
                  </a:lnTo>
                  <a:lnTo>
                    <a:pt x="75" y="144"/>
                  </a:lnTo>
                  <a:lnTo>
                    <a:pt x="88" y="149"/>
                  </a:lnTo>
                  <a:lnTo>
                    <a:pt x="103" y="154"/>
                  </a:lnTo>
                  <a:lnTo>
                    <a:pt x="117" y="157"/>
                  </a:lnTo>
                  <a:lnTo>
                    <a:pt x="132" y="160"/>
                  </a:lnTo>
                  <a:lnTo>
                    <a:pt x="143" y="160"/>
                  </a:lnTo>
                  <a:lnTo>
                    <a:pt x="150" y="162"/>
                  </a:lnTo>
                  <a:lnTo>
                    <a:pt x="157" y="165"/>
                  </a:lnTo>
                  <a:lnTo>
                    <a:pt x="165" y="170"/>
                  </a:lnTo>
                  <a:lnTo>
                    <a:pt x="172" y="175"/>
                  </a:lnTo>
                  <a:lnTo>
                    <a:pt x="179" y="180"/>
                  </a:lnTo>
                  <a:lnTo>
                    <a:pt x="185" y="185"/>
                  </a:lnTo>
                  <a:lnTo>
                    <a:pt x="190" y="190"/>
                  </a:lnTo>
                  <a:lnTo>
                    <a:pt x="195" y="195"/>
                  </a:lnTo>
                  <a:lnTo>
                    <a:pt x="189" y="199"/>
                  </a:lnTo>
                  <a:lnTo>
                    <a:pt x="179" y="202"/>
                  </a:lnTo>
                  <a:lnTo>
                    <a:pt x="168" y="204"/>
                  </a:lnTo>
                  <a:lnTo>
                    <a:pt x="157" y="205"/>
                  </a:lnTo>
                  <a:lnTo>
                    <a:pt x="145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17" y="205"/>
                  </a:lnTo>
                  <a:lnTo>
                    <a:pt x="107" y="205"/>
                  </a:lnTo>
                  <a:lnTo>
                    <a:pt x="100" y="207"/>
                  </a:lnTo>
                  <a:lnTo>
                    <a:pt x="103" y="210"/>
                  </a:lnTo>
                  <a:lnTo>
                    <a:pt x="118" y="215"/>
                  </a:lnTo>
                  <a:lnTo>
                    <a:pt x="130" y="217"/>
                  </a:lnTo>
                  <a:lnTo>
                    <a:pt x="143" y="219"/>
                  </a:lnTo>
                  <a:lnTo>
                    <a:pt x="158" y="219"/>
                  </a:lnTo>
                  <a:lnTo>
                    <a:pt x="172" y="217"/>
                  </a:lnTo>
                  <a:lnTo>
                    <a:pt x="185" y="217"/>
                  </a:lnTo>
                  <a:lnTo>
                    <a:pt x="199" y="217"/>
                  </a:lnTo>
                  <a:lnTo>
                    <a:pt x="209" y="215"/>
                  </a:lnTo>
                  <a:lnTo>
                    <a:pt x="215" y="215"/>
                  </a:lnTo>
                  <a:lnTo>
                    <a:pt x="224" y="217"/>
                  </a:lnTo>
                  <a:lnTo>
                    <a:pt x="232" y="224"/>
                  </a:lnTo>
                  <a:lnTo>
                    <a:pt x="237" y="230"/>
                  </a:lnTo>
                  <a:lnTo>
                    <a:pt x="242" y="23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9" name="Freeform 965"/>
            <p:cNvSpPr>
              <a:spLocks/>
            </p:cNvSpPr>
            <p:nvPr/>
          </p:nvSpPr>
          <p:spPr bwMode="auto">
            <a:xfrm>
              <a:off x="5353" y="3230"/>
              <a:ext cx="78" cy="182"/>
            </a:xfrm>
            <a:custGeom>
              <a:avLst/>
              <a:gdLst/>
              <a:ahLst/>
              <a:cxnLst>
                <a:cxn ang="0">
                  <a:pos x="17" y="299"/>
                </a:cxn>
                <a:cxn ang="0">
                  <a:pos x="28" y="284"/>
                </a:cxn>
                <a:cxn ang="0">
                  <a:pos x="37" y="289"/>
                </a:cxn>
                <a:cxn ang="0">
                  <a:pos x="42" y="257"/>
                </a:cxn>
                <a:cxn ang="0">
                  <a:pos x="17" y="203"/>
                </a:cxn>
                <a:cxn ang="0">
                  <a:pos x="2" y="148"/>
                </a:cxn>
                <a:cxn ang="0">
                  <a:pos x="7" y="150"/>
                </a:cxn>
                <a:cxn ang="0">
                  <a:pos x="35" y="209"/>
                </a:cxn>
                <a:cxn ang="0">
                  <a:pos x="60" y="170"/>
                </a:cxn>
                <a:cxn ang="0">
                  <a:pos x="58" y="102"/>
                </a:cxn>
                <a:cxn ang="0">
                  <a:pos x="57" y="42"/>
                </a:cxn>
                <a:cxn ang="0">
                  <a:pos x="63" y="43"/>
                </a:cxn>
                <a:cxn ang="0">
                  <a:pos x="65" y="78"/>
                </a:cxn>
                <a:cxn ang="0">
                  <a:pos x="80" y="78"/>
                </a:cxn>
                <a:cxn ang="0">
                  <a:pos x="117" y="3"/>
                </a:cxn>
                <a:cxn ang="0">
                  <a:pos x="125" y="5"/>
                </a:cxn>
                <a:cxn ang="0">
                  <a:pos x="100" y="53"/>
                </a:cxn>
                <a:cxn ang="0">
                  <a:pos x="97" y="98"/>
                </a:cxn>
                <a:cxn ang="0">
                  <a:pos x="130" y="85"/>
                </a:cxn>
                <a:cxn ang="0">
                  <a:pos x="138" y="83"/>
                </a:cxn>
                <a:cxn ang="0">
                  <a:pos x="123" y="97"/>
                </a:cxn>
                <a:cxn ang="0">
                  <a:pos x="100" y="112"/>
                </a:cxn>
                <a:cxn ang="0">
                  <a:pos x="83" y="123"/>
                </a:cxn>
                <a:cxn ang="0">
                  <a:pos x="68" y="207"/>
                </a:cxn>
                <a:cxn ang="0">
                  <a:pos x="87" y="220"/>
                </a:cxn>
                <a:cxn ang="0">
                  <a:pos x="120" y="215"/>
                </a:cxn>
                <a:cxn ang="0">
                  <a:pos x="142" y="207"/>
                </a:cxn>
                <a:cxn ang="0">
                  <a:pos x="148" y="205"/>
                </a:cxn>
                <a:cxn ang="0">
                  <a:pos x="130" y="219"/>
                </a:cxn>
                <a:cxn ang="0">
                  <a:pos x="93" y="235"/>
                </a:cxn>
                <a:cxn ang="0">
                  <a:pos x="67" y="247"/>
                </a:cxn>
                <a:cxn ang="0">
                  <a:pos x="53" y="280"/>
                </a:cxn>
                <a:cxn ang="0">
                  <a:pos x="65" y="297"/>
                </a:cxn>
                <a:cxn ang="0">
                  <a:pos x="92" y="290"/>
                </a:cxn>
                <a:cxn ang="0">
                  <a:pos x="120" y="277"/>
                </a:cxn>
                <a:cxn ang="0">
                  <a:pos x="142" y="265"/>
                </a:cxn>
                <a:cxn ang="0">
                  <a:pos x="155" y="255"/>
                </a:cxn>
                <a:cxn ang="0">
                  <a:pos x="145" y="274"/>
                </a:cxn>
                <a:cxn ang="0">
                  <a:pos x="125" y="300"/>
                </a:cxn>
                <a:cxn ang="0">
                  <a:pos x="103" y="324"/>
                </a:cxn>
                <a:cxn ang="0">
                  <a:pos x="95" y="317"/>
                </a:cxn>
                <a:cxn ang="0">
                  <a:pos x="80" y="300"/>
                </a:cxn>
                <a:cxn ang="0">
                  <a:pos x="42" y="305"/>
                </a:cxn>
                <a:cxn ang="0">
                  <a:pos x="33" y="327"/>
                </a:cxn>
                <a:cxn ang="0">
                  <a:pos x="17" y="352"/>
                </a:cxn>
                <a:cxn ang="0">
                  <a:pos x="12" y="350"/>
                </a:cxn>
                <a:cxn ang="0">
                  <a:pos x="23" y="320"/>
                </a:cxn>
                <a:cxn ang="0">
                  <a:pos x="8" y="310"/>
                </a:cxn>
              </a:cxnLst>
              <a:rect l="0" t="0" r="r" b="b"/>
              <a:pathLst>
                <a:path w="155" h="362">
                  <a:moveTo>
                    <a:pt x="0" y="312"/>
                  </a:moveTo>
                  <a:lnTo>
                    <a:pt x="10" y="305"/>
                  </a:lnTo>
                  <a:lnTo>
                    <a:pt x="17" y="299"/>
                  </a:lnTo>
                  <a:lnTo>
                    <a:pt x="22" y="289"/>
                  </a:lnTo>
                  <a:lnTo>
                    <a:pt x="25" y="280"/>
                  </a:lnTo>
                  <a:lnTo>
                    <a:pt x="28" y="284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7" y="289"/>
                  </a:lnTo>
                  <a:lnTo>
                    <a:pt x="38" y="284"/>
                  </a:lnTo>
                  <a:lnTo>
                    <a:pt x="42" y="270"/>
                  </a:lnTo>
                  <a:lnTo>
                    <a:pt x="42" y="257"/>
                  </a:lnTo>
                  <a:lnTo>
                    <a:pt x="40" y="249"/>
                  </a:lnTo>
                  <a:lnTo>
                    <a:pt x="30" y="232"/>
                  </a:lnTo>
                  <a:lnTo>
                    <a:pt x="17" y="203"/>
                  </a:lnTo>
                  <a:lnTo>
                    <a:pt x="5" y="175"/>
                  </a:lnTo>
                  <a:lnTo>
                    <a:pt x="0" y="158"/>
                  </a:lnTo>
                  <a:lnTo>
                    <a:pt x="2" y="148"/>
                  </a:lnTo>
                  <a:lnTo>
                    <a:pt x="3" y="142"/>
                  </a:lnTo>
                  <a:lnTo>
                    <a:pt x="5" y="143"/>
                  </a:lnTo>
                  <a:lnTo>
                    <a:pt x="7" y="150"/>
                  </a:lnTo>
                  <a:lnTo>
                    <a:pt x="12" y="167"/>
                  </a:lnTo>
                  <a:lnTo>
                    <a:pt x="22" y="188"/>
                  </a:lnTo>
                  <a:lnTo>
                    <a:pt x="35" y="209"/>
                  </a:lnTo>
                  <a:lnTo>
                    <a:pt x="47" y="220"/>
                  </a:lnTo>
                  <a:lnTo>
                    <a:pt x="53" y="200"/>
                  </a:lnTo>
                  <a:lnTo>
                    <a:pt x="60" y="170"/>
                  </a:lnTo>
                  <a:lnTo>
                    <a:pt x="63" y="140"/>
                  </a:lnTo>
                  <a:lnTo>
                    <a:pt x="62" y="120"/>
                  </a:lnTo>
                  <a:lnTo>
                    <a:pt x="58" y="102"/>
                  </a:lnTo>
                  <a:lnTo>
                    <a:pt x="55" y="78"/>
                  </a:lnTo>
                  <a:lnTo>
                    <a:pt x="55" y="57"/>
                  </a:lnTo>
                  <a:lnTo>
                    <a:pt x="57" y="42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3" y="43"/>
                  </a:lnTo>
                  <a:lnTo>
                    <a:pt x="62" y="52"/>
                  </a:lnTo>
                  <a:lnTo>
                    <a:pt x="62" y="63"/>
                  </a:lnTo>
                  <a:lnTo>
                    <a:pt x="65" y="78"/>
                  </a:lnTo>
                  <a:lnTo>
                    <a:pt x="68" y="93"/>
                  </a:lnTo>
                  <a:lnTo>
                    <a:pt x="72" y="102"/>
                  </a:lnTo>
                  <a:lnTo>
                    <a:pt x="80" y="78"/>
                  </a:lnTo>
                  <a:lnTo>
                    <a:pt x="90" y="48"/>
                  </a:lnTo>
                  <a:lnTo>
                    <a:pt x="102" y="22"/>
                  </a:lnTo>
                  <a:lnTo>
                    <a:pt x="117" y="3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5" y="5"/>
                  </a:lnTo>
                  <a:lnTo>
                    <a:pt x="118" y="10"/>
                  </a:lnTo>
                  <a:lnTo>
                    <a:pt x="110" y="27"/>
                  </a:lnTo>
                  <a:lnTo>
                    <a:pt x="100" y="53"/>
                  </a:lnTo>
                  <a:lnTo>
                    <a:pt x="92" y="82"/>
                  </a:lnTo>
                  <a:lnTo>
                    <a:pt x="87" y="100"/>
                  </a:lnTo>
                  <a:lnTo>
                    <a:pt x="97" y="98"/>
                  </a:lnTo>
                  <a:lnTo>
                    <a:pt x="110" y="95"/>
                  </a:lnTo>
                  <a:lnTo>
                    <a:pt x="122" y="90"/>
                  </a:lnTo>
                  <a:lnTo>
                    <a:pt x="130" y="85"/>
                  </a:lnTo>
                  <a:lnTo>
                    <a:pt x="135" y="80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33" y="88"/>
                  </a:lnTo>
                  <a:lnTo>
                    <a:pt x="128" y="92"/>
                  </a:lnTo>
                  <a:lnTo>
                    <a:pt x="123" y="97"/>
                  </a:lnTo>
                  <a:lnTo>
                    <a:pt x="117" y="102"/>
                  </a:lnTo>
                  <a:lnTo>
                    <a:pt x="108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8" y="120"/>
                  </a:lnTo>
                  <a:lnTo>
                    <a:pt x="83" y="123"/>
                  </a:lnTo>
                  <a:lnTo>
                    <a:pt x="80" y="150"/>
                  </a:lnTo>
                  <a:lnTo>
                    <a:pt x="73" y="180"/>
                  </a:lnTo>
                  <a:lnTo>
                    <a:pt x="68" y="207"/>
                  </a:lnTo>
                  <a:lnTo>
                    <a:pt x="63" y="222"/>
                  </a:lnTo>
                  <a:lnTo>
                    <a:pt x="75" y="222"/>
                  </a:lnTo>
                  <a:lnTo>
                    <a:pt x="87" y="220"/>
                  </a:lnTo>
                  <a:lnTo>
                    <a:pt x="98" y="219"/>
                  </a:lnTo>
                  <a:lnTo>
                    <a:pt x="110" y="217"/>
                  </a:lnTo>
                  <a:lnTo>
                    <a:pt x="120" y="215"/>
                  </a:lnTo>
                  <a:lnTo>
                    <a:pt x="130" y="212"/>
                  </a:lnTo>
                  <a:lnTo>
                    <a:pt x="137" y="210"/>
                  </a:lnTo>
                  <a:lnTo>
                    <a:pt x="142" y="207"/>
                  </a:lnTo>
                  <a:lnTo>
                    <a:pt x="147" y="203"/>
                  </a:lnTo>
                  <a:lnTo>
                    <a:pt x="148" y="203"/>
                  </a:lnTo>
                  <a:lnTo>
                    <a:pt x="148" y="205"/>
                  </a:lnTo>
                  <a:lnTo>
                    <a:pt x="143" y="210"/>
                  </a:lnTo>
                  <a:lnTo>
                    <a:pt x="138" y="214"/>
                  </a:lnTo>
                  <a:lnTo>
                    <a:pt x="130" y="219"/>
                  </a:lnTo>
                  <a:lnTo>
                    <a:pt x="118" y="225"/>
                  </a:lnTo>
                  <a:lnTo>
                    <a:pt x="107" y="230"/>
                  </a:lnTo>
                  <a:lnTo>
                    <a:pt x="93" y="235"/>
                  </a:lnTo>
                  <a:lnTo>
                    <a:pt x="82" y="240"/>
                  </a:lnTo>
                  <a:lnTo>
                    <a:pt x="73" y="245"/>
                  </a:lnTo>
                  <a:lnTo>
                    <a:pt x="67" y="247"/>
                  </a:lnTo>
                  <a:lnTo>
                    <a:pt x="60" y="254"/>
                  </a:lnTo>
                  <a:lnTo>
                    <a:pt x="55" y="267"/>
                  </a:lnTo>
                  <a:lnTo>
                    <a:pt x="53" y="280"/>
                  </a:lnTo>
                  <a:lnTo>
                    <a:pt x="52" y="290"/>
                  </a:lnTo>
                  <a:lnTo>
                    <a:pt x="55" y="295"/>
                  </a:lnTo>
                  <a:lnTo>
                    <a:pt x="65" y="297"/>
                  </a:lnTo>
                  <a:lnTo>
                    <a:pt x="75" y="297"/>
                  </a:lnTo>
                  <a:lnTo>
                    <a:pt x="83" y="295"/>
                  </a:lnTo>
                  <a:lnTo>
                    <a:pt x="92" y="290"/>
                  </a:lnTo>
                  <a:lnTo>
                    <a:pt x="102" y="287"/>
                  </a:lnTo>
                  <a:lnTo>
                    <a:pt x="112" y="282"/>
                  </a:lnTo>
                  <a:lnTo>
                    <a:pt x="120" y="277"/>
                  </a:lnTo>
                  <a:lnTo>
                    <a:pt x="128" y="274"/>
                  </a:lnTo>
                  <a:lnTo>
                    <a:pt x="135" y="269"/>
                  </a:lnTo>
                  <a:lnTo>
                    <a:pt x="142" y="265"/>
                  </a:lnTo>
                  <a:lnTo>
                    <a:pt x="145" y="262"/>
                  </a:lnTo>
                  <a:lnTo>
                    <a:pt x="150" y="257"/>
                  </a:lnTo>
                  <a:lnTo>
                    <a:pt x="155" y="255"/>
                  </a:lnTo>
                  <a:lnTo>
                    <a:pt x="155" y="259"/>
                  </a:lnTo>
                  <a:lnTo>
                    <a:pt x="150" y="267"/>
                  </a:lnTo>
                  <a:lnTo>
                    <a:pt x="145" y="274"/>
                  </a:lnTo>
                  <a:lnTo>
                    <a:pt x="138" y="282"/>
                  </a:lnTo>
                  <a:lnTo>
                    <a:pt x="132" y="290"/>
                  </a:lnTo>
                  <a:lnTo>
                    <a:pt x="125" y="300"/>
                  </a:lnTo>
                  <a:lnTo>
                    <a:pt x="117" y="309"/>
                  </a:lnTo>
                  <a:lnTo>
                    <a:pt x="110" y="317"/>
                  </a:lnTo>
                  <a:lnTo>
                    <a:pt x="103" y="324"/>
                  </a:lnTo>
                  <a:lnTo>
                    <a:pt x="98" y="327"/>
                  </a:lnTo>
                  <a:lnTo>
                    <a:pt x="97" y="322"/>
                  </a:lnTo>
                  <a:lnTo>
                    <a:pt x="95" y="317"/>
                  </a:lnTo>
                  <a:lnTo>
                    <a:pt x="92" y="312"/>
                  </a:lnTo>
                  <a:lnTo>
                    <a:pt x="88" y="307"/>
                  </a:lnTo>
                  <a:lnTo>
                    <a:pt x="80" y="300"/>
                  </a:lnTo>
                  <a:lnTo>
                    <a:pt x="67" y="299"/>
                  </a:lnTo>
                  <a:lnTo>
                    <a:pt x="53" y="300"/>
                  </a:lnTo>
                  <a:lnTo>
                    <a:pt x="42" y="305"/>
                  </a:lnTo>
                  <a:lnTo>
                    <a:pt x="35" y="314"/>
                  </a:lnTo>
                  <a:lnTo>
                    <a:pt x="33" y="320"/>
                  </a:lnTo>
                  <a:lnTo>
                    <a:pt x="33" y="327"/>
                  </a:lnTo>
                  <a:lnTo>
                    <a:pt x="35" y="334"/>
                  </a:lnTo>
                  <a:lnTo>
                    <a:pt x="27" y="344"/>
                  </a:lnTo>
                  <a:lnTo>
                    <a:pt x="17" y="352"/>
                  </a:lnTo>
                  <a:lnTo>
                    <a:pt x="8" y="359"/>
                  </a:lnTo>
                  <a:lnTo>
                    <a:pt x="3" y="362"/>
                  </a:lnTo>
                  <a:lnTo>
                    <a:pt x="12" y="350"/>
                  </a:lnTo>
                  <a:lnTo>
                    <a:pt x="20" y="339"/>
                  </a:lnTo>
                  <a:lnTo>
                    <a:pt x="25" y="329"/>
                  </a:lnTo>
                  <a:lnTo>
                    <a:pt x="23" y="320"/>
                  </a:lnTo>
                  <a:lnTo>
                    <a:pt x="18" y="315"/>
                  </a:lnTo>
                  <a:lnTo>
                    <a:pt x="13" y="310"/>
                  </a:lnTo>
                  <a:lnTo>
                    <a:pt x="8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0" name="Freeform 966"/>
            <p:cNvSpPr>
              <a:spLocks/>
            </p:cNvSpPr>
            <p:nvPr/>
          </p:nvSpPr>
          <p:spPr bwMode="auto">
            <a:xfrm>
              <a:off x="5336" y="3331"/>
              <a:ext cx="14" cy="23"/>
            </a:xfrm>
            <a:custGeom>
              <a:avLst/>
              <a:gdLst/>
              <a:ahLst/>
              <a:cxnLst>
                <a:cxn ang="0">
                  <a:pos x="28" y="44"/>
                </a:cxn>
                <a:cxn ang="0">
                  <a:pos x="21" y="42"/>
                </a:cxn>
                <a:cxn ang="0">
                  <a:pos x="15" y="42"/>
                </a:cxn>
                <a:cxn ang="0">
                  <a:pos x="10" y="45"/>
                </a:cxn>
                <a:cxn ang="0">
                  <a:pos x="5" y="47"/>
                </a:cxn>
                <a:cxn ang="0">
                  <a:pos x="3" y="35"/>
                </a:cxn>
                <a:cxn ang="0">
                  <a:pos x="1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7"/>
                </a:cxn>
                <a:cxn ang="0">
                  <a:pos x="8" y="15"/>
                </a:cxn>
                <a:cxn ang="0">
                  <a:pos x="13" y="25"/>
                </a:cxn>
                <a:cxn ang="0">
                  <a:pos x="20" y="35"/>
                </a:cxn>
                <a:cxn ang="0">
                  <a:pos x="28" y="44"/>
                </a:cxn>
              </a:cxnLst>
              <a:rect l="0" t="0" r="r" b="b"/>
              <a:pathLst>
                <a:path w="28" h="47">
                  <a:moveTo>
                    <a:pt x="28" y="44"/>
                  </a:moveTo>
                  <a:lnTo>
                    <a:pt x="21" y="42"/>
                  </a:lnTo>
                  <a:lnTo>
                    <a:pt x="15" y="42"/>
                  </a:lnTo>
                  <a:lnTo>
                    <a:pt x="10" y="45"/>
                  </a:lnTo>
                  <a:lnTo>
                    <a:pt x="5" y="47"/>
                  </a:lnTo>
                  <a:lnTo>
                    <a:pt x="3" y="35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8" y="15"/>
                  </a:lnTo>
                  <a:lnTo>
                    <a:pt x="13" y="25"/>
                  </a:lnTo>
                  <a:lnTo>
                    <a:pt x="20" y="3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1" name="Freeform 967"/>
            <p:cNvSpPr>
              <a:spLocks/>
            </p:cNvSpPr>
            <p:nvPr/>
          </p:nvSpPr>
          <p:spPr bwMode="auto">
            <a:xfrm>
              <a:off x="5441" y="3325"/>
              <a:ext cx="247" cy="150"/>
            </a:xfrm>
            <a:custGeom>
              <a:avLst/>
              <a:gdLst/>
              <a:ahLst/>
              <a:cxnLst>
                <a:cxn ang="0">
                  <a:pos x="48" y="212"/>
                </a:cxn>
                <a:cxn ang="0">
                  <a:pos x="95" y="184"/>
                </a:cxn>
                <a:cxn ang="0">
                  <a:pos x="123" y="112"/>
                </a:cxn>
                <a:cxn ang="0">
                  <a:pos x="160" y="57"/>
                </a:cxn>
                <a:cxn ang="0">
                  <a:pos x="207" y="7"/>
                </a:cxn>
                <a:cxn ang="0">
                  <a:pos x="222" y="5"/>
                </a:cxn>
                <a:cxn ang="0">
                  <a:pos x="192" y="37"/>
                </a:cxn>
                <a:cxn ang="0">
                  <a:pos x="147" y="94"/>
                </a:cxn>
                <a:cxn ang="0">
                  <a:pos x="128" y="149"/>
                </a:cxn>
                <a:cxn ang="0">
                  <a:pos x="132" y="162"/>
                </a:cxn>
                <a:cxn ang="0">
                  <a:pos x="163" y="142"/>
                </a:cxn>
                <a:cxn ang="0">
                  <a:pos x="200" y="117"/>
                </a:cxn>
                <a:cxn ang="0">
                  <a:pos x="248" y="61"/>
                </a:cxn>
                <a:cxn ang="0">
                  <a:pos x="320" y="10"/>
                </a:cxn>
                <a:cxn ang="0">
                  <a:pos x="347" y="5"/>
                </a:cxn>
                <a:cxn ang="0">
                  <a:pos x="288" y="47"/>
                </a:cxn>
                <a:cxn ang="0">
                  <a:pos x="232" y="109"/>
                </a:cxn>
                <a:cxn ang="0">
                  <a:pos x="238" y="122"/>
                </a:cxn>
                <a:cxn ang="0">
                  <a:pos x="272" y="116"/>
                </a:cxn>
                <a:cxn ang="0">
                  <a:pos x="302" y="109"/>
                </a:cxn>
                <a:cxn ang="0">
                  <a:pos x="355" y="76"/>
                </a:cxn>
                <a:cxn ang="0">
                  <a:pos x="427" y="42"/>
                </a:cxn>
                <a:cxn ang="0">
                  <a:pos x="445" y="44"/>
                </a:cxn>
                <a:cxn ang="0">
                  <a:pos x="390" y="67"/>
                </a:cxn>
                <a:cxn ang="0">
                  <a:pos x="343" y="104"/>
                </a:cxn>
                <a:cxn ang="0">
                  <a:pos x="393" y="111"/>
                </a:cxn>
                <a:cxn ang="0">
                  <a:pos x="464" y="94"/>
                </a:cxn>
                <a:cxn ang="0">
                  <a:pos x="494" y="86"/>
                </a:cxn>
                <a:cxn ang="0">
                  <a:pos x="450" y="112"/>
                </a:cxn>
                <a:cxn ang="0">
                  <a:pos x="367" y="134"/>
                </a:cxn>
                <a:cxn ang="0">
                  <a:pos x="377" y="157"/>
                </a:cxn>
                <a:cxn ang="0">
                  <a:pos x="430" y="186"/>
                </a:cxn>
                <a:cxn ang="0">
                  <a:pos x="450" y="202"/>
                </a:cxn>
                <a:cxn ang="0">
                  <a:pos x="393" y="184"/>
                </a:cxn>
                <a:cxn ang="0">
                  <a:pos x="323" y="151"/>
                </a:cxn>
                <a:cxn ang="0">
                  <a:pos x="287" y="146"/>
                </a:cxn>
                <a:cxn ang="0">
                  <a:pos x="245" y="149"/>
                </a:cxn>
                <a:cxn ang="0">
                  <a:pos x="262" y="177"/>
                </a:cxn>
                <a:cxn ang="0">
                  <a:pos x="302" y="211"/>
                </a:cxn>
                <a:cxn ang="0">
                  <a:pos x="348" y="237"/>
                </a:cxn>
                <a:cxn ang="0">
                  <a:pos x="365" y="257"/>
                </a:cxn>
                <a:cxn ang="0">
                  <a:pos x="300" y="219"/>
                </a:cxn>
                <a:cxn ang="0">
                  <a:pos x="233" y="177"/>
                </a:cxn>
                <a:cxn ang="0">
                  <a:pos x="202" y="166"/>
                </a:cxn>
                <a:cxn ang="0">
                  <a:pos x="170" y="177"/>
                </a:cxn>
                <a:cxn ang="0">
                  <a:pos x="135" y="189"/>
                </a:cxn>
                <a:cxn ang="0">
                  <a:pos x="133" y="206"/>
                </a:cxn>
                <a:cxn ang="0">
                  <a:pos x="178" y="241"/>
                </a:cxn>
                <a:cxn ang="0">
                  <a:pos x="245" y="286"/>
                </a:cxn>
                <a:cxn ang="0">
                  <a:pos x="253" y="301"/>
                </a:cxn>
                <a:cxn ang="0">
                  <a:pos x="188" y="262"/>
                </a:cxn>
                <a:cxn ang="0">
                  <a:pos x="120" y="221"/>
                </a:cxn>
                <a:cxn ang="0">
                  <a:pos x="77" y="226"/>
                </a:cxn>
                <a:cxn ang="0">
                  <a:pos x="13" y="246"/>
                </a:cxn>
                <a:cxn ang="0">
                  <a:pos x="10" y="239"/>
                </a:cxn>
              </a:cxnLst>
              <a:rect l="0" t="0" r="r" b="b"/>
              <a:pathLst>
                <a:path w="494" h="301">
                  <a:moveTo>
                    <a:pt x="20" y="232"/>
                  </a:moveTo>
                  <a:lnTo>
                    <a:pt x="26" y="227"/>
                  </a:lnTo>
                  <a:lnTo>
                    <a:pt x="37" y="219"/>
                  </a:lnTo>
                  <a:lnTo>
                    <a:pt x="48" y="212"/>
                  </a:lnTo>
                  <a:lnTo>
                    <a:pt x="62" y="204"/>
                  </a:lnTo>
                  <a:lnTo>
                    <a:pt x="75" y="197"/>
                  </a:lnTo>
                  <a:lnTo>
                    <a:pt x="87" y="189"/>
                  </a:lnTo>
                  <a:lnTo>
                    <a:pt x="95" y="184"/>
                  </a:lnTo>
                  <a:lnTo>
                    <a:pt x="98" y="179"/>
                  </a:lnTo>
                  <a:lnTo>
                    <a:pt x="103" y="164"/>
                  </a:lnTo>
                  <a:lnTo>
                    <a:pt x="112" y="139"/>
                  </a:lnTo>
                  <a:lnTo>
                    <a:pt x="123" y="112"/>
                  </a:lnTo>
                  <a:lnTo>
                    <a:pt x="133" y="92"/>
                  </a:lnTo>
                  <a:lnTo>
                    <a:pt x="140" y="82"/>
                  </a:lnTo>
                  <a:lnTo>
                    <a:pt x="148" y="71"/>
                  </a:lnTo>
                  <a:lnTo>
                    <a:pt x="160" y="57"/>
                  </a:lnTo>
                  <a:lnTo>
                    <a:pt x="172" y="42"/>
                  </a:lnTo>
                  <a:lnTo>
                    <a:pt x="185" y="29"/>
                  </a:lnTo>
                  <a:lnTo>
                    <a:pt x="197" y="15"/>
                  </a:lnTo>
                  <a:lnTo>
                    <a:pt x="207" y="7"/>
                  </a:lnTo>
                  <a:lnTo>
                    <a:pt x="213" y="2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2" y="5"/>
                  </a:lnTo>
                  <a:lnTo>
                    <a:pt x="217" y="10"/>
                  </a:lnTo>
                  <a:lnTo>
                    <a:pt x="212" y="15"/>
                  </a:lnTo>
                  <a:lnTo>
                    <a:pt x="203" y="26"/>
                  </a:lnTo>
                  <a:lnTo>
                    <a:pt x="192" y="37"/>
                  </a:lnTo>
                  <a:lnTo>
                    <a:pt x="180" y="52"/>
                  </a:lnTo>
                  <a:lnTo>
                    <a:pt x="167" y="67"/>
                  </a:lnTo>
                  <a:lnTo>
                    <a:pt x="155" y="81"/>
                  </a:lnTo>
                  <a:lnTo>
                    <a:pt x="147" y="94"/>
                  </a:lnTo>
                  <a:lnTo>
                    <a:pt x="142" y="102"/>
                  </a:lnTo>
                  <a:lnTo>
                    <a:pt x="135" y="117"/>
                  </a:lnTo>
                  <a:lnTo>
                    <a:pt x="130" y="132"/>
                  </a:lnTo>
                  <a:lnTo>
                    <a:pt x="128" y="149"/>
                  </a:lnTo>
                  <a:lnTo>
                    <a:pt x="127" y="159"/>
                  </a:lnTo>
                  <a:lnTo>
                    <a:pt x="127" y="164"/>
                  </a:lnTo>
                  <a:lnTo>
                    <a:pt x="128" y="164"/>
                  </a:lnTo>
                  <a:lnTo>
                    <a:pt x="132" y="162"/>
                  </a:lnTo>
                  <a:lnTo>
                    <a:pt x="140" y="159"/>
                  </a:lnTo>
                  <a:lnTo>
                    <a:pt x="147" y="156"/>
                  </a:lnTo>
                  <a:lnTo>
                    <a:pt x="153" y="149"/>
                  </a:lnTo>
                  <a:lnTo>
                    <a:pt x="163" y="142"/>
                  </a:lnTo>
                  <a:lnTo>
                    <a:pt x="173" y="136"/>
                  </a:lnTo>
                  <a:lnTo>
                    <a:pt x="183" y="129"/>
                  </a:lnTo>
                  <a:lnTo>
                    <a:pt x="192" y="122"/>
                  </a:lnTo>
                  <a:lnTo>
                    <a:pt x="200" y="117"/>
                  </a:lnTo>
                  <a:lnTo>
                    <a:pt x="205" y="116"/>
                  </a:lnTo>
                  <a:lnTo>
                    <a:pt x="215" y="97"/>
                  </a:lnTo>
                  <a:lnTo>
                    <a:pt x="230" y="79"/>
                  </a:lnTo>
                  <a:lnTo>
                    <a:pt x="248" y="61"/>
                  </a:lnTo>
                  <a:lnTo>
                    <a:pt x="268" y="44"/>
                  </a:lnTo>
                  <a:lnTo>
                    <a:pt x="287" y="31"/>
                  </a:lnTo>
                  <a:lnTo>
                    <a:pt x="305" y="17"/>
                  </a:lnTo>
                  <a:lnTo>
                    <a:pt x="320" y="10"/>
                  </a:lnTo>
                  <a:lnTo>
                    <a:pt x="330" y="5"/>
                  </a:lnTo>
                  <a:lnTo>
                    <a:pt x="342" y="4"/>
                  </a:lnTo>
                  <a:lnTo>
                    <a:pt x="348" y="4"/>
                  </a:lnTo>
                  <a:lnTo>
                    <a:pt x="347" y="5"/>
                  </a:lnTo>
                  <a:lnTo>
                    <a:pt x="338" y="10"/>
                  </a:lnTo>
                  <a:lnTo>
                    <a:pt x="323" y="19"/>
                  </a:lnTo>
                  <a:lnTo>
                    <a:pt x="307" y="32"/>
                  </a:lnTo>
                  <a:lnTo>
                    <a:pt x="288" y="47"/>
                  </a:lnTo>
                  <a:lnTo>
                    <a:pt x="270" y="64"/>
                  </a:lnTo>
                  <a:lnTo>
                    <a:pt x="253" y="81"/>
                  </a:lnTo>
                  <a:lnTo>
                    <a:pt x="240" y="96"/>
                  </a:lnTo>
                  <a:lnTo>
                    <a:pt x="232" y="109"/>
                  </a:lnTo>
                  <a:lnTo>
                    <a:pt x="228" y="119"/>
                  </a:lnTo>
                  <a:lnTo>
                    <a:pt x="228" y="122"/>
                  </a:lnTo>
                  <a:lnTo>
                    <a:pt x="232" y="124"/>
                  </a:lnTo>
                  <a:lnTo>
                    <a:pt x="238" y="122"/>
                  </a:lnTo>
                  <a:lnTo>
                    <a:pt x="248" y="121"/>
                  </a:lnTo>
                  <a:lnTo>
                    <a:pt x="255" y="119"/>
                  </a:lnTo>
                  <a:lnTo>
                    <a:pt x="263" y="117"/>
                  </a:lnTo>
                  <a:lnTo>
                    <a:pt x="272" y="116"/>
                  </a:lnTo>
                  <a:lnTo>
                    <a:pt x="280" y="114"/>
                  </a:lnTo>
                  <a:lnTo>
                    <a:pt x="288" y="112"/>
                  </a:lnTo>
                  <a:lnTo>
                    <a:pt x="295" y="111"/>
                  </a:lnTo>
                  <a:lnTo>
                    <a:pt x="302" y="109"/>
                  </a:lnTo>
                  <a:lnTo>
                    <a:pt x="307" y="109"/>
                  </a:lnTo>
                  <a:lnTo>
                    <a:pt x="320" y="97"/>
                  </a:lnTo>
                  <a:lnTo>
                    <a:pt x="337" y="87"/>
                  </a:lnTo>
                  <a:lnTo>
                    <a:pt x="355" y="76"/>
                  </a:lnTo>
                  <a:lnTo>
                    <a:pt x="377" y="66"/>
                  </a:lnTo>
                  <a:lnTo>
                    <a:pt x="395" y="56"/>
                  </a:lnTo>
                  <a:lnTo>
                    <a:pt x="413" y="47"/>
                  </a:lnTo>
                  <a:lnTo>
                    <a:pt x="427" y="42"/>
                  </a:lnTo>
                  <a:lnTo>
                    <a:pt x="435" y="37"/>
                  </a:lnTo>
                  <a:lnTo>
                    <a:pt x="444" y="34"/>
                  </a:lnTo>
                  <a:lnTo>
                    <a:pt x="449" y="37"/>
                  </a:lnTo>
                  <a:lnTo>
                    <a:pt x="445" y="44"/>
                  </a:lnTo>
                  <a:lnTo>
                    <a:pt x="435" y="49"/>
                  </a:lnTo>
                  <a:lnTo>
                    <a:pt x="422" y="54"/>
                  </a:lnTo>
                  <a:lnTo>
                    <a:pt x="407" y="59"/>
                  </a:lnTo>
                  <a:lnTo>
                    <a:pt x="390" y="67"/>
                  </a:lnTo>
                  <a:lnTo>
                    <a:pt x="377" y="77"/>
                  </a:lnTo>
                  <a:lnTo>
                    <a:pt x="363" y="86"/>
                  </a:lnTo>
                  <a:lnTo>
                    <a:pt x="352" y="96"/>
                  </a:lnTo>
                  <a:lnTo>
                    <a:pt x="343" y="104"/>
                  </a:lnTo>
                  <a:lnTo>
                    <a:pt x="338" y="112"/>
                  </a:lnTo>
                  <a:lnTo>
                    <a:pt x="355" y="114"/>
                  </a:lnTo>
                  <a:lnTo>
                    <a:pt x="373" y="112"/>
                  </a:lnTo>
                  <a:lnTo>
                    <a:pt x="393" y="111"/>
                  </a:lnTo>
                  <a:lnTo>
                    <a:pt x="413" y="107"/>
                  </a:lnTo>
                  <a:lnTo>
                    <a:pt x="433" y="102"/>
                  </a:lnTo>
                  <a:lnTo>
                    <a:pt x="450" y="99"/>
                  </a:lnTo>
                  <a:lnTo>
                    <a:pt x="464" y="94"/>
                  </a:lnTo>
                  <a:lnTo>
                    <a:pt x="474" y="91"/>
                  </a:lnTo>
                  <a:lnTo>
                    <a:pt x="485" y="86"/>
                  </a:lnTo>
                  <a:lnTo>
                    <a:pt x="492" y="84"/>
                  </a:lnTo>
                  <a:lnTo>
                    <a:pt x="494" y="86"/>
                  </a:lnTo>
                  <a:lnTo>
                    <a:pt x="487" y="92"/>
                  </a:lnTo>
                  <a:lnTo>
                    <a:pt x="479" y="97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32" y="119"/>
                  </a:lnTo>
                  <a:lnTo>
                    <a:pt x="410" y="126"/>
                  </a:lnTo>
                  <a:lnTo>
                    <a:pt x="388" y="131"/>
                  </a:lnTo>
                  <a:lnTo>
                    <a:pt x="367" y="134"/>
                  </a:lnTo>
                  <a:lnTo>
                    <a:pt x="345" y="134"/>
                  </a:lnTo>
                  <a:lnTo>
                    <a:pt x="352" y="141"/>
                  </a:lnTo>
                  <a:lnTo>
                    <a:pt x="363" y="149"/>
                  </a:lnTo>
                  <a:lnTo>
                    <a:pt x="377" y="157"/>
                  </a:lnTo>
                  <a:lnTo>
                    <a:pt x="390" y="166"/>
                  </a:lnTo>
                  <a:lnTo>
                    <a:pt x="405" y="174"/>
                  </a:lnTo>
                  <a:lnTo>
                    <a:pt x="418" y="181"/>
                  </a:lnTo>
                  <a:lnTo>
                    <a:pt x="430" y="186"/>
                  </a:lnTo>
                  <a:lnTo>
                    <a:pt x="439" y="189"/>
                  </a:lnTo>
                  <a:lnTo>
                    <a:pt x="449" y="196"/>
                  </a:lnTo>
                  <a:lnTo>
                    <a:pt x="454" y="199"/>
                  </a:lnTo>
                  <a:lnTo>
                    <a:pt x="450" y="202"/>
                  </a:lnTo>
                  <a:lnTo>
                    <a:pt x="440" y="201"/>
                  </a:lnTo>
                  <a:lnTo>
                    <a:pt x="428" y="197"/>
                  </a:lnTo>
                  <a:lnTo>
                    <a:pt x="413" y="191"/>
                  </a:lnTo>
                  <a:lnTo>
                    <a:pt x="393" y="184"/>
                  </a:lnTo>
                  <a:lnTo>
                    <a:pt x="373" y="176"/>
                  </a:lnTo>
                  <a:lnTo>
                    <a:pt x="353" y="167"/>
                  </a:lnTo>
                  <a:lnTo>
                    <a:pt x="337" y="159"/>
                  </a:lnTo>
                  <a:lnTo>
                    <a:pt x="323" y="151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297" y="146"/>
                  </a:lnTo>
                  <a:lnTo>
                    <a:pt x="287" y="146"/>
                  </a:lnTo>
                  <a:lnTo>
                    <a:pt x="275" y="147"/>
                  </a:lnTo>
                  <a:lnTo>
                    <a:pt x="263" y="147"/>
                  </a:lnTo>
                  <a:lnTo>
                    <a:pt x="253" y="149"/>
                  </a:lnTo>
                  <a:lnTo>
                    <a:pt x="245" y="149"/>
                  </a:lnTo>
                  <a:lnTo>
                    <a:pt x="240" y="151"/>
                  </a:lnTo>
                  <a:lnTo>
                    <a:pt x="245" y="159"/>
                  </a:lnTo>
                  <a:lnTo>
                    <a:pt x="253" y="167"/>
                  </a:lnTo>
                  <a:lnTo>
                    <a:pt x="262" y="177"/>
                  </a:lnTo>
                  <a:lnTo>
                    <a:pt x="272" y="187"/>
                  </a:lnTo>
                  <a:lnTo>
                    <a:pt x="282" y="196"/>
                  </a:lnTo>
                  <a:lnTo>
                    <a:pt x="292" y="204"/>
                  </a:lnTo>
                  <a:lnTo>
                    <a:pt x="302" y="211"/>
                  </a:lnTo>
                  <a:lnTo>
                    <a:pt x="308" y="216"/>
                  </a:lnTo>
                  <a:lnTo>
                    <a:pt x="322" y="222"/>
                  </a:lnTo>
                  <a:lnTo>
                    <a:pt x="335" y="231"/>
                  </a:lnTo>
                  <a:lnTo>
                    <a:pt x="348" y="237"/>
                  </a:lnTo>
                  <a:lnTo>
                    <a:pt x="357" y="242"/>
                  </a:lnTo>
                  <a:lnTo>
                    <a:pt x="363" y="249"/>
                  </a:lnTo>
                  <a:lnTo>
                    <a:pt x="368" y="256"/>
                  </a:lnTo>
                  <a:lnTo>
                    <a:pt x="365" y="257"/>
                  </a:lnTo>
                  <a:lnTo>
                    <a:pt x="348" y="249"/>
                  </a:lnTo>
                  <a:lnTo>
                    <a:pt x="335" y="241"/>
                  </a:lnTo>
                  <a:lnTo>
                    <a:pt x="318" y="231"/>
                  </a:lnTo>
                  <a:lnTo>
                    <a:pt x="300" y="219"/>
                  </a:lnTo>
                  <a:lnTo>
                    <a:pt x="280" y="207"/>
                  </a:lnTo>
                  <a:lnTo>
                    <a:pt x="262" y="196"/>
                  </a:lnTo>
                  <a:lnTo>
                    <a:pt x="247" y="186"/>
                  </a:lnTo>
                  <a:lnTo>
                    <a:pt x="233" y="177"/>
                  </a:lnTo>
                  <a:lnTo>
                    <a:pt x="225" y="171"/>
                  </a:lnTo>
                  <a:lnTo>
                    <a:pt x="217" y="164"/>
                  </a:lnTo>
                  <a:lnTo>
                    <a:pt x="208" y="164"/>
                  </a:lnTo>
                  <a:lnTo>
                    <a:pt x="202" y="166"/>
                  </a:lnTo>
                  <a:lnTo>
                    <a:pt x="193" y="169"/>
                  </a:lnTo>
                  <a:lnTo>
                    <a:pt x="187" y="171"/>
                  </a:lnTo>
                  <a:lnTo>
                    <a:pt x="178" y="174"/>
                  </a:lnTo>
                  <a:lnTo>
                    <a:pt x="170" y="177"/>
                  </a:lnTo>
                  <a:lnTo>
                    <a:pt x="160" y="179"/>
                  </a:lnTo>
                  <a:lnTo>
                    <a:pt x="150" y="182"/>
                  </a:lnTo>
                  <a:lnTo>
                    <a:pt x="142" y="186"/>
                  </a:lnTo>
                  <a:lnTo>
                    <a:pt x="135" y="189"/>
                  </a:lnTo>
                  <a:lnTo>
                    <a:pt x="132" y="191"/>
                  </a:lnTo>
                  <a:lnTo>
                    <a:pt x="128" y="196"/>
                  </a:lnTo>
                  <a:lnTo>
                    <a:pt x="130" y="199"/>
                  </a:lnTo>
                  <a:lnTo>
                    <a:pt x="133" y="206"/>
                  </a:lnTo>
                  <a:lnTo>
                    <a:pt x="142" y="212"/>
                  </a:lnTo>
                  <a:lnTo>
                    <a:pt x="150" y="219"/>
                  </a:lnTo>
                  <a:lnTo>
                    <a:pt x="162" y="229"/>
                  </a:lnTo>
                  <a:lnTo>
                    <a:pt x="178" y="241"/>
                  </a:lnTo>
                  <a:lnTo>
                    <a:pt x="195" y="254"/>
                  </a:lnTo>
                  <a:lnTo>
                    <a:pt x="213" y="266"/>
                  </a:lnTo>
                  <a:lnTo>
                    <a:pt x="230" y="277"/>
                  </a:lnTo>
                  <a:lnTo>
                    <a:pt x="245" y="286"/>
                  </a:lnTo>
                  <a:lnTo>
                    <a:pt x="255" y="291"/>
                  </a:lnTo>
                  <a:lnTo>
                    <a:pt x="263" y="297"/>
                  </a:lnTo>
                  <a:lnTo>
                    <a:pt x="263" y="301"/>
                  </a:lnTo>
                  <a:lnTo>
                    <a:pt x="253" y="301"/>
                  </a:lnTo>
                  <a:lnTo>
                    <a:pt x="237" y="292"/>
                  </a:lnTo>
                  <a:lnTo>
                    <a:pt x="223" y="284"/>
                  </a:lnTo>
                  <a:lnTo>
                    <a:pt x="208" y="274"/>
                  </a:lnTo>
                  <a:lnTo>
                    <a:pt x="188" y="262"/>
                  </a:lnTo>
                  <a:lnTo>
                    <a:pt x="168" y="249"/>
                  </a:lnTo>
                  <a:lnTo>
                    <a:pt x="150" y="237"/>
                  </a:lnTo>
                  <a:lnTo>
                    <a:pt x="132" y="227"/>
                  </a:lnTo>
                  <a:lnTo>
                    <a:pt x="120" y="221"/>
                  </a:lnTo>
                  <a:lnTo>
                    <a:pt x="112" y="217"/>
                  </a:lnTo>
                  <a:lnTo>
                    <a:pt x="105" y="217"/>
                  </a:lnTo>
                  <a:lnTo>
                    <a:pt x="93" y="221"/>
                  </a:lnTo>
                  <a:lnTo>
                    <a:pt x="77" y="226"/>
                  </a:lnTo>
                  <a:lnTo>
                    <a:pt x="60" y="232"/>
                  </a:lnTo>
                  <a:lnTo>
                    <a:pt x="42" y="237"/>
                  </a:lnTo>
                  <a:lnTo>
                    <a:pt x="26" y="242"/>
                  </a:lnTo>
                  <a:lnTo>
                    <a:pt x="13" y="246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3" y="244"/>
                  </a:lnTo>
                  <a:lnTo>
                    <a:pt x="10" y="239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2" name="Freeform 968"/>
            <p:cNvSpPr>
              <a:spLocks/>
            </p:cNvSpPr>
            <p:nvPr/>
          </p:nvSpPr>
          <p:spPr bwMode="auto">
            <a:xfrm>
              <a:off x="5391" y="3476"/>
              <a:ext cx="179" cy="148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48" y="31"/>
                </a:cxn>
                <a:cxn ang="0">
                  <a:pos x="70" y="36"/>
                </a:cxn>
                <a:cxn ang="0">
                  <a:pos x="135" y="24"/>
                </a:cxn>
                <a:cxn ang="0">
                  <a:pos x="208" y="19"/>
                </a:cxn>
                <a:cxn ang="0">
                  <a:pos x="248" y="31"/>
                </a:cxn>
                <a:cxn ang="0">
                  <a:pos x="223" y="32"/>
                </a:cxn>
                <a:cxn ang="0">
                  <a:pos x="173" y="34"/>
                </a:cxn>
                <a:cxn ang="0">
                  <a:pos x="111" y="42"/>
                </a:cxn>
                <a:cxn ang="0">
                  <a:pos x="96" y="56"/>
                </a:cxn>
                <a:cxn ang="0">
                  <a:pos x="126" y="69"/>
                </a:cxn>
                <a:cxn ang="0">
                  <a:pos x="152" y="79"/>
                </a:cxn>
                <a:cxn ang="0">
                  <a:pos x="198" y="79"/>
                </a:cxn>
                <a:cxn ang="0">
                  <a:pos x="275" y="87"/>
                </a:cxn>
                <a:cxn ang="0">
                  <a:pos x="325" y="106"/>
                </a:cxn>
                <a:cxn ang="0">
                  <a:pos x="328" y="117"/>
                </a:cxn>
                <a:cxn ang="0">
                  <a:pos x="288" y="104"/>
                </a:cxn>
                <a:cxn ang="0">
                  <a:pos x="227" y="96"/>
                </a:cxn>
                <a:cxn ang="0">
                  <a:pos x="180" y="99"/>
                </a:cxn>
                <a:cxn ang="0">
                  <a:pos x="222" y="127"/>
                </a:cxn>
                <a:cxn ang="0">
                  <a:pos x="257" y="136"/>
                </a:cxn>
                <a:cxn ang="0">
                  <a:pos x="315" y="151"/>
                </a:cxn>
                <a:cxn ang="0">
                  <a:pos x="357" y="197"/>
                </a:cxn>
                <a:cxn ang="0">
                  <a:pos x="322" y="172"/>
                </a:cxn>
                <a:cxn ang="0">
                  <a:pos x="278" y="156"/>
                </a:cxn>
                <a:cxn ang="0">
                  <a:pos x="267" y="171"/>
                </a:cxn>
                <a:cxn ang="0">
                  <a:pos x="312" y="217"/>
                </a:cxn>
                <a:cxn ang="0">
                  <a:pos x="340" y="249"/>
                </a:cxn>
                <a:cxn ang="0">
                  <a:pos x="350" y="272"/>
                </a:cxn>
                <a:cxn ang="0">
                  <a:pos x="347" y="284"/>
                </a:cxn>
                <a:cxn ang="0">
                  <a:pos x="297" y="221"/>
                </a:cxn>
                <a:cxn ang="0">
                  <a:pos x="248" y="169"/>
                </a:cxn>
                <a:cxn ang="0">
                  <a:pos x="230" y="166"/>
                </a:cxn>
                <a:cxn ang="0">
                  <a:pos x="237" y="196"/>
                </a:cxn>
                <a:cxn ang="0">
                  <a:pos x="263" y="264"/>
                </a:cxn>
                <a:cxn ang="0">
                  <a:pos x="257" y="267"/>
                </a:cxn>
                <a:cxn ang="0">
                  <a:pos x="225" y="207"/>
                </a:cxn>
                <a:cxn ang="0">
                  <a:pos x="203" y="139"/>
                </a:cxn>
                <a:cxn ang="0">
                  <a:pos x="177" y="122"/>
                </a:cxn>
                <a:cxn ang="0">
                  <a:pos x="157" y="111"/>
                </a:cxn>
                <a:cxn ang="0">
                  <a:pos x="147" y="104"/>
                </a:cxn>
                <a:cxn ang="0">
                  <a:pos x="143" y="136"/>
                </a:cxn>
                <a:cxn ang="0">
                  <a:pos x="178" y="227"/>
                </a:cxn>
                <a:cxn ang="0">
                  <a:pos x="180" y="242"/>
                </a:cxn>
                <a:cxn ang="0">
                  <a:pos x="158" y="217"/>
                </a:cxn>
                <a:cxn ang="0">
                  <a:pos x="133" y="162"/>
                </a:cxn>
                <a:cxn ang="0">
                  <a:pos x="128" y="94"/>
                </a:cxn>
                <a:cxn ang="0">
                  <a:pos x="108" y="79"/>
                </a:cxn>
                <a:cxn ang="0">
                  <a:pos x="85" y="69"/>
                </a:cxn>
                <a:cxn ang="0">
                  <a:pos x="70" y="77"/>
                </a:cxn>
                <a:cxn ang="0">
                  <a:pos x="78" y="136"/>
                </a:cxn>
                <a:cxn ang="0">
                  <a:pos x="91" y="201"/>
                </a:cxn>
                <a:cxn ang="0">
                  <a:pos x="91" y="217"/>
                </a:cxn>
                <a:cxn ang="0">
                  <a:pos x="73" y="166"/>
                </a:cxn>
                <a:cxn ang="0">
                  <a:pos x="53" y="59"/>
                </a:cxn>
                <a:cxn ang="0">
                  <a:pos x="25" y="31"/>
                </a:cxn>
                <a:cxn ang="0">
                  <a:pos x="6" y="12"/>
                </a:cxn>
                <a:cxn ang="0">
                  <a:pos x="0" y="2"/>
                </a:cxn>
                <a:cxn ang="0">
                  <a:pos x="11" y="5"/>
                </a:cxn>
              </a:cxnLst>
              <a:rect l="0" t="0" r="r" b="b"/>
              <a:pathLst>
                <a:path w="357" h="297">
                  <a:moveTo>
                    <a:pt x="11" y="5"/>
                  </a:moveTo>
                  <a:lnTo>
                    <a:pt x="18" y="10"/>
                  </a:lnTo>
                  <a:lnTo>
                    <a:pt x="25" y="15"/>
                  </a:lnTo>
                  <a:lnTo>
                    <a:pt x="33" y="21"/>
                  </a:lnTo>
                  <a:lnTo>
                    <a:pt x="40" y="26"/>
                  </a:lnTo>
                  <a:lnTo>
                    <a:pt x="48" y="31"/>
                  </a:lnTo>
                  <a:lnTo>
                    <a:pt x="55" y="34"/>
                  </a:lnTo>
                  <a:lnTo>
                    <a:pt x="63" y="36"/>
                  </a:lnTo>
                  <a:lnTo>
                    <a:pt x="70" y="36"/>
                  </a:lnTo>
                  <a:lnTo>
                    <a:pt x="88" y="31"/>
                  </a:lnTo>
                  <a:lnTo>
                    <a:pt x="110" y="27"/>
                  </a:lnTo>
                  <a:lnTo>
                    <a:pt x="135" y="24"/>
                  </a:lnTo>
                  <a:lnTo>
                    <a:pt x="160" y="21"/>
                  </a:lnTo>
                  <a:lnTo>
                    <a:pt x="185" y="19"/>
                  </a:lnTo>
                  <a:lnTo>
                    <a:pt x="208" y="19"/>
                  </a:lnTo>
                  <a:lnTo>
                    <a:pt x="227" y="21"/>
                  </a:lnTo>
                  <a:lnTo>
                    <a:pt x="238" y="24"/>
                  </a:lnTo>
                  <a:lnTo>
                    <a:pt x="248" y="31"/>
                  </a:lnTo>
                  <a:lnTo>
                    <a:pt x="248" y="32"/>
                  </a:lnTo>
                  <a:lnTo>
                    <a:pt x="240" y="34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5" y="32"/>
                  </a:lnTo>
                  <a:lnTo>
                    <a:pt x="173" y="34"/>
                  </a:lnTo>
                  <a:lnTo>
                    <a:pt x="152" y="36"/>
                  </a:lnTo>
                  <a:lnTo>
                    <a:pt x="130" y="39"/>
                  </a:lnTo>
                  <a:lnTo>
                    <a:pt x="111" y="42"/>
                  </a:lnTo>
                  <a:lnTo>
                    <a:pt x="96" y="46"/>
                  </a:lnTo>
                  <a:lnTo>
                    <a:pt x="88" y="51"/>
                  </a:lnTo>
                  <a:lnTo>
                    <a:pt x="96" y="56"/>
                  </a:lnTo>
                  <a:lnTo>
                    <a:pt x="105" y="61"/>
                  </a:lnTo>
                  <a:lnTo>
                    <a:pt x="115" y="64"/>
                  </a:lnTo>
                  <a:lnTo>
                    <a:pt x="126" y="69"/>
                  </a:lnTo>
                  <a:lnTo>
                    <a:pt x="137" y="72"/>
                  </a:lnTo>
                  <a:lnTo>
                    <a:pt x="145" y="76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75" y="79"/>
                  </a:lnTo>
                  <a:lnTo>
                    <a:pt x="198" y="79"/>
                  </a:lnTo>
                  <a:lnTo>
                    <a:pt x="223" y="79"/>
                  </a:lnTo>
                  <a:lnTo>
                    <a:pt x="250" y="82"/>
                  </a:lnTo>
                  <a:lnTo>
                    <a:pt x="275" y="87"/>
                  </a:lnTo>
                  <a:lnTo>
                    <a:pt x="297" y="92"/>
                  </a:lnTo>
                  <a:lnTo>
                    <a:pt x="313" y="99"/>
                  </a:lnTo>
                  <a:lnTo>
                    <a:pt x="325" y="106"/>
                  </a:lnTo>
                  <a:lnTo>
                    <a:pt x="335" y="116"/>
                  </a:lnTo>
                  <a:lnTo>
                    <a:pt x="335" y="119"/>
                  </a:lnTo>
                  <a:lnTo>
                    <a:pt x="328" y="117"/>
                  </a:lnTo>
                  <a:lnTo>
                    <a:pt x="315" y="112"/>
                  </a:lnTo>
                  <a:lnTo>
                    <a:pt x="303" y="109"/>
                  </a:lnTo>
                  <a:lnTo>
                    <a:pt x="288" y="104"/>
                  </a:lnTo>
                  <a:lnTo>
                    <a:pt x="268" y="101"/>
                  </a:lnTo>
                  <a:lnTo>
                    <a:pt x="248" y="97"/>
                  </a:lnTo>
                  <a:lnTo>
                    <a:pt x="227" y="96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80" y="99"/>
                  </a:lnTo>
                  <a:lnTo>
                    <a:pt x="197" y="111"/>
                  </a:lnTo>
                  <a:lnTo>
                    <a:pt x="212" y="121"/>
                  </a:lnTo>
                  <a:lnTo>
                    <a:pt x="222" y="127"/>
                  </a:lnTo>
                  <a:lnTo>
                    <a:pt x="227" y="134"/>
                  </a:lnTo>
                  <a:lnTo>
                    <a:pt x="240" y="134"/>
                  </a:lnTo>
                  <a:lnTo>
                    <a:pt x="257" y="136"/>
                  </a:lnTo>
                  <a:lnTo>
                    <a:pt x="275" y="139"/>
                  </a:lnTo>
                  <a:lnTo>
                    <a:pt x="295" y="142"/>
                  </a:lnTo>
                  <a:lnTo>
                    <a:pt x="315" y="151"/>
                  </a:lnTo>
                  <a:lnTo>
                    <a:pt x="333" y="162"/>
                  </a:lnTo>
                  <a:lnTo>
                    <a:pt x="347" y="177"/>
                  </a:lnTo>
                  <a:lnTo>
                    <a:pt x="357" y="197"/>
                  </a:lnTo>
                  <a:lnTo>
                    <a:pt x="347" y="189"/>
                  </a:lnTo>
                  <a:lnTo>
                    <a:pt x="335" y="181"/>
                  </a:lnTo>
                  <a:lnTo>
                    <a:pt x="322" y="172"/>
                  </a:lnTo>
                  <a:lnTo>
                    <a:pt x="307" y="166"/>
                  </a:lnTo>
                  <a:lnTo>
                    <a:pt x="293" y="159"/>
                  </a:lnTo>
                  <a:lnTo>
                    <a:pt x="278" y="156"/>
                  </a:lnTo>
                  <a:lnTo>
                    <a:pt x="263" y="154"/>
                  </a:lnTo>
                  <a:lnTo>
                    <a:pt x="250" y="154"/>
                  </a:lnTo>
                  <a:lnTo>
                    <a:pt x="267" y="171"/>
                  </a:lnTo>
                  <a:lnTo>
                    <a:pt x="282" y="187"/>
                  </a:lnTo>
                  <a:lnTo>
                    <a:pt x="297" y="202"/>
                  </a:lnTo>
                  <a:lnTo>
                    <a:pt x="312" y="217"/>
                  </a:lnTo>
                  <a:lnTo>
                    <a:pt x="323" y="231"/>
                  </a:lnTo>
                  <a:lnTo>
                    <a:pt x="333" y="242"/>
                  </a:lnTo>
                  <a:lnTo>
                    <a:pt x="340" y="249"/>
                  </a:lnTo>
                  <a:lnTo>
                    <a:pt x="343" y="254"/>
                  </a:lnTo>
                  <a:lnTo>
                    <a:pt x="347" y="262"/>
                  </a:lnTo>
                  <a:lnTo>
                    <a:pt x="350" y="272"/>
                  </a:lnTo>
                  <a:lnTo>
                    <a:pt x="353" y="286"/>
                  </a:lnTo>
                  <a:lnTo>
                    <a:pt x="357" y="297"/>
                  </a:lnTo>
                  <a:lnTo>
                    <a:pt x="347" y="284"/>
                  </a:lnTo>
                  <a:lnTo>
                    <a:pt x="333" y="266"/>
                  </a:lnTo>
                  <a:lnTo>
                    <a:pt x="315" y="244"/>
                  </a:lnTo>
                  <a:lnTo>
                    <a:pt x="297" y="221"/>
                  </a:lnTo>
                  <a:lnTo>
                    <a:pt x="278" y="199"/>
                  </a:lnTo>
                  <a:lnTo>
                    <a:pt x="262" y="182"/>
                  </a:lnTo>
                  <a:lnTo>
                    <a:pt x="248" y="169"/>
                  </a:lnTo>
                  <a:lnTo>
                    <a:pt x="240" y="162"/>
                  </a:lnTo>
                  <a:lnTo>
                    <a:pt x="233" y="161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32" y="181"/>
                  </a:lnTo>
                  <a:lnTo>
                    <a:pt x="237" y="196"/>
                  </a:lnTo>
                  <a:lnTo>
                    <a:pt x="245" y="222"/>
                  </a:lnTo>
                  <a:lnTo>
                    <a:pt x="257" y="247"/>
                  </a:lnTo>
                  <a:lnTo>
                    <a:pt x="263" y="264"/>
                  </a:lnTo>
                  <a:lnTo>
                    <a:pt x="265" y="271"/>
                  </a:lnTo>
                  <a:lnTo>
                    <a:pt x="262" y="271"/>
                  </a:lnTo>
                  <a:lnTo>
                    <a:pt x="257" y="267"/>
                  </a:lnTo>
                  <a:lnTo>
                    <a:pt x="250" y="259"/>
                  </a:lnTo>
                  <a:lnTo>
                    <a:pt x="240" y="239"/>
                  </a:lnTo>
                  <a:lnTo>
                    <a:pt x="225" y="207"/>
                  </a:lnTo>
                  <a:lnTo>
                    <a:pt x="213" y="172"/>
                  </a:lnTo>
                  <a:lnTo>
                    <a:pt x="213" y="147"/>
                  </a:lnTo>
                  <a:lnTo>
                    <a:pt x="203" y="139"/>
                  </a:lnTo>
                  <a:lnTo>
                    <a:pt x="195" y="132"/>
                  </a:lnTo>
                  <a:lnTo>
                    <a:pt x="185" y="127"/>
                  </a:lnTo>
                  <a:lnTo>
                    <a:pt x="177" y="122"/>
                  </a:lnTo>
                  <a:lnTo>
                    <a:pt x="168" y="117"/>
                  </a:lnTo>
                  <a:lnTo>
                    <a:pt x="162" y="114"/>
                  </a:lnTo>
                  <a:lnTo>
                    <a:pt x="157" y="111"/>
                  </a:lnTo>
                  <a:lnTo>
                    <a:pt x="153" y="109"/>
                  </a:lnTo>
                  <a:lnTo>
                    <a:pt x="150" y="106"/>
                  </a:lnTo>
                  <a:lnTo>
                    <a:pt x="147" y="104"/>
                  </a:lnTo>
                  <a:lnTo>
                    <a:pt x="143" y="107"/>
                  </a:lnTo>
                  <a:lnTo>
                    <a:pt x="142" y="116"/>
                  </a:lnTo>
                  <a:lnTo>
                    <a:pt x="143" y="136"/>
                  </a:lnTo>
                  <a:lnTo>
                    <a:pt x="150" y="166"/>
                  </a:lnTo>
                  <a:lnTo>
                    <a:pt x="162" y="201"/>
                  </a:lnTo>
                  <a:lnTo>
                    <a:pt x="178" y="227"/>
                  </a:lnTo>
                  <a:lnTo>
                    <a:pt x="187" y="239"/>
                  </a:lnTo>
                  <a:lnTo>
                    <a:pt x="187" y="244"/>
                  </a:lnTo>
                  <a:lnTo>
                    <a:pt x="180" y="242"/>
                  </a:lnTo>
                  <a:lnTo>
                    <a:pt x="172" y="236"/>
                  </a:lnTo>
                  <a:lnTo>
                    <a:pt x="167" y="229"/>
                  </a:lnTo>
                  <a:lnTo>
                    <a:pt x="158" y="217"/>
                  </a:lnTo>
                  <a:lnTo>
                    <a:pt x="150" y="201"/>
                  </a:lnTo>
                  <a:lnTo>
                    <a:pt x="140" y="182"/>
                  </a:lnTo>
                  <a:lnTo>
                    <a:pt x="133" y="162"/>
                  </a:lnTo>
                  <a:lnTo>
                    <a:pt x="128" y="141"/>
                  </a:lnTo>
                  <a:lnTo>
                    <a:pt x="126" y="117"/>
                  </a:lnTo>
                  <a:lnTo>
                    <a:pt x="128" y="94"/>
                  </a:lnTo>
                  <a:lnTo>
                    <a:pt x="121" y="89"/>
                  </a:lnTo>
                  <a:lnTo>
                    <a:pt x="115" y="84"/>
                  </a:lnTo>
                  <a:lnTo>
                    <a:pt x="108" y="79"/>
                  </a:lnTo>
                  <a:lnTo>
                    <a:pt x="100" y="76"/>
                  </a:lnTo>
                  <a:lnTo>
                    <a:pt x="91" y="72"/>
                  </a:lnTo>
                  <a:lnTo>
                    <a:pt x="85" y="69"/>
                  </a:lnTo>
                  <a:lnTo>
                    <a:pt x="80" y="66"/>
                  </a:lnTo>
                  <a:lnTo>
                    <a:pt x="75" y="64"/>
                  </a:lnTo>
                  <a:lnTo>
                    <a:pt x="70" y="77"/>
                  </a:lnTo>
                  <a:lnTo>
                    <a:pt x="71" y="97"/>
                  </a:lnTo>
                  <a:lnTo>
                    <a:pt x="75" y="119"/>
                  </a:lnTo>
                  <a:lnTo>
                    <a:pt x="78" y="136"/>
                  </a:lnTo>
                  <a:lnTo>
                    <a:pt x="81" y="154"/>
                  </a:lnTo>
                  <a:lnTo>
                    <a:pt x="86" y="177"/>
                  </a:lnTo>
                  <a:lnTo>
                    <a:pt x="91" y="201"/>
                  </a:lnTo>
                  <a:lnTo>
                    <a:pt x="96" y="216"/>
                  </a:lnTo>
                  <a:lnTo>
                    <a:pt x="96" y="219"/>
                  </a:lnTo>
                  <a:lnTo>
                    <a:pt x="91" y="217"/>
                  </a:lnTo>
                  <a:lnTo>
                    <a:pt x="85" y="209"/>
                  </a:lnTo>
                  <a:lnTo>
                    <a:pt x="78" y="194"/>
                  </a:lnTo>
                  <a:lnTo>
                    <a:pt x="73" y="166"/>
                  </a:lnTo>
                  <a:lnTo>
                    <a:pt x="65" y="124"/>
                  </a:lnTo>
                  <a:lnTo>
                    <a:pt x="58" y="84"/>
                  </a:lnTo>
                  <a:lnTo>
                    <a:pt x="53" y="59"/>
                  </a:lnTo>
                  <a:lnTo>
                    <a:pt x="43" y="49"/>
                  </a:lnTo>
                  <a:lnTo>
                    <a:pt x="33" y="39"/>
                  </a:lnTo>
                  <a:lnTo>
                    <a:pt x="25" y="31"/>
                  </a:lnTo>
                  <a:lnTo>
                    <a:pt x="16" y="24"/>
                  </a:lnTo>
                  <a:lnTo>
                    <a:pt x="11" y="17"/>
                  </a:lnTo>
                  <a:lnTo>
                    <a:pt x="6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3" name="Freeform 969"/>
            <p:cNvSpPr>
              <a:spLocks/>
            </p:cNvSpPr>
            <p:nvPr/>
          </p:nvSpPr>
          <p:spPr bwMode="auto">
            <a:xfrm>
              <a:off x="5300" y="3493"/>
              <a:ext cx="122" cy="205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15" y="48"/>
                </a:cxn>
                <a:cxn ang="0">
                  <a:pos x="122" y="65"/>
                </a:cxn>
                <a:cxn ang="0">
                  <a:pos x="139" y="78"/>
                </a:cxn>
                <a:cxn ang="0">
                  <a:pos x="164" y="100"/>
                </a:cxn>
                <a:cxn ang="0">
                  <a:pos x="190" y="130"/>
                </a:cxn>
                <a:cxn ang="0">
                  <a:pos x="219" y="181"/>
                </a:cxn>
                <a:cxn ang="0">
                  <a:pos x="242" y="218"/>
                </a:cxn>
                <a:cxn ang="0">
                  <a:pos x="245" y="235"/>
                </a:cxn>
                <a:cxn ang="0">
                  <a:pos x="239" y="235"/>
                </a:cxn>
                <a:cxn ang="0">
                  <a:pos x="229" y="215"/>
                </a:cxn>
                <a:cxn ang="0">
                  <a:pos x="212" y="186"/>
                </a:cxn>
                <a:cxn ang="0">
                  <a:pos x="192" y="153"/>
                </a:cxn>
                <a:cxn ang="0">
                  <a:pos x="172" y="126"/>
                </a:cxn>
                <a:cxn ang="0">
                  <a:pos x="154" y="111"/>
                </a:cxn>
                <a:cxn ang="0">
                  <a:pos x="137" y="100"/>
                </a:cxn>
                <a:cxn ang="0">
                  <a:pos x="130" y="120"/>
                </a:cxn>
                <a:cxn ang="0">
                  <a:pos x="132" y="165"/>
                </a:cxn>
                <a:cxn ang="0">
                  <a:pos x="144" y="190"/>
                </a:cxn>
                <a:cxn ang="0">
                  <a:pos x="174" y="216"/>
                </a:cxn>
                <a:cxn ang="0">
                  <a:pos x="204" y="253"/>
                </a:cxn>
                <a:cxn ang="0">
                  <a:pos x="227" y="300"/>
                </a:cxn>
                <a:cxn ang="0">
                  <a:pos x="230" y="337"/>
                </a:cxn>
                <a:cxn ang="0">
                  <a:pos x="219" y="318"/>
                </a:cxn>
                <a:cxn ang="0">
                  <a:pos x="202" y="278"/>
                </a:cxn>
                <a:cxn ang="0">
                  <a:pos x="185" y="251"/>
                </a:cxn>
                <a:cxn ang="0">
                  <a:pos x="164" y="230"/>
                </a:cxn>
                <a:cxn ang="0">
                  <a:pos x="144" y="216"/>
                </a:cxn>
                <a:cxn ang="0">
                  <a:pos x="149" y="248"/>
                </a:cxn>
                <a:cxn ang="0">
                  <a:pos x="162" y="352"/>
                </a:cxn>
                <a:cxn ang="0">
                  <a:pos x="157" y="407"/>
                </a:cxn>
                <a:cxn ang="0">
                  <a:pos x="154" y="402"/>
                </a:cxn>
                <a:cxn ang="0">
                  <a:pos x="150" y="358"/>
                </a:cxn>
                <a:cxn ang="0">
                  <a:pos x="129" y="260"/>
                </a:cxn>
                <a:cxn ang="0">
                  <a:pos x="110" y="236"/>
                </a:cxn>
                <a:cxn ang="0">
                  <a:pos x="90" y="255"/>
                </a:cxn>
                <a:cxn ang="0">
                  <a:pos x="72" y="280"/>
                </a:cxn>
                <a:cxn ang="0">
                  <a:pos x="59" y="308"/>
                </a:cxn>
                <a:cxn ang="0">
                  <a:pos x="52" y="332"/>
                </a:cxn>
                <a:cxn ang="0">
                  <a:pos x="45" y="323"/>
                </a:cxn>
                <a:cxn ang="0">
                  <a:pos x="54" y="295"/>
                </a:cxn>
                <a:cxn ang="0">
                  <a:pos x="69" y="265"/>
                </a:cxn>
                <a:cxn ang="0">
                  <a:pos x="87" y="233"/>
                </a:cxn>
                <a:cxn ang="0">
                  <a:pos x="104" y="206"/>
                </a:cxn>
                <a:cxn ang="0">
                  <a:pos x="110" y="173"/>
                </a:cxn>
                <a:cxn ang="0">
                  <a:pos x="110" y="118"/>
                </a:cxn>
                <a:cxn ang="0">
                  <a:pos x="97" y="110"/>
                </a:cxn>
                <a:cxn ang="0">
                  <a:pos x="67" y="138"/>
                </a:cxn>
                <a:cxn ang="0">
                  <a:pos x="35" y="175"/>
                </a:cxn>
                <a:cxn ang="0">
                  <a:pos x="14" y="213"/>
                </a:cxn>
                <a:cxn ang="0">
                  <a:pos x="5" y="238"/>
                </a:cxn>
                <a:cxn ang="0">
                  <a:pos x="0" y="231"/>
                </a:cxn>
                <a:cxn ang="0">
                  <a:pos x="7" y="208"/>
                </a:cxn>
                <a:cxn ang="0">
                  <a:pos x="27" y="171"/>
                </a:cxn>
                <a:cxn ang="0">
                  <a:pos x="57" y="126"/>
                </a:cxn>
                <a:cxn ang="0">
                  <a:pos x="89" y="88"/>
                </a:cxn>
                <a:cxn ang="0">
                  <a:pos x="109" y="63"/>
                </a:cxn>
                <a:cxn ang="0">
                  <a:pos x="104" y="26"/>
                </a:cxn>
                <a:cxn ang="0">
                  <a:pos x="100" y="11"/>
                </a:cxn>
                <a:cxn ang="0">
                  <a:pos x="104" y="5"/>
                </a:cxn>
              </a:cxnLst>
              <a:rect l="0" t="0" r="r" b="b"/>
              <a:pathLst>
                <a:path w="245" h="408">
                  <a:moveTo>
                    <a:pt x="105" y="0"/>
                  </a:moveTo>
                  <a:lnTo>
                    <a:pt x="109" y="3"/>
                  </a:lnTo>
                  <a:lnTo>
                    <a:pt x="112" y="23"/>
                  </a:lnTo>
                  <a:lnTo>
                    <a:pt x="115" y="48"/>
                  </a:lnTo>
                  <a:lnTo>
                    <a:pt x="119" y="61"/>
                  </a:lnTo>
                  <a:lnTo>
                    <a:pt x="122" y="65"/>
                  </a:lnTo>
                  <a:lnTo>
                    <a:pt x="129" y="71"/>
                  </a:lnTo>
                  <a:lnTo>
                    <a:pt x="139" y="78"/>
                  </a:lnTo>
                  <a:lnTo>
                    <a:pt x="152" y="88"/>
                  </a:lnTo>
                  <a:lnTo>
                    <a:pt x="164" y="100"/>
                  </a:lnTo>
                  <a:lnTo>
                    <a:pt x="177" y="115"/>
                  </a:lnTo>
                  <a:lnTo>
                    <a:pt x="190" y="130"/>
                  </a:lnTo>
                  <a:lnTo>
                    <a:pt x="200" y="148"/>
                  </a:lnTo>
                  <a:lnTo>
                    <a:pt x="219" y="181"/>
                  </a:lnTo>
                  <a:lnTo>
                    <a:pt x="232" y="203"/>
                  </a:lnTo>
                  <a:lnTo>
                    <a:pt x="242" y="218"/>
                  </a:lnTo>
                  <a:lnTo>
                    <a:pt x="245" y="228"/>
                  </a:lnTo>
                  <a:lnTo>
                    <a:pt x="245" y="235"/>
                  </a:lnTo>
                  <a:lnTo>
                    <a:pt x="244" y="238"/>
                  </a:lnTo>
                  <a:lnTo>
                    <a:pt x="239" y="235"/>
                  </a:lnTo>
                  <a:lnTo>
                    <a:pt x="234" y="225"/>
                  </a:lnTo>
                  <a:lnTo>
                    <a:pt x="229" y="215"/>
                  </a:lnTo>
                  <a:lnTo>
                    <a:pt x="222" y="201"/>
                  </a:lnTo>
                  <a:lnTo>
                    <a:pt x="212" y="186"/>
                  </a:lnTo>
                  <a:lnTo>
                    <a:pt x="202" y="170"/>
                  </a:lnTo>
                  <a:lnTo>
                    <a:pt x="192" y="153"/>
                  </a:lnTo>
                  <a:lnTo>
                    <a:pt x="182" y="138"/>
                  </a:lnTo>
                  <a:lnTo>
                    <a:pt x="172" y="126"/>
                  </a:lnTo>
                  <a:lnTo>
                    <a:pt x="165" y="120"/>
                  </a:lnTo>
                  <a:lnTo>
                    <a:pt x="154" y="111"/>
                  </a:lnTo>
                  <a:lnTo>
                    <a:pt x="145" y="105"/>
                  </a:lnTo>
                  <a:lnTo>
                    <a:pt x="137" y="100"/>
                  </a:lnTo>
                  <a:lnTo>
                    <a:pt x="130" y="98"/>
                  </a:lnTo>
                  <a:lnTo>
                    <a:pt x="130" y="120"/>
                  </a:lnTo>
                  <a:lnTo>
                    <a:pt x="130" y="143"/>
                  </a:lnTo>
                  <a:lnTo>
                    <a:pt x="132" y="165"/>
                  </a:lnTo>
                  <a:lnTo>
                    <a:pt x="134" y="181"/>
                  </a:lnTo>
                  <a:lnTo>
                    <a:pt x="144" y="190"/>
                  </a:lnTo>
                  <a:lnTo>
                    <a:pt x="159" y="201"/>
                  </a:lnTo>
                  <a:lnTo>
                    <a:pt x="174" y="216"/>
                  </a:lnTo>
                  <a:lnTo>
                    <a:pt x="190" y="233"/>
                  </a:lnTo>
                  <a:lnTo>
                    <a:pt x="204" y="253"/>
                  </a:lnTo>
                  <a:lnTo>
                    <a:pt x="217" y="275"/>
                  </a:lnTo>
                  <a:lnTo>
                    <a:pt x="227" y="300"/>
                  </a:lnTo>
                  <a:lnTo>
                    <a:pt x="230" y="327"/>
                  </a:lnTo>
                  <a:lnTo>
                    <a:pt x="230" y="337"/>
                  </a:lnTo>
                  <a:lnTo>
                    <a:pt x="225" y="333"/>
                  </a:lnTo>
                  <a:lnTo>
                    <a:pt x="219" y="318"/>
                  </a:lnTo>
                  <a:lnTo>
                    <a:pt x="209" y="293"/>
                  </a:lnTo>
                  <a:lnTo>
                    <a:pt x="202" y="278"/>
                  </a:lnTo>
                  <a:lnTo>
                    <a:pt x="194" y="265"/>
                  </a:lnTo>
                  <a:lnTo>
                    <a:pt x="185" y="251"/>
                  </a:lnTo>
                  <a:lnTo>
                    <a:pt x="175" y="240"/>
                  </a:lnTo>
                  <a:lnTo>
                    <a:pt x="164" y="230"/>
                  </a:lnTo>
                  <a:lnTo>
                    <a:pt x="154" y="223"/>
                  </a:lnTo>
                  <a:lnTo>
                    <a:pt x="144" y="216"/>
                  </a:lnTo>
                  <a:lnTo>
                    <a:pt x="135" y="213"/>
                  </a:lnTo>
                  <a:lnTo>
                    <a:pt x="149" y="248"/>
                  </a:lnTo>
                  <a:lnTo>
                    <a:pt x="159" y="298"/>
                  </a:lnTo>
                  <a:lnTo>
                    <a:pt x="162" y="352"/>
                  </a:lnTo>
                  <a:lnTo>
                    <a:pt x="160" y="397"/>
                  </a:lnTo>
                  <a:lnTo>
                    <a:pt x="157" y="407"/>
                  </a:lnTo>
                  <a:lnTo>
                    <a:pt x="155" y="408"/>
                  </a:lnTo>
                  <a:lnTo>
                    <a:pt x="154" y="402"/>
                  </a:lnTo>
                  <a:lnTo>
                    <a:pt x="154" y="388"/>
                  </a:lnTo>
                  <a:lnTo>
                    <a:pt x="150" y="358"/>
                  </a:lnTo>
                  <a:lnTo>
                    <a:pt x="140" y="308"/>
                  </a:lnTo>
                  <a:lnTo>
                    <a:pt x="129" y="260"/>
                  </a:lnTo>
                  <a:lnTo>
                    <a:pt x="119" y="231"/>
                  </a:lnTo>
                  <a:lnTo>
                    <a:pt x="110" y="236"/>
                  </a:lnTo>
                  <a:lnTo>
                    <a:pt x="100" y="245"/>
                  </a:lnTo>
                  <a:lnTo>
                    <a:pt x="90" y="255"/>
                  </a:lnTo>
                  <a:lnTo>
                    <a:pt x="82" y="266"/>
                  </a:lnTo>
                  <a:lnTo>
                    <a:pt x="72" y="280"/>
                  </a:lnTo>
                  <a:lnTo>
                    <a:pt x="65" y="293"/>
                  </a:lnTo>
                  <a:lnTo>
                    <a:pt x="59" y="308"/>
                  </a:lnTo>
                  <a:lnTo>
                    <a:pt x="55" y="322"/>
                  </a:lnTo>
                  <a:lnTo>
                    <a:pt x="52" y="332"/>
                  </a:lnTo>
                  <a:lnTo>
                    <a:pt x="49" y="332"/>
                  </a:lnTo>
                  <a:lnTo>
                    <a:pt x="45" y="323"/>
                  </a:lnTo>
                  <a:lnTo>
                    <a:pt x="49" y="307"/>
                  </a:lnTo>
                  <a:lnTo>
                    <a:pt x="54" y="295"/>
                  </a:lnTo>
                  <a:lnTo>
                    <a:pt x="60" y="281"/>
                  </a:lnTo>
                  <a:lnTo>
                    <a:pt x="69" y="265"/>
                  </a:lnTo>
                  <a:lnTo>
                    <a:pt x="79" y="248"/>
                  </a:lnTo>
                  <a:lnTo>
                    <a:pt x="87" y="233"/>
                  </a:lnTo>
                  <a:lnTo>
                    <a:pt x="95" y="218"/>
                  </a:lnTo>
                  <a:lnTo>
                    <a:pt x="104" y="206"/>
                  </a:lnTo>
                  <a:lnTo>
                    <a:pt x="109" y="200"/>
                  </a:lnTo>
                  <a:lnTo>
                    <a:pt x="110" y="173"/>
                  </a:lnTo>
                  <a:lnTo>
                    <a:pt x="112" y="143"/>
                  </a:lnTo>
                  <a:lnTo>
                    <a:pt x="110" y="118"/>
                  </a:lnTo>
                  <a:lnTo>
                    <a:pt x="110" y="101"/>
                  </a:lnTo>
                  <a:lnTo>
                    <a:pt x="97" y="110"/>
                  </a:lnTo>
                  <a:lnTo>
                    <a:pt x="82" y="123"/>
                  </a:lnTo>
                  <a:lnTo>
                    <a:pt x="67" y="138"/>
                  </a:lnTo>
                  <a:lnTo>
                    <a:pt x="50" y="156"/>
                  </a:lnTo>
                  <a:lnTo>
                    <a:pt x="35" y="175"/>
                  </a:lnTo>
                  <a:lnTo>
                    <a:pt x="24" y="195"/>
                  </a:lnTo>
                  <a:lnTo>
                    <a:pt x="14" y="213"/>
                  </a:lnTo>
                  <a:lnTo>
                    <a:pt x="9" y="230"/>
                  </a:lnTo>
                  <a:lnTo>
                    <a:pt x="5" y="238"/>
                  </a:lnTo>
                  <a:lnTo>
                    <a:pt x="2" y="238"/>
                  </a:lnTo>
                  <a:lnTo>
                    <a:pt x="0" y="231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15" y="191"/>
                  </a:lnTo>
                  <a:lnTo>
                    <a:pt x="27" y="171"/>
                  </a:lnTo>
                  <a:lnTo>
                    <a:pt x="42" y="148"/>
                  </a:lnTo>
                  <a:lnTo>
                    <a:pt x="57" y="126"/>
                  </a:lnTo>
                  <a:lnTo>
                    <a:pt x="74" y="105"/>
                  </a:lnTo>
                  <a:lnTo>
                    <a:pt x="89" y="88"/>
                  </a:lnTo>
                  <a:lnTo>
                    <a:pt x="102" y="76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4" y="26"/>
                  </a:lnTo>
                  <a:lnTo>
                    <a:pt x="100" y="16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4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4" name="Freeform 970"/>
            <p:cNvSpPr>
              <a:spLocks/>
            </p:cNvSpPr>
            <p:nvPr/>
          </p:nvSpPr>
          <p:spPr bwMode="auto">
            <a:xfrm>
              <a:off x="5423" y="3228"/>
              <a:ext cx="149" cy="212"/>
            </a:xfrm>
            <a:custGeom>
              <a:avLst/>
              <a:gdLst/>
              <a:ahLst/>
              <a:cxnLst>
                <a:cxn ang="0">
                  <a:pos x="10" y="404"/>
                </a:cxn>
                <a:cxn ang="0">
                  <a:pos x="35" y="349"/>
                </a:cxn>
                <a:cxn ang="0">
                  <a:pos x="52" y="309"/>
                </a:cxn>
                <a:cxn ang="0">
                  <a:pos x="77" y="254"/>
                </a:cxn>
                <a:cxn ang="0">
                  <a:pos x="74" y="227"/>
                </a:cxn>
                <a:cxn ang="0">
                  <a:pos x="57" y="203"/>
                </a:cxn>
                <a:cxn ang="0">
                  <a:pos x="53" y="178"/>
                </a:cxn>
                <a:cxn ang="0">
                  <a:pos x="58" y="187"/>
                </a:cxn>
                <a:cxn ang="0">
                  <a:pos x="69" y="202"/>
                </a:cxn>
                <a:cxn ang="0">
                  <a:pos x="87" y="210"/>
                </a:cxn>
                <a:cxn ang="0">
                  <a:pos x="104" y="203"/>
                </a:cxn>
                <a:cxn ang="0">
                  <a:pos x="127" y="177"/>
                </a:cxn>
                <a:cxn ang="0">
                  <a:pos x="149" y="148"/>
                </a:cxn>
                <a:cxn ang="0">
                  <a:pos x="164" y="127"/>
                </a:cxn>
                <a:cxn ang="0">
                  <a:pos x="167" y="105"/>
                </a:cxn>
                <a:cxn ang="0">
                  <a:pos x="155" y="57"/>
                </a:cxn>
                <a:cxn ang="0">
                  <a:pos x="137" y="28"/>
                </a:cxn>
                <a:cxn ang="0">
                  <a:pos x="135" y="20"/>
                </a:cxn>
                <a:cxn ang="0">
                  <a:pos x="154" y="38"/>
                </a:cxn>
                <a:cxn ang="0">
                  <a:pos x="177" y="87"/>
                </a:cxn>
                <a:cxn ang="0">
                  <a:pos x="187" y="93"/>
                </a:cxn>
                <a:cxn ang="0">
                  <a:pos x="202" y="65"/>
                </a:cxn>
                <a:cxn ang="0">
                  <a:pos x="219" y="33"/>
                </a:cxn>
                <a:cxn ang="0">
                  <a:pos x="235" y="10"/>
                </a:cxn>
                <a:cxn ang="0">
                  <a:pos x="250" y="0"/>
                </a:cxn>
                <a:cxn ang="0">
                  <a:pos x="249" y="7"/>
                </a:cxn>
                <a:cxn ang="0">
                  <a:pos x="239" y="23"/>
                </a:cxn>
                <a:cxn ang="0">
                  <a:pos x="225" y="52"/>
                </a:cxn>
                <a:cxn ang="0">
                  <a:pos x="209" y="87"/>
                </a:cxn>
                <a:cxn ang="0">
                  <a:pos x="192" y="113"/>
                </a:cxn>
                <a:cxn ang="0">
                  <a:pos x="202" y="117"/>
                </a:cxn>
                <a:cxn ang="0">
                  <a:pos x="229" y="108"/>
                </a:cxn>
                <a:cxn ang="0">
                  <a:pos x="252" y="102"/>
                </a:cxn>
                <a:cxn ang="0">
                  <a:pos x="270" y="93"/>
                </a:cxn>
                <a:cxn ang="0">
                  <a:pos x="287" y="82"/>
                </a:cxn>
                <a:cxn ang="0">
                  <a:pos x="299" y="82"/>
                </a:cxn>
                <a:cxn ang="0">
                  <a:pos x="284" y="95"/>
                </a:cxn>
                <a:cxn ang="0">
                  <a:pos x="255" y="112"/>
                </a:cxn>
                <a:cxn ang="0">
                  <a:pos x="220" y="130"/>
                </a:cxn>
                <a:cxn ang="0">
                  <a:pos x="192" y="142"/>
                </a:cxn>
                <a:cxn ang="0">
                  <a:pos x="169" y="152"/>
                </a:cxn>
                <a:cxn ang="0">
                  <a:pos x="142" y="185"/>
                </a:cxn>
                <a:cxn ang="0">
                  <a:pos x="142" y="202"/>
                </a:cxn>
                <a:cxn ang="0">
                  <a:pos x="152" y="207"/>
                </a:cxn>
                <a:cxn ang="0">
                  <a:pos x="150" y="214"/>
                </a:cxn>
                <a:cxn ang="0">
                  <a:pos x="135" y="224"/>
                </a:cxn>
                <a:cxn ang="0">
                  <a:pos x="125" y="227"/>
                </a:cxn>
                <a:cxn ang="0">
                  <a:pos x="120" y="227"/>
                </a:cxn>
                <a:cxn ang="0">
                  <a:pos x="114" y="237"/>
                </a:cxn>
                <a:cxn ang="0">
                  <a:pos x="94" y="274"/>
                </a:cxn>
                <a:cxn ang="0">
                  <a:pos x="70" y="322"/>
                </a:cxn>
                <a:cxn ang="0">
                  <a:pos x="57" y="365"/>
                </a:cxn>
                <a:cxn ang="0">
                  <a:pos x="52" y="389"/>
                </a:cxn>
                <a:cxn ang="0">
                  <a:pos x="42" y="407"/>
                </a:cxn>
                <a:cxn ang="0">
                  <a:pos x="30" y="417"/>
                </a:cxn>
                <a:cxn ang="0">
                  <a:pos x="8" y="424"/>
                </a:cxn>
              </a:cxnLst>
              <a:rect l="0" t="0" r="r" b="b"/>
              <a:pathLst>
                <a:path w="299" h="424">
                  <a:moveTo>
                    <a:pt x="0" y="424"/>
                  </a:moveTo>
                  <a:lnTo>
                    <a:pt x="10" y="404"/>
                  </a:lnTo>
                  <a:lnTo>
                    <a:pt x="23" y="377"/>
                  </a:lnTo>
                  <a:lnTo>
                    <a:pt x="35" y="349"/>
                  </a:lnTo>
                  <a:lnTo>
                    <a:pt x="43" y="329"/>
                  </a:lnTo>
                  <a:lnTo>
                    <a:pt x="52" y="309"/>
                  </a:lnTo>
                  <a:lnTo>
                    <a:pt x="63" y="280"/>
                  </a:lnTo>
                  <a:lnTo>
                    <a:pt x="77" y="254"/>
                  </a:lnTo>
                  <a:lnTo>
                    <a:pt x="84" y="239"/>
                  </a:lnTo>
                  <a:lnTo>
                    <a:pt x="74" y="227"/>
                  </a:lnTo>
                  <a:lnTo>
                    <a:pt x="63" y="215"/>
                  </a:lnTo>
                  <a:lnTo>
                    <a:pt x="57" y="203"/>
                  </a:lnTo>
                  <a:lnTo>
                    <a:pt x="53" y="188"/>
                  </a:lnTo>
                  <a:lnTo>
                    <a:pt x="53" y="178"/>
                  </a:lnTo>
                  <a:lnTo>
                    <a:pt x="55" y="180"/>
                  </a:lnTo>
                  <a:lnTo>
                    <a:pt x="58" y="187"/>
                  </a:lnTo>
                  <a:lnTo>
                    <a:pt x="62" y="195"/>
                  </a:lnTo>
                  <a:lnTo>
                    <a:pt x="69" y="202"/>
                  </a:lnTo>
                  <a:lnTo>
                    <a:pt x="79" y="207"/>
                  </a:lnTo>
                  <a:lnTo>
                    <a:pt x="87" y="210"/>
                  </a:lnTo>
                  <a:lnTo>
                    <a:pt x="94" y="214"/>
                  </a:lnTo>
                  <a:lnTo>
                    <a:pt x="104" y="203"/>
                  </a:lnTo>
                  <a:lnTo>
                    <a:pt x="115" y="190"/>
                  </a:lnTo>
                  <a:lnTo>
                    <a:pt x="127" y="177"/>
                  </a:lnTo>
                  <a:lnTo>
                    <a:pt x="139" y="162"/>
                  </a:lnTo>
                  <a:lnTo>
                    <a:pt x="149" y="148"/>
                  </a:lnTo>
                  <a:lnTo>
                    <a:pt x="157" y="137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7" y="105"/>
                  </a:lnTo>
                  <a:lnTo>
                    <a:pt x="162" y="82"/>
                  </a:lnTo>
                  <a:lnTo>
                    <a:pt x="155" y="57"/>
                  </a:lnTo>
                  <a:lnTo>
                    <a:pt x="145" y="38"/>
                  </a:lnTo>
                  <a:lnTo>
                    <a:pt x="137" y="28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54" y="38"/>
                  </a:lnTo>
                  <a:lnTo>
                    <a:pt x="167" y="62"/>
                  </a:lnTo>
                  <a:lnTo>
                    <a:pt x="177" y="87"/>
                  </a:lnTo>
                  <a:lnTo>
                    <a:pt x="180" y="105"/>
                  </a:lnTo>
                  <a:lnTo>
                    <a:pt x="187" y="93"/>
                  </a:lnTo>
                  <a:lnTo>
                    <a:pt x="194" y="80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9" y="33"/>
                  </a:lnTo>
                  <a:lnTo>
                    <a:pt x="227" y="20"/>
                  </a:lnTo>
                  <a:lnTo>
                    <a:pt x="235" y="10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2" y="2"/>
                  </a:lnTo>
                  <a:lnTo>
                    <a:pt x="249" y="7"/>
                  </a:lnTo>
                  <a:lnTo>
                    <a:pt x="244" y="15"/>
                  </a:lnTo>
                  <a:lnTo>
                    <a:pt x="239" y="23"/>
                  </a:lnTo>
                  <a:lnTo>
                    <a:pt x="234" y="35"/>
                  </a:lnTo>
                  <a:lnTo>
                    <a:pt x="225" y="52"/>
                  </a:lnTo>
                  <a:lnTo>
                    <a:pt x="217" y="70"/>
                  </a:lnTo>
                  <a:lnTo>
                    <a:pt x="209" y="87"/>
                  </a:lnTo>
                  <a:lnTo>
                    <a:pt x="200" y="102"/>
                  </a:lnTo>
                  <a:lnTo>
                    <a:pt x="192" y="113"/>
                  </a:lnTo>
                  <a:lnTo>
                    <a:pt x="187" y="120"/>
                  </a:lnTo>
                  <a:lnTo>
                    <a:pt x="202" y="117"/>
                  </a:lnTo>
                  <a:lnTo>
                    <a:pt x="215" y="112"/>
                  </a:lnTo>
                  <a:lnTo>
                    <a:pt x="229" y="108"/>
                  </a:lnTo>
                  <a:lnTo>
                    <a:pt x="242" y="105"/>
                  </a:lnTo>
                  <a:lnTo>
                    <a:pt x="252" y="102"/>
                  </a:lnTo>
                  <a:lnTo>
                    <a:pt x="262" y="97"/>
                  </a:lnTo>
                  <a:lnTo>
                    <a:pt x="270" y="93"/>
                  </a:lnTo>
                  <a:lnTo>
                    <a:pt x="277" y="88"/>
                  </a:lnTo>
                  <a:lnTo>
                    <a:pt x="287" y="82"/>
                  </a:lnTo>
                  <a:lnTo>
                    <a:pt x="295" y="78"/>
                  </a:lnTo>
                  <a:lnTo>
                    <a:pt x="299" y="82"/>
                  </a:lnTo>
                  <a:lnTo>
                    <a:pt x="292" y="90"/>
                  </a:lnTo>
                  <a:lnTo>
                    <a:pt x="284" y="95"/>
                  </a:lnTo>
                  <a:lnTo>
                    <a:pt x="272" y="103"/>
                  </a:lnTo>
                  <a:lnTo>
                    <a:pt x="255" y="112"/>
                  </a:lnTo>
                  <a:lnTo>
                    <a:pt x="239" y="122"/>
                  </a:lnTo>
                  <a:lnTo>
                    <a:pt x="220" y="130"/>
                  </a:lnTo>
                  <a:lnTo>
                    <a:pt x="205" y="137"/>
                  </a:lnTo>
                  <a:lnTo>
                    <a:pt x="192" y="142"/>
                  </a:lnTo>
                  <a:lnTo>
                    <a:pt x="184" y="143"/>
                  </a:lnTo>
                  <a:lnTo>
                    <a:pt x="169" y="152"/>
                  </a:lnTo>
                  <a:lnTo>
                    <a:pt x="154" y="168"/>
                  </a:lnTo>
                  <a:lnTo>
                    <a:pt x="142" y="185"/>
                  </a:lnTo>
                  <a:lnTo>
                    <a:pt x="139" y="197"/>
                  </a:lnTo>
                  <a:lnTo>
                    <a:pt x="142" y="202"/>
                  </a:lnTo>
                  <a:lnTo>
                    <a:pt x="147" y="205"/>
                  </a:lnTo>
                  <a:lnTo>
                    <a:pt x="152" y="207"/>
                  </a:lnTo>
                  <a:lnTo>
                    <a:pt x="157" y="207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5" y="224"/>
                  </a:lnTo>
                  <a:lnTo>
                    <a:pt x="130" y="229"/>
                  </a:lnTo>
                  <a:lnTo>
                    <a:pt x="125" y="227"/>
                  </a:lnTo>
                  <a:lnTo>
                    <a:pt x="124" y="225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4" y="237"/>
                  </a:lnTo>
                  <a:lnTo>
                    <a:pt x="104" y="254"/>
                  </a:lnTo>
                  <a:lnTo>
                    <a:pt x="94" y="274"/>
                  </a:lnTo>
                  <a:lnTo>
                    <a:pt x="82" y="297"/>
                  </a:lnTo>
                  <a:lnTo>
                    <a:pt x="70" y="322"/>
                  </a:lnTo>
                  <a:lnTo>
                    <a:pt x="62" y="345"/>
                  </a:lnTo>
                  <a:lnTo>
                    <a:pt x="57" y="365"/>
                  </a:lnTo>
                  <a:lnTo>
                    <a:pt x="55" y="380"/>
                  </a:lnTo>
                  <a:lnTo>
                    <a:pt x="52" y="389"/>
                  </a:lnTo>
                  <a:lnTo>
                    <a:pt x="47" y="399"/>
                  </a:lnTo>
                  <a:lnTo>
                    <a:pt x="42" y="407"/>
                  </a:lnTo>
                  <a:lnTo>
                    <a:pt x="37" y="414"/>
                  </a:lnTo>
                  <a:lnTo>
                    <a:pt x="30" y="417"/>
                  </a:lnTo>
                  <a:lnTo>
                    <a:pt x="18" y="420"/>
                  </a:lnTo>
                  <a:lnTo>
                    <a:pt x="8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5" name="Freeform 971"/>
            <p:cNvSpPr>
              <a:spLocks/>
            </p:cNvSpPr>
            <p:nvPr/>
          </p:nvSpPr>
          <p:spPr bwMode="auto">
            <a:xfrm>
              <a:off x="5207" y="3565"/>
              <a:ext cx="96" cy="164"/>
            </a:xfrm>
            <a:custGeom>
              <a:avLst/>
              <a:gdLst/>
              <a:ahLst/>
              <a:cxnLst>
                <a:cxn ang="0">
                  <a:pos x="125" y="22"/>
                </a:cxn>
                <a:cxn ang="0">
                  <a:pos x="105" y="58"/>
                </a:cxn>
                <a:cxn ang="0">
                  <a:pos x="90" y="70"/>
                </a:cxn>
                <a:cxn ang="0">
                  <a:pos x="60" y="80"/>
                </a:cxn>
                <a:cxn ang="0">
                  <a:pos x="28" y="97"/>
                </a:cxn>
                <a:cxn ang="0">
                  <a:pos x="7" y="113"/>
                </a:cxn>
                <a:cxn ang="0">
                  <a:pos x="0" y="125"/>
                </a:cxn>
                <a:cxn ang="0">
                  <a:pos x="2" y="128"/>
                </a:cxn>
                <a:cxn ang="0">
                  <a:pos x="15" y="122"/>
                </a:cxn>
                <a:cxn ang="0">
                  <a:pos x="37" y="108"/>
                </a:cxn>
                <a:cxn ang="0">
                  <a:pos x="63" y="95"/>
                </a:cxn>
                <a:cxn ang="0">
                  <a:pos x="87" y="83"/>
                </a:cxn>
                <a:cxn ang="0">
                  <a:pos x="90" y="98"/>
                </a:cxn>
                <a:cxn ang="0">
                  <a:pos x="82" y="140"/>
                </a:cxn>
                <a:cxn ang="0">
                  <a:pos x="70" y="162"/>
                </a:cxn>
                <a:cxn ang="0">
                  <a:pos x="50" y="184"/>
                </a:cxn>
                <a:cxn ang="0">
                  <a:pos x="27" y="209"/>
                </a:cxn>
                <a:cxn ang="0">
                  <a:pos x="10" y="227"/>
                </a:cxn>
                <a:cxn ang="0">
                  <a:pos x="5" y="240"/>
                </a:cxn>
                <a:cxn ang="0">
                  <a:pos x="10" y="244"/>
                </a:cxn>
                <a:cxn ang="0">
                  <a:pos x="20" y="232"/>
                </a:cxn>
                <a:cxn ang="0">
                  <a:pos x="37" y="215"/>
                </a:cxn>
                <a:cxn ang="0">
                  <a:pos x="57" y="197"/>
                </a:cxn>
                <a:cxn ang="0">
                  <a:pos x="73" y="182"/>
                </a:cxn>
                <a:cxn ang="0">
                  <a:pos x="82" y="205"/>
                </a:cxn>
                <a:cxn ang="0">
                  <a:pos x="88" y="292"/>
                </a:cxn>
                <a:cxn ang="0">
                  <a:pos x="95" y="327"/>
                </a:cxn>
                <a:cxn ang="0">
                  <a:pos x="97" y="325"/>
                </a:cxn>
                <a:cxn ang="0">
                  <a:pos x="99" y="287"/>
                </a:cxn>
                <a:cxn ang="0">
                  <a:pos x="95" y="192"/>
                </a:cxn>
                <a:cxn ang="0">
                  <a:pos x="100" y="160"/>
                </a:cxn>
                <a:cxn ang="0">
                  <a:pos x="105" y="165"/>
                </a:cxn>
                <a:cxn ang="0">
                  <a:pos x="110" y="179"/>
                </a:cxn>
                <a:cxn ang="0">
                  <a:pos x="125" y="200"/>
                </a:cxn>
                <a:cxn ang="0">
                  <a:pos x="147" y="225"/>
                </a:cxn>
                <a:cxn ang="0">
                  <a:pos x="165" y="244"/>
                </a:cxn>
                <a:cxn ang="0">
                  <a:pos x="177" y="247"/>
                </a:cxn>
                <a:cxn ang="0">
                  <a:pos x="170" y="234"/>
                </a:cxn>
                <a:cxn ang="0">
                  <a:pos x="155" y="217"/>
                </a:cxn>
                <a:cxn ang="0">
                  <a:pos x="142" y="199"/>
                </a:cxn>
                <a:cxn ang="0">
                  <a:pos x="125" y="177"/>
                </a:cxn>
                <a:cxn ang="0">
                  <a:pos x="115" y="159"/>
                </a:cxn>
                <a:cxn ang="0">
                  <a:pos x="110" y="137"/>
                </a:cxn>
                <a:cxn ang="0">
                  <a:pos x="114" y="98"/>
                </a:cxn>
                <a:cxn ang="0">
                  <a:pos x="119" y="83"/>
                </a:cxn>
                <a:cxn ang="0">
                  <a:pos x="125" y="87"/>
                </a:cxn>
                <a:cxn ang="0">
                  <a:pos x="137" y="98"/>
                </a:cxn>
                <a:cxn ang="0">
                  <a:pos x="154" y="113"/>
                </a:cxn>
                <a:cxn ang="0">
                  <a:pos x="172" y="128"/>
                </a:cxn>
                <a:cxn ang="0">
                  <a:pos x="185" y="142"/>
                </a:cxn>
                <a:cxn ang="0">
                  <a:pos x="192" y="145"/>
                </a:cxn>
                <a:cxn ang="0">
                  <a:pos x="179" y="127"/>
                </a:cxn>
                <a:cxn ang="0">
                  <a:pos x="160" y="105"/>
                </a:cxn>
                <a:cxn ang="0">
                  <a:pos x="142" y="82"/>
                </a:cxn>
                <a:cxn ang="0">
                  <a:pos x="135" y="67"/>
                </a:cxn>
                <a:cxn ang="0">
                  <a:pos x="134" y="33"/>
                </a:cxn>
                <a:cxn ang="0">
                  <a:pos x="145" y="5"/>
                </a:cxn>
                <a:cxn ang="0">
                  <a:pos x="139" y="2"/>
                </a:cxn>
              </a:cxnLst>
              <a:rect l="0" t="0" r="r" b="b"/>
              <a:pathLst>
                <a:path w="192" h="329">
                  <a:moveTo>
                    <a:pt x="134" y="7"/>
                  </a:moveTo>
                  <a:lnTo>
                    <a:pt x="125" y="22"/>
                  </a:lnTo>
                  <a:lnTo>
                    <a:pt x="115" y="40"/>
                  </a:lnTo>
                  <a:lnTo>
                    <a:pt x="105" y="58"/>
                  </a:lnTo>
                  <a:lnTo>
                    <a:pt x="102" y="70"/>
                  </a:lnTo>
                  <a:lnTo>
                    <a:pt x="90" y="70"/>
                  </a:lnTo>
                  <a:lnTo>
                    <a:pt x="77" y="75"/>
                  </a:lnTo>
                  <a:lnTo>
                    <a:pt x="60" y="80"/>
                  </a:lnTo>
                  <a:lnTo>
                    <a:pt x="45" y="88"/>
                  </a:lnTo>
                  <a:lnTo>
                    <a:pt x="28" y="97"/>
                  </a:lnTo>
                  <a:lnTo>
                    <a:pt x="17" y="105"/>
                  </a:lnTo>
                  <a:lnTo>
                    <a:pt x="7" y="113"/>
                  </a:lnTo>
                  <a:lnTo>
                    <a:pt x="2" y="118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8" y="125"/>
                  </a:lnTo>
                  <a:lnTo>
                    <a:pt x="15" y="122"/>
                  </a:lnTo>
                  <a:lnTo>
                    <a:pt x="25" y="115"/>
                  </a:lnTo>
                  <a:lnTo>
                    <a:pt x="37" y="108"/>
                  </a:lnTo>
                  <a:lnTo>
                    <a:pt x="50" y="102"/>
                  </a:lnTo>
                  <a:lnTo>
                    <a:pt x="63" y="95"/>
                  </a:lnTo>
                  <a:lnTo>
                    <a:pt x="75" y="88"/>
                  </a:lnTo>
                  <a:lnTo>
                    <a:pt x="87" y="83"/>
                  </a:lnTo>
                  <a:lnTo>
                    <a:pt x="95" y="82"/>
                  </a:lnTo>
                  <a:lnTo>
                    <a:pt x="90" y="98"/>
                  </a:lnTo>
                  <a:lnTo>
                    <a:pt x="85" y="120"/>
                  </a:lnTo>
                  <a:lnTo>
                    <a:pt x="82" y="140"/>
                  </a:lnTo>
                  <a:lnTo>
                    <a:pt x="78" y="154"/>
                  </a:lnTo>
                  <a:lnTo>
                    <a:pt x="70" y="162"/>
                  </a:lnTo>
                  <a:lnTo>
                    <a:pt x="60" y="172"/>
                  </a:lnTo>
                  <a:lnTo>
                    <a:pt x="50" y="184"/>
                  </a:lnTo>
                  <a:lnTo>
                    <a:pt x="38" y="195"/>
                  </a:lnTo>
                  <a:lnTo>
                    <a:pt x="27" y="209"/>
                  </a:lnTo>
                  <a:lnTo>
                    <a:pt x="17" y="219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5" y="240"/>
                  </a:lnTo>
                  <a:lnTo>
                    <a:pt x="7" y="244"/>
                  </a:lnTo>
                  <a:lnTo>
                    <a:pt x="10" y="244"/>
                  </a:lnTo>
                  <a:lnTo>
                    <a:pt x="15" y="239"/>
                  </a:lnTo>
                  <a:lnTo>
                    <a:pt x="20" y="232"/>
                  </a:lnTo>
                  <a:lnTo>
                    <a:pt x="28" y="225"/>
                  </a:lnTo>
                  <a:lnTo>
                    <a:pt x="37" y="215"/>
                  </a:lnTo>
                  <a:lnTo>
                    <a:pt x="47" y="205"/>
                  </a:lnTo>
                  <a:lnTo>
                    <a:pt x="57" y="197"/>
                  </a:lnTo>
                  <a:lnTo>
                    <a:pt x="65" y="189"/>
                  </a:lnTo>
                  <a:lnTo>
                    <a:pt x="73" y="182"/>
                  </a:lnTo>
                  <a:lnTo>
                    <a:pt x="80" y="179"/>
                  </a:lnTo>
                  <a:lnTo>
                    <a:pt x="82" y="205"/>
                  </a:lnTo>
                  <a:lnTo>
                    <a:pt x="85" y="249"/>
                  </a:lnTo>
                  <a:lnTo>
                    <a:pt x="88" y="292"/>
                  </a:lnTo>
                  <a:lnTo>
                    <a:pt x="92" y="319"/>
                  </a:lnTo>
                  <a:lnTo>
                    <a:pt x="95" y="327"/>
                  </a:lnTo>
                  <a:lnTo>
                    <a:pt x="97" y="329"/>
                  </a:lnTo>
                  <a:lnTo>
                    <a:pt x="97" y="325"/>
                  </a:lnTo>
                  <a:lnTo>
                    <a:pt x="99" y="315"/>
                  </a:lnTo>
                  <a:lnTo>
                    <a:pt x="99" y="287"/>
                  </a:lnTo>
                  <a:lnTo>
                    <a:pt x="97" y="239"/>
                  </a:lnTo>
                  <a:lnTo>
                    <a:pt x="95" y="192"/>
                  </a:lnTo>
                  <a:lnTo>
                    <a:pt x="99" y="164"/>
                  </a:lnTo>
                  <a:lnTo>
                    <a:pt x="100" y="160"/>
                  </a:lnTo>
                  <a:lnTo>
                    <a:pt x="104" y="160"/>
                  </a:lnTo>
                  <a:lnTo>
                    <a:pt x="105" y="165"/>
                  </a:lnTo>
                  <a:lnTo>
                    <a:pt x="107" y="172"/>
                  </a:lnTo>
                  <a:lnTo>
                    <a:pt x="110" y="179"/>
                  </a:lnTo>
                  <a:lnTo>
                    <a:pt x="117" y="189"/>
                  </a:lnTo>
                  <a:lnTo>
                    <a:pt x="125" y="200"/>
                  </a:lnTo>
                  <a:lnTo>
                    <a:pt x="135" y="214"/>
                  </a:lnTo>
                  <a:lnTo>
                    <a:pt x="147" y="225"/>
                  </a:lnTo>
                  <a:lnTo>
                    <a:pt x="157" y="235"/>
                  </a:lnTo>
                  <a:lnTo>
                    <a:pt x="165" y="244"/>
                  </a:lnTo>
                  <a:lnTo>
                    <a:pt x="172" y="247"/>
                  </a:lnTo>
                  <a:lnTo>
                    <a:pt x="177" y="247"/>
                  </a:lnTo>
                  <a:lnTo>
                    <a:pt x="177" y="242"/>
                  </a:lnTo>
                  <a:lnTo>
                    <a:pt x="170" y="234"/>
                  </a:lnTo>
                  <a:lnTo>
                    <a:pt x="162" y="224"/>
                  </a:lnTo>
                  <a:lnTo>
                    <a:pt x="155" y="217"/>
                  </a:lnTo>
                  <a:lnTo>
                    <a:pt x="149" y="209"/>
                  </a:lnTo>
                  <a:lnTo>
                    <a:pt x="142" y="199"/>
                  </a:lnTo>
                  <a:lnTo>
                    <a:pt x="134" y="187"/>
                  </a:lnTo>
                  <a:lnTo>
                    <a:pt x="125" y="177"/>
                  </a:lnTo>
                  <a:lnTo>
                    <a:pt x="119" y="167"/>
                  </a:lnTo>
                  <a:lnTo>
                    <a:pt x="115" y="159"/>
                  </a:lnTo>
                  <a:lnTo>
                    <a:pt x="112" y="152"/>
                  </a:lnTo>
                  <a:lnTo>
                    <a:pt x="110" y="137"/>
                  </a:lnTo>
                  <a:lnTo>
                    <a:pt x="112" y="117"/>
                  </a:lnTo>
                  <a:lnTo>
                    <a:pt x="114" y="98"/>
                  </a:lnTo>
                  <a:lnTo>
                    <a:pt x="117" y="87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25" y="87"/>
                  </a:lnTo>
                  <a:lnTo>
                    <a:pt x="132" y="93"/>
                  </a:lnTo>
                  <a:lnTo>
                    <a:pt x="137" y="98"/>
                  </a:lnTo>
                  <a:lnTo>
                    <a:pt x="145" y="105"/>
                  </a:lnTo>
                  <a:lnTo>
                    <a:pt x="154" y="113"/>
                  </a:lnTo>
                  <a:lnTo>
                    <a:pt x="162" y="122"/>
                  </a:lnTo>
                  <a:lnTo>
                    <a:pt x="172" y="128"/>
                  </a:lnTo>
                  <a:lnTo>
                    <a:pt x="179" y="135"/>
                  </a:lnTo>
                  <a:lnTo>
                    <a:pt x="185" y="142"/>
                  </a:lnTo>
                  <a:lnTo>
                    <a:pt x="190" y="145"/>
                  </a:lnTo>
                  <a:lnTo>
                    <a:pt x="192" y="145"/>
                  </a:lnTo>
                  <a:lnTo>
                    <a:pt x="187" y="138"/>
                  </a:lnTo>
                  <a:lnTo>
                    <a:pt x="179" y="127"/>
                  </a:lnTo>
                  <a:lnTo>
                    <a:pt x="170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42" y="82"/>
                  </a:lnTo>
                  <a:lnTo>
                    <a:pt x="137" y="75"/>
                  </a:lnTo>
                  <a:lnTo>
                    <a:pt x="135" y="67"/>
                  </a:lnTo>
                  <a:lnTo>
                    <a:pt x="134" y="50"/>
                  </a:lnTo>
                  <a:lnTo>
                    <a:pt x="134" y="33"/>
                  </a:lnTo>
                  <a:lnTo>
                    <a:pt x="140" y="17"/>
                  </a:lnTo>
                  <a:lnTo>
                    <a:pt x="145" y="5"/>
                  </a:lnTo>
                  <a:lnTo>
                    <a:pt x="145" y="0"/>
                  </a:lnTo>
                  <a:lnTo>
                    <a:pt x="139" y="2"/>
                  </a:lnTo>
                  <a:lnTo>
                    <a:pt x="134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6" name="Freeform 972"/>
            <p:cNvSpPr>
              <a:spLocks/>
            </p:cNvSpPr>
            <p:nvPr/>
          </p:nvSpPr>
          <p:spPr bwMode="auto">
            <a:xfrm>
              <a:off x="5544" y="3492"/>
              <a:ext cx="191" cy="151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40" y="57"/>
                </a:cxn>
                <a:cxn ang="0">
                  <a:pos x="60" y="65"/>
                </a:cxn>
                <a:cxn ang="0">
                  <a:pos x="82" y="77"/>
                </a:cxn>
                <a:cxn ang="0">
                  <a:pos x="85" y="138"/>
                </a:cxn>
                <a:cxn ang="0">
                  <a:pos x="95" y="197"/>
                </a:cxn>
                <a:cxn ang="0">
                  <a:pos x="95" y="180"/>
                </a:cxn>
                <a:cxn ang="0">
                  <a:pos x="102" y="98"/>
                </a:cxn>
                <a:cxn ang="0">
                  <a:pos x="120" y="93"/>
                </a:cxn>
                <a:cxn ang="0">
                  <a:pos x="150" y="122"/>
                </a:cxn>
                <a:cxn ang="0">
                  <a:pos x="175" y="140"/>
                </a:cxn>
                <a:cxn ang="0">
                  <a:pos x="198" y="267"/>
                </a:cxn>
                <a:cxn ang="0">
                  <a:pos x="217" y="295"/>
                </a:cxn>
                <a:cxn ang="0">
                  <a:pos x="205" y="247"/>
                </a:cxn>
                <a:cxn ang="0">
                  <a:pos x="193" y="152"/>
                </a:cxn>
                <a:cxn ang="0">
                  <a:pos x="264" y="190"/>
                </a:cxn>
                <a:cxn ang="0">
                  <a:pos x="347" y="238"/>
                </a:cxn>
                <a:cxn ang="0">
                  <a:pos x="380" y="258"/>
                </a:cxn>
                <a:cxn ang="0">
                  <a:pos x="367" y="240"/>
                </a:cxn>
                <a:cxn ang="0">
                  <a:pos x="312" y="203"/>
                </a:cxn>
                <a:cxn ang="0">
                  <a:pos x="235" y="155"/>
                </a:cxn>
                <a:cxn ang="0">
                  <a:pos x="193" y="135"/>
                </a:cxn>
                <a:cxn ang="0">
                  <a:pos x="220" y="128"/>
                </a:cxn>
                <a:cxn ang="0">
                  <a:pos x="274" y="117"/>
                </a:cxn>
                <a:cxn ang="0">
                  <a:pos x="340" y="117"/>
                </a:cxn>
                <a:cxn ang="0">
                  <a:pos x="382" y="128"/>
                </a:cxn>
                <a:cxn ang="0">
                  <a:pos x="364" y="110"/>
                </a:cxn>
                <a:cxn ang="0">
                  <a:pos x="309" y="107"/>
                </a:cxn>
                <a:cxn ang="0">
                  <a:pos x="228" y="108"/>
                </a:cxn>
                <a:cxn ang="0">
                  <a:pos x="192" y="110"/>
                </a:cxn>
                <a:cxn ang="0">
                  <a:pos x="162" y="90"/>
                </a:cxn>
                <a:cxn ang="0">
                  <a:pos x="133" y="68"/>
                </a:cxn>
                <a:cxn ang="0">
                  <a:pos x="153" y="50"/>
                </a:cxn>
                <a:cxn ang="0">
                  <a:pos x="200" y="23"/>
                </a:cxn>
                <a:cxn ang="0">
                  <a:pos x="237" y="8"/>
                </a:cxn>
                <a:cxn ang="0">
                  <a:pos x="234" y="0"/>
                </a:cxn>
                <a:cxn ang="0">
                  <a:pos x="193" y="13"/>
                </a:cxn>
                <a:cxn ang="0">
                  <a:pos x="145" y="37"/>
                </a:cxn>
                <a:cxn ang="0">
                  <a:pos x="112" y="53"/>
                </a:cxn>
                <a:cxn ang="0">
                  <a:pos x="83" y="55"/>
                </a:cxn>
                <a:cxn ang="0">
                  <a:pos x="53" y="40"/>
                </a:cxn>
                <a:cxn ang="0">
                  <a:pos x="22" y="27"/>
                </a:cxn>
                <a:cxn ang="0">
                  <a:pos x="0" y="23"/>
                </a:cxn>
              </a:cxnLst>
              <a:rect l="0" t="0" r="r" b="b"/>
              <a:pathLst>
                <a:path w="382" h="300">
                  <a:moveTo>
                    <a:pt x="0" y="23"/>
                  </a:moveTo>
                  <a:lnTo>
                    <a:pt x="8" y="30"/>
                  </a:lnTo>
                  <a:lnTo>
                    <a:pt x="20" y="40"/>
                  </a:lnTo>
                  <a:lnTo>
                    <a:pt x="30" y="50"/>
                  </a:lnTo>
                  <a:lnTo>
                    <a:pt x="37" y="55"/>
                  </a:lnTo>
                  <a:lnTo>
                    <a:pt x="40" y="57"/>
                  </a:lnTo>
                  <a:lnTo>
                    <a:pt x="45" y="58"/>
                  </a:lnTo>
                  <a:lnTo>
                    <a:pt x="52" y="62"/>
                  </a:lnTo>
                  <a:lnTo>
                    <a:pt x="60" y="65"/>
                  </a:lnTo>
                  <a:lnTo>
                    <a:pt x="68" y="70"/>
                  </a:lnTo>
                  <a:lnTo>
                    <a:pt x="75" y="73"/>
                  </a:lnTo>
                  <a:lnTo>
                    <a:pt x="82" y="77"/>
                  </a:lnTo>
                  <a:lnTo>
                    <a:pt x="87" y="80"/>
                  </a:lnTo>
                  <a:lnTo>
                    <a:pt x="87" y="107"/>
                  </a:lnTo>
                  <a:lnTo>
                    <a:pt x="85" y="138"/>
                  </a:lnTo>
                  <a:lnTo>
                    <a:pt x="87" y="167"/>
                  </a:lnTo>
                  <a:lnTo>
                    <a:pt x="90" y="188"/>
                  </a:lnTo>
                  <a:lnTo>
                    <a:pt x="95" y="197"/>
                  </a:lnTo>
                  <a:lnTo>
                    <a:pt x="97" y="197"/>
                  </a:lnTo>
                  <a:lnTo>
                    <a:pt x="97" y="190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8" y="128"/>
                  </a:lnTo>
                  <a:lnTo>
                    <a:pt x="102" y="98"/>
                  </a:lnTo>
                  <a:lnTo>
                    <a:pt x="105" y="82"/>
                  </a:lnTo>
                  <a:lnTo>
                    <a:pt x="112" y="87"/>
                  </a:lnTo>
                  <a:lnTo>
                    <a:pt x="120" y="93"/>
                  </a:lnTo>
                  <a:lnTo>
                    <a:pt x="130" y="103"/>
                  </a:lnTo>
                  <a:lnTo>
                    <a:pt x="140" y="113"/>
                  </a:lnTo>
                  <a:lnTo>
                    <a:pt x="150" y="122"/>
                  </a:lnTo>
                  <a:lnTo>
                    <a:pt x="160" y="130"/>
                  </a:lnTo>
                  <a:lnTo>
                    <a:pt x="168" y="137"/>
                  </a:lnTo>
                  <a:lnTo>
                    <a:pt x="175" y="140"/>
                  </a:lnTo>
                  <a:lnTo>
                    <a:pt x="178" y="173"/>
                  </a:lnTo>
                  <a:lnTo>
                    <a:pt x="187" y="222"/>
                  </a:lnTo>
                  <a:lnTo>
                    <a:pt x="198" y="267"/>
                  </a:lnTo>
                  <a:lnTo>
                    <a:pt x="208" y="294"/>
                  </a:lnTo>
                  <a:lnTo>
                    <a:pt x="215" y="300"/>
                  </a:lnTo>
                  <a:lnTo>
                    <a:pt x="217" y="295"/>
                  </a:lnTo>
                  <a:lnTo>
                    <a:pt x="213" y="283"/>
                  </a:lnTo>
                  <a:lnTo>
                    <a:pt x="210" y="270"/>
                  </a:lnTo>
                  <a:lnTo>
                    <a:pt x="205" y="247"/>
                  </a:lnTo>
                  <a:lnTo>
                    <a:pt x="198" y="212"/>
                  </a:lnTo>
                  <a:lnTo>
                    <a:pt x="193" y="175"/>
                  </a:lnTo>
                  <a:lnTo>
                    <a:pt x="193" y="152"/>
                  </a:lnTo>
                  <a:lnTo>
                    <a:pt x="210" y="162"/>
                  </a:lnTo>
                  <a:lnTo>
                    <a:pt x="235" y="175"/>
                  </a:lnTo>
                  <a:lnTo>
                    <a:pt x="264" y="190"/>
                  </a:lnTo>
                  <a:lnTo>
                    <a:pt x="294" y="207"/>
                  </a:lnTo>
                  <a:lnTo>
                    <a:pt x="322" y="223"/>
                  </a:lnTo>
                  <a:lnTo>
                    <a:pt x="347" y="238"/>
                  </a:lnTo>
                  <a:lnTo>
                    <a:pt x="365" y="248"/>
                  </a:lnTo>
                  <a:lnTo>
                    <a:pt x="375" y="255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77" y="250"/>
                  </a:lnTo>
                  <a:lnTo>
                    <a:pt x="367" y="240"/>
                  </a:lnTo>
                  <a:lnTo>
                    <a:pt x="355" y="232"/>
                  </a:lnTo>
                  <a:lnTo>
                    <a:pt x="335" y="218"/>
                  </a:lnTo>
                  <a:lnTo>
                    <a:pt x="312" y="203"/>
                  </a:lnTo>
                  <a:lnTo>
                    <a:pt x="285" y="187"/>
                  </a:lnTo>
                  <a:lnTo>
                    <a:pt x="259" y="170"/>
                  </a:lnTo>
                  <a:lnTo>
                    <a:pt x="235" y="155"/>
                  </a:lnTo>
                  <a:lnTo>
                    <a:pt x="215" y="145"/>
                  </a:lnTo>
                  <a:lnTo>
                    <a:pt x="203" y="138"/>
                  </a:lnTo>
                  <a:lnTo>
                    <a:pt x="193" y="135"/>
                  </a:lnTo>
                  <a:lnTo>
                    <a:pt x="197" y="133"/>
                  </a:lnTo>
                  <a:lnTo>
                    <a:pt x="207" y="132"/>
                  </a:lnTo>
                  <a:lnTo>
                    <a:pt x="220" y="128"/>
                  </a:lnTo>
                  <a:lnTo>
                    <a:pt x="234" y="123"/>
                  </a:lnTo>
                  <a:lnTo>
                    <a:pt x="252" y="120"/>
                  </a:lnTo>
                  <a:lnTo>
                    <a:pt x="274" y="117"/>
                  </a:lnTo>
                  <a:lnTo>
                    <a:pt x="295" y="115"/>
                  </a:lnTo>
                  <a:lnTo>
                    <a:pt x="319" y="115"/>
                  </a:lnTo>
                  <a:lnTo>
                    <a:pt x="340" y="117"/>
                  </a:lnTo>
                  <a:lnTo>
                    <a:pt x="357" y="118"/>
                  </a:lnTo>
                  <a:lnTo>
                    <a:pt x="370" y="123"/>
                  </a:lnTo>
                  <a:lnTo>
                    <a:pt x="382" y="128"/>
                  </a:lnTo>
                  <a:lnTo>
                    <a:pt x="382" y="125"/>
                  </a:lnTo>
                  <a:lnTo>
                    <a:pt x="375" y="118"/>
                  </a:lnTo>
                  <a:lnTo>
                    <a:pt x="364" y="110"/>
                  </a:lnTo>
                  <a:lnTo>
                    <a:pt x="354" y="108"/>
                  </a:lnTo>
                  <a:lnTo>
                    <a:pt x="334" y="107"/>
                  </a:lnTo>
                  <a:lnTo>
                    <a:pt x="309" y="107"/>
                  </a:lnTo>
                  <a:lnTo>
                    <a:pt x="282" y="107"/>
                  </a:lnTo>
                  <a:lnTo>
                    <a:pt x="254" y="108"/>
                  </a:lnTo>
                  <a:lnTo>
                    <a:pt x="228" y="108"/>
                  </a:lnTo>
                  <a:lnTo>
                    <a:pt x="210" y="110"/>
                  </a:lnTo>
                  <a:lnTo>
                    <a:pt x="198" y="110"/>
                  </a:lnTo>
                  <a:lnTo>
                    <a:pt x="192" y="110"/>
                  </a:lnTo>
                  <a:lnTo>
                    <a:pt x="182" y="105"/>
                  </a:lnTo>
                  <a:lnTo>
                    <a:pt x="172" y="98"/>
                  </a:lnTo>
                  <a:lnTo>
                    <a:pt x="162" y="90"/>
                  </a:lnTo>
                  <a:lnTo>
                    <a:pt x="150" y="82"/>
                  </a:lnTo>
                  <a:lnTo>
                    <a:pt x="140" y="75"/>
                  </a:lnTo>
                  <a:lnTo>
                    <a:pt x="133" y="68"/>
                  </a:lnTo>
                  <a:lnTo>
                    <a:pt x="128" y="65"/>
                  </a:lnTo>
                  <a:lnTo>
                    <a:pt x="140" y="58"/>
                  </a:lnTo>
                  <a:lnTo>
                    <a:pt x="153" y="50"/>
                  </a:lnTo>
                  <a:lnTo>
                    <a:pt x="168" y="42"/>
                  </a:lnTo>
                  <a:lnTo>
                    <a:pt x="185" y="32"/>
                  </a:lnTo>
                  <a:lnTo>
                    <a:pt x="200" y="23"/>
                  </a:lnTo>
                  <a:lnTo>
                    <a:pt x="215" y="15"/>
                  </a:lnTo>
                  <a:lnTo>
                    <a:pt x="227" y="10"/>
                  </a:lnTo>
                  <a:lnTo>
                    <a:pt x="237" y="8"/>
                  </a:lnTo>
                  <a:lnTo>
                    <a:pt x="247" y="5"/>
                  </a:lnTo>
                  <a:lnTo>
                    <a:pt x="245" y="2"/>
                  </a:lnTo>
                  <a:lnTo>
                    <a:pt x="234" y="0"/>
                  </a:lnTo>
                  <a:lnTo>
                    <a:pt x="218" y="3"/>
                  </a:lnTo>
                  <a:lnTo>
                    <a:pt x="208" y="8"/>
                  </a:lnTo>
                  <a:lnTo>
                    <a:pt x="193" y="13"/>
                  </a:lnTo>
                  <a:lnTo>
                    <a:pt x="177" y="20"/>
                  </a:lnTo>
                  <a:lnTo>
                    <a:pt x="160" y="28"/>
                  </a:lnTo>
                  <a:lnTo>
                    <a:pt x="145" y="37"/>
                  </a:lnTo>
                  <a:lnTo>
                    <a:pt x="130" y="43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3" y="57"/>
                  </a:lnTo>
                  <a:lnTo>
                    <a:pt x="93" y="57"/>
                  </a:lnTo>
                  <a:lnTo>
                    <a:pt x="83" y="55"/>
                  </a:lnTo>
                  <a:lnTo>
                    <a:pt x="70" y="48"/>
                  </a:lnTo>
                  <a:lnTo>
                    <a:pt x="62" y="43"/>
                  </a:lnTo>
                  <a:lnTo>
                    <a:pt x="53" y="40"/>
                  </a:lnTo>
                  <a:lnTo>
                    <a:pt x="42" y="35"/>
                  </a:lnTo>
                  <a:lnTo>
                    <a:pt x="32" y="30"/>
                  </a:lnTo>
                  <a:lnTo>
                    <a:pt x="22" y="27"/>
                  </a:lnTo>
                  <a:lnTo>
                    <a:pt x="12" y="25"/>
                  </a:lnTo>
                  <a:lnTo>
                    <a:pt x="5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7" name="Freeform 973"/>
            <p:cNvSpPr>
              <a:spLocks/>
            </p:cNvSpPr>
            <p:nvPr/>
          </p:nvSpPr>
          <p:spPr bwMode="auto">
            <a:xfrm>
              <a:off x="4496" y="3812"/>
              <a:ext cx="484" cy="480"/>
            </a:xfrm>
            <a:custGeom>
              <a:avLst/>
              <a:gdLst/>
              <a:ahLst/>
              <a:cxnLst>
                <a:cxn ang="0">
                  <a:pos x="384" y="223"/>
                </a:cxn>
                <a:cxn ang="0">
                  <a:pos x="267" y="143"/>
                </a:cxn>
                <a:cxn ang="0">
                  <a:pos x="112" y="110"/>
                </a:cxn>
                <a:cxn ang="0">
                  <a:pos x="57" y="92"/>
                </a:cxn>
                <a:cxn ang="0">
                  <a:pos x="95" y="222"/>
                </a:cxn>
                <a:cxn ang="0">
                  <a:pos x="155" y="335"/>
                </a:cxn>
                <a:cxn ang="0">
                  <a:pos x="272" y="405"/>
                </a:cxn>
                <a:cxn ang="0">
                  <a:pos x="360" y="457"/>
                </a:cxn>
                <a:cxn ang="0">
                  <a:pos x="322" y="475"/>
                </a:cxn>
                <a:cxn ang="0">
                  <a:pos x="247" y="460"/>
                </a:cxn>
                <a:cxn ang="0">
                  <a:pos x="148" y="505"/>
                </a:cxn>
                <a:cxn ang="0">
                  <a:pos x="82" y="591"/>
                </a:cxn>
                <a:cxn ang="0">
                  <a:pos x="15" y="639"/>
                </a:cxn>
                <a:cxn ang="0">
                  <a:pos x="25" y="671"/>
                </a:cxn>
                <a:cxn ang="0">
                  <a:pos x="82" y="694"/>
                </a:cxn>
                <a:cxn ang="0">
                  <a:pos x="200" y="711"/>
                </a:cxn>
                <a:cxn ang="0">
                  <a:pos x="334" y="629"/>
                </a:cxn>
                <a:cxn ang="0">
                  <a:pos x="364" y="562"/>
                </a:cxn>
                <a:cxn ang="0">
                  <a:pos x="405" y="504"/>
                </a:cxn>
                <a:cxn ang="0">
                  <a:pos x="430" y="532"/>
                </a:cxn>
                <a:cxn ang="0">
                  <a:pos x="389" y="612"/>
                </a:cxn>
                <a:cxn ang="0">
                  <a:pos x="354" y="632"/>
                </a:cxn>
                <a:cxn ang="0">
                  <a:pos x="307" y="682"/>
                </a:cxn>
                <a:cxn ang="0">
                  <a:pos x="273" y="789"/>
                </a:cxn>
                <a:cxn ang="0">
                  <a:pos x="282" y="864"/>
                </a:cxn>
                <a:cxn ang="0">
                  <a:pos x="265" y="956"/>
                </a:cxn>
                <a:cxn ang="0">
                  <a:pos x="359" y="946"/>
                </a:cxn>
                <a:cxn ang="0">
                  <a:pos x="477" y="866"/>
                </a:cxn>
                <a:cxn ang="0">
                  <a:pos x="525" y="741"/>
                </a:cxn>
                <a:cxn ang="0">
                  <a:pos x="495" y="609"/>
                </a:cxn>
                <a:cxn ang="0">
                  <a:pos x="494" y="554"/>
                </a:cxn>
                <a:cxn ang="0">
                  <a:pos x="537" y="617"/>
                </a:cxn>
                <a:cxn ang="0">
                  <a:pos x="564" y="731"/>
                </a:cxn>
                <a:cxn ang="0">
                  <a:pos x="674" y="807"/>
                </a:cxn>
                <a:cxn ang="0">
                  <a:pos x="796" y="868"/>
                </a:cxn>
                <a:cxn ang="0">
                  <a:pos x="837" y="786"/>
                </a:cxn>
                <a:cxn ang="0">
                  <a:pos x="722" y="592"/>
                </a:cxn>
                <a:cxn ang="0">
                  <a:pos x="649" y="574"/>
                </a:cxn>
                <a:cxn ang="0">
                  <a:pos x="634" y="552"/>
                </a:cxn>
                <a:cxn ang="0">
                  <a:pos x="736" y="574"/>
                </a:cxn>
                <a:cxn ang="0">
                  <a:pos x="867" y="569"/>
                </a:cxn>
                <a:cxn ang="0">
                  <a:pos x="941" y="539"/>
                </a:cxn>
                <a:cxn ang="0">
                  <a:pos x="931" y="517"/>
                </a:cxn>
                <a:cxn ang="0">
                  <a:pos x="859" y="445"/>
                </a:cxn>
                <a:cxn ang="0">
                  <a:pos x="761" y="367"/>
                </a:cxn>
                <a:cxn ang="0">
                  <a:pos x="640" y="380"/>
                </a:cxn>
                <a:cxn ang="0">
                  <a:pos x="592" y="407"/>
                </a:cxn>
                <a:cxn ang="0">
                  <a:pos x="580" y="380"/>
                </a:cxn>
                <a:cxn ang="0">
                  <a:pos x="609" y="360"/>
                </a:cxn>
                <a:cxn ang="0">
                  <a:pos x="665" y="335"/>
                </a:cxn>
                <a:cxn ang="0">
                  <a:pos x="719" y="183"/>
                </a:cxn>
                <a:cxn ang="0">
                  <a:pos x="685" y="28"/>
                </a:cxn>
                <a:cxn ang="0">
                  <a:pos x="627" y="72"/>
                </a:cxn>
                <a:cxn ang="0">
                  <a:pos x="537" y="118"/>
                </a:cxn>
                <a:cxn ang="0">
                  <a:pos x="447" y="269"/>
                </a:cxn>
                <a:cxn ang="0">
                  <a:pos x="430" y="349"/>
                </a:cxn>
              </a:cxnLst>
              <a:rect l="0" t="0" r="r" b="b"/>
              <a:pathLst>
                <a:path w="967" h="959">
                  <a:moveTo>
                    <a:pt x="422" y="350"/>
                  </a:moveTo>
                  <a:lnTo>
                    <a:pt x="419" y="319"/>
                  </a:lnTo>
                  <a:lnTo>
                    <a:pt x="412" y="285"/>
                  </a:lnTo>
                  <a:lnTo>
                    <a:pt x="399" y="253"/>
                  </a:lnTo>
                  <a:lnTo>
                    <a:pt x="384" y="223"/>
                  </a:lnTo>
                  <a:lnTo>
                    <a:pt x="364" y="197"/>
                  </a:lnTo>
                  <a:lnTo>
                    <a:pt x="342" y="175"/>
                  </a:lnTo>
                  <a:lnTo>
                    <a:pt x="319" y="160"/>
                  </a:lnTo>
                  <a:lnTo>
                    <a:pt x="293" y="150"/>
                  </a:lnTo>
                  <a:lnTo>
                    <a:pt x="267" y="143"/>
                  </a:lnTo>
                  <a:lnTo>
                    <a:pt x="235" y="138"/>
                  </a:lnTo>
                  <a:lnTo>
                    <a:pt x="202" y="132"/>
                  </a:lnTo>
                  <a:lnTo>
                    <a:pt x="168" y="123"/>
                  </a:lnTo>
                  <a:lnTo>
                    <a:pt x="138" y="117"/>
                  </a:lnTo>
                  <a:lnTo>
                    <a:pt x="112" y="110"/>
                  </a:lnTo>
                  <a:lnTo>
                    <a:pt x="90" y="103"/>
                  </a:lnTo>
                  <a:lnTo>
                    <a:pt x="77" y="97"/>
                  </a:lnTo>
                  <a:lnTo>
                    <a:pt x="63" y="87"/>
                  </a:lnTo>
                  <a:lnTo>
                    <a:pt x="57" y="87"/>
                  </a:lnTo>
                  <a:lnTo>
                    <a:pt x="57" y="92"/>
                  </a:lnTo>
                  <a:lnTo>
                    <a:pt x="65" y="103"/>
                  </a:lnTo>
                  <a:lnTo>
                    <a:pt x="75" y="123"/>
                  </a:lnTo>
                  <a:lnTo>
                    <a:pt x="83" y="152"/>
                  </a:lnTo>
                  <a:lnTo>
                    <a:pt x="90" y="187"/>
                  </a:lnTo>
                  <a:lnTo>
                    <a:pt x="95" y="222"/>
                  </a:lnTo>
                  <a:lnTo>
                    <a:pt x="100" y="242"/>
                  </a:lnTo>
                  <a:lnTo>
                    <a:pt x="108" y="264"/>
                  </a:lnTo>
                  <a:lnTo>
                    <a:pt x="122" y="287"/>
                  </a:lnTo>
                  <a:lnTo>
                    <a:pt x="137" y="312"/>
                  </a:lnTo>
                  <a:lnTo>
                    <a:pt x="155" y="335"/>
                  </a:lnTo>
                  <a:lnTo>
                    <a:pt x="175" y="357"/>
                  </a:lnTo>
                  <a:lnTo>
                    <a:pt x="198" y="375"/>
                  </a:lnTo>
                  <a:lnTo>
                    <a:pt x="223" y="389"/>
                  </a:lnTo>
                  <a:lnTo>
                    <a:pt x="248" y="399"/>
                  </a:lnTo>
                  <a:lnTo>
                    <a:pt x="272" y="405"/>
                  </a:lnTo>
                  <a:lnTo>
                    <a:pt x="293" y="414"/>
                  </a:lnTo>
                  <a:lnTo>
                    <a:pt x="312" y="420"/>
                  </a:lnTo>
                  <a:lnTo>
                    <a:pt x="330" y="430"/>
                  </a:lnTo>
                  <a:lnTo>
                    <a:pt x="345" y="442"/>
                  </a:lnTo>
                  <a:lnTo>
                    <a:pt x="360" y="457"/>
                  </a:lnTo>
                  <a:lnTo>
                    <a:pt x="374" y="477"/>
                  </a:lnTo>
                  <a:lnTo>
                    <a:pt x="360" y="480"/>
                  </a:lnTo>
                  <a:lnTo>
                    <a:pt x="347" y="480"/>
                  </a:lnTo>
                  <a:lnTo>
                    <a:pt x="334" y="479"/>
                  </a:lnTo>
                  <a:lnTo>
                    <a:pt x="322" y="475"/>
                  </a:lnTo>
                  <a:lnTo>
                    <a:pt x="309" y="472"/>
                  </a:lnTo>
                  <a:lnTo>
                    <a:pt x="295" y="467"/>
                  </a:lnTo>
                  <a:lnTo>
                    <a:pt x="282" y="464"/>
                  </a:lnTo>
                  <a:lnTo>
                    <a:pt x="267" y="460"/>
                  </a:lnTo>
                  <a:lnTo>
                    <a:pt x="247" y="460"/>
                  </a:lnTo>
                  <a:lnTo>
                    <a:pt x="225" y="462"/>
                  </a:lnTo>
                  <a:lnTo>
                    <a:pt x="205" y="469"/>
                  </a:lnTo>
                  <a:lnTo>
                    <a:pt x="185" y="479"/>
                  </a:lnTo>
                  <a:lnTo>
                    <a:pt x="167" y="490"/>
                  </a:lnTo>
                  <a:lnTo>
                    <a:pt x="148" y="505"/>
                  </a:lnTo>
                  <a:lnTo>
                    <a:pt x="133" y="522"/>
                  </a:lnTo>
                  <a:lnTo>
                    <a:pt x="122" y="540"/>
                  </a:lnTo>
                  <a:lnTo>
                    <a:pt x="110" y="559"/>
                  </a:lnTo>
                  <a:lnTo>
                    <a:pt x="97" y="576"/>
                  </a:lnTo>
                  <a:lnTo>
                    <a:pt x="82" y="591"/>
                  </a:lnTo>
                  <a:lnTo>
                    <a:pt x="67" y="604"/>
                  </a:lnTo>
                  <a:lnTo>
                    <a:pt x="52" y="616"/>
                  </a:lnTo>
                  <a:lnTo>
                    <a:pt x="38" y="626"/>
                  </a:lnTo>
                  <a:lnTo>
                    <a:pt x="25" y="632"/>
                  </a:lnTo>
                  <a:lnTo>
                    <a:pt x="15" y="639"/>
                  </a:lnTo>
                  <a:lnTo>
                    <a:pt x="3" y="646"/>
                  </a:lnTo>
                  <a:lnTo>
                    <a:pt x="0" y="651"/>
                  </a:lnTo>
                  <a:lnTo>
                    <a:pt x="5" y="657"/>
                  </a:lnTo>
                  <a:lnTo>
                    <a:pt x="20" y="667"/>
                  </a:lnTo>
                  <a:lnTo>
                    <a:pt x="25" y="671"/>
                  </a:lnTo>
                  <a:lnTo>
                    <a:pt x="32" y="674"/>
                  </a:lnTo>
                  <a:lnTo>
                    <a:pt x="42" y="679"/>
                  </a:lnTo>
                  <a:lnTo>
                    <a:pt x="53" y="684"/>
                  </a:lnTo>
                  <a:lnTo>
                    <a:pt x="67" y="689"/>
                  </a:lnTo>
                  <a:lnTo>
                    <a:pt x="82" y="694"/>
                  </a:lnTo>
                  <a:lnTo>
                    <a:pt x="97" y="699"/>
                  </a:lnTo>
                  <a:lnTo>
                    <a:pt x="115" y="704"/>
                  </a:lnTo>
                  <a:lnTo>
                    <a:pt x="142" y="709"/>
                  </a:lnTo>
                  <a:lnTo>
                    <a:pt x="170" y="712"/>
                  </a:lnTo>
                  <a:lnTo>
                    <a:pt x="200" y="711"/>
                  </a:lnTo>
                  <a:lnTo>
                    <a:pt x="230" y="706"/>
                  </a:lnTo>
                  <a:lnTo>
                    <a:pt x="258" y="696"/>
                  </a:lnTo>
                  <a:lnTo>
                    <a:pt x="285" y="681"/>
                  </a:lnTo>
                  <a:lnTo>
                    <a:pt x="310" y="659"/>
                  </a:lnTo>
                  <a:lnTo>
                    <a:pt x="334" y="629"/>
                  </a:lnTo>
                  <a:lnTo>
                    <a:pt x="340" y="617"/>
                  </a:lnTo>
                  <a:lnTo>
                    <a:pt x="345" y="606"/>
                  </a:lnTo>
                  <a:lnTo>
                    <a:pt x="352" y="592"/>
                  </a:lnTo>
                  <a:lnTo>
                    <a:pt x="357" y="579"/>
                  </a:lnTo>
                  <a:lnTo>
                    <a:pt x="364" y="562"/>
                  </a:lnTo>
                  <a:lnTo>
                    <a:pt x="370" y="545"/>
                  </a:lnTo>
                  <a:lnTo>
                    <a:pt x="379" y="532"/>
                  </a:lnTo>
                  <a:lnTo>
                    <a:pt x="387" y="520"/>
                  </a:lnTo>
                  <a:lnTo>
                    <a:pt x="395" y="512"/>
                  </a:lnTo>
                  <a:lnTo>
                    <a:pt x="405" y="504"/>
                  </a:lnTo>
                  <a:lnTo>
                    <a:pt x="415" y="499"/>
                  </a:lnTo>
                  <a:lnTo>
                    <a:pt x="427" y="497"/>
                  </a:lnTo>
                  <a:lnTo>
                    <a:pt x="427" y="510"/>
                  </a:lnTo>
                  <a:lnTo>
                    <a:pt x="427" y="522"/>
                  </a:lnTo>
                  <a:lnTo>
                    <a:pt x="430" y="532"/>
                  </a:lnTo>
                  <a:lnTo>
                    <a:pt x="435" y="539"/>
                  </a:lnTo>
                  <a:lnTo>
                    <a:pt x="434" y="564"/>
                  </a:lnTo>
                  <a:lnTo>
                    <a:pt x="427" y="584"/>
                  </a:lnTo>
                  <a:lnTo>
                    <a:pt x="412" y="601"/>
                  </a:lnTo>
                  <a:lnTo>
                    <a:pt x="389" y="612"/>
                  </a:lnTo>
                  <a:lnTo>
                    <a:pt x="382" y="616"/>
                  </a:lnTo>
                  <a:lnTo>
                    <a:pt x="374" y="619"/>
                  </a:lnTo>
                  <a:lnTo>
                    <a:pt x="367" y="622"/>
                  </a:lnTo>
                  <a:lnTo>
                    <a:pt x="360" y="627"/>
                  </a:lnTo>
                  <a:lnTo>
                    <a:pt x="354" y="632"/>
                  </a:lnTo>
                  <a:lnTo>
                    <a:pt x="347" y="637"/>
                  </a:lnTo>
                  <a:lnTo>
                    <a:pt x="340" y="642"/>
                  </a:lnTo>
                  <a:lnTo>
                    <a:pt x="335" y="647"/>
                  </a:lnTo>
                  <a:lnTo>
                    <a:pt x="320" y="664"/>
                  </a:lnTo>
                  <a:lnTo>
                    <a:pt x="307" y="682"/>
                  </a:lnTo>
                  <a:lnTo>
                    <a:pt x="295" y="702"/>
                  </a:lnTo>
                  <a:lnTo>
                    <a:pt x="285" y="722"/>
                  </a:lnTo>
                  <a:lnTo>
                    <a:pt x="278" y="744"/>
                  </a:lnTo>
                  <a:lnTo>
                    <a:pt x="273" y="766"/>
                  </a:lnTo>
                  <a:lnTo>
                    <a:pt x="273" y="789"/>
                  </a:lnTo>
                  <a:lnTo>
                    <a:pt x="275" y="811"/>
                  </a:lnTo>
                  <a:lnTo>
                    <a:pt x="277" y="826"/>
                  </a:lnTo>
                  <a:lnTo>
                    <a:pt x="280" y="839"/>
                  </a:lnTo>
                  <a:lnTo>
                    <a:pt x="282" y="852"/>
                  </a:lnTo>
                  <a:lnTo>
                    <a:pt x="282" y="864"/>
                  </a:lnTo>
                  <a:lnTo>
                    <a:pt x="283" y="893"/>
                  </a:lnTo>
                  <a:lnTo>
                    <a:pt x="282" y="914"/>
                  </a:lnTo>
                  <a:lnTo>
                    <a:pt x="277" y="931"/>
                  </a:lnTo>
                  <a:lnTo>
                    <a:pt x="270" y="944"/>
                  </a:lnTo>
                  <a:lnTo>
                    <a:pt x="265" y="956"/>
                  </a:lnTo>
                  <a:lnTo>
                    <a:pt x="268" y="959"/>
                  </a:lnTo>
                  <a:lnTo>
                    <a:pt x="278" y="959"/>
                  </a:lnTo>
                  <a:lnTo>
                    <a:pt x="293" y="958"/>
                  </a:lnTo>
                  <a:lnTo>
                    <a:pt x="327" y="954"/>
                  </a:lnTo>
                  <a:lnTo>
                    <a:pt x="359" y="946"/>
                  </a:lnTo>
                  <a:lnTo>
                    <a:pt x="387" y="936"/>
                  </a:lnTo>
                  <a:lnTo>
                    <a:pt x="414" y="923"/>
                  </a:lnTo>
                  <a:lnTo>
                    <a:pt x="437" y="906"/>
                  </a:lnTo>
                  <a:lnTo>
                    <a:pt x="459" y="886"/>
                  </a:lnTo>
                  <a:lnTo>
                    <a:pt x="477" y="866"/>
                  </a:lnTo>
                  <a:lnTo>
                    <a:pt x="492" y="842"/>
                  </a:lnTo>
                  <a:lnTo>
                    <a:pt x="505" y="819"/>
                  </a:lnTo>
                  <a:lnTo>
                    <a:pt x="515" y="792"/>
                  </a:lnTo>
                  <a:lnTo>
                    <a:pt x="522" y="767"/>
                  </a:lnTo>
                  <a:lnTo>
                    <a:pt x="525" y="741"/>
                  </a:lnTo>
                  <a:lnTo>
                    <a:pt x="525" y="712"/>
                  </a:lnTo>
                  <a:lnTo>
                    <a:pt x="522" y="686"/>
                  </a:lnTo>
                  <a:lnTo>
                    <a:pt x="517" y="659"/>
                  </a:lnTo>
                  <a:lnTo>
                    <a:pt x="507" y="634"/>
                  </a:lnTo>
                  <a:lnTo>
                    <a:pt x="495" y="609"/>
                  </a:lnTo>
                  <a:lnTo>
                    <a:pt x="485" y="591"/>
                  </a:lnTo>
                  <a:lnTo>
                    <a:pt x="477" y="576"/>
                  </a:lnTo>
                  <a:lnTo>
                    <a:pt x="474" y="562"/>
                  </a:lnTo>
                  <a:lnTo>
                    <a:pt x="484" y="559"/>
                  </a:lnTo>
                  <a:lnTo>
                    <a:pt x="494" y="554"/>
                  </a:lnTo>
                  <a:lnTo>
                    <a:pt x="502" y="550"/>
                  </a:lnTo>
                  <a:lnTo>
                    <a:pt x="507" y="545"/>
                  </a:lnTo>
                  <a:lnTo>
                    <a:pt x="522" y="562"/>
                  </a:lnTo>
                  <a:lnTo>
                    <a:pt x="532" y="587"/>
                  </a:lnTo>
                  <a:lnTo>
                    <a:pt x="537" y="617"/>
                  </a:lnTo>
                  <a:lnTo>
                    <a:pt x="542" y="647"/>
                  </a:lnTo>
                  <a:lnTo>
                    <a:pt x="545" y="669"/>
                  </a:lnTo>
                  <a:lnTo>
                    <a:pt x="549" y="689"/>
                  </a:lnTo>
                  <a:lnTo>
                    <a:pt x="555" y="711"/>
                  </a:lnTo>
                  <a:lnTo>
                    <a:pt x="564" y="731"/>
                  </a:lnTo>
                  <a:lnTo>
                    <a:pt x="577" y="749"/>
                  </a:lnTo>
                  <a:lnTo>
                    <a:pt x="594" y="767"/>
                  </a:lnTo>
                  <a:lnTo>
                    <a:pt x="615" y="782"/>
                  </a:lnTo>
                  <a:lnTo>
                    <a:pt x="644" y="796"/>
                  </a:lnTo>
                  <a:lnTo>
                    <a:pt x="674" y="807"/>
                  </a:lnTo>
                  <a:lnTo>
                    <a:pt x="702" y="817"/>
                  </a:lnTo>
                  <a:lnTo>
                    <a:pt x="729" y="829"/>
                  </a:lnTo>
                  <a:lnTo>
                    <a:pt x="754" y="839"/>
                  </a:lnTo>
                  <a:lnTo>
                    <a:pt x="776" y="852"/>
                  </a:lnTo>
                  <a:lnTo>
                    <a:pt x="796" y="868"/>
                  </a:lnTo>
                  <a:lnTo>
                    <a:pt x="811" y="884"/>
                  </a:lnTo>
                  <a:lnTo>
                    <a:pt x="824" y="904"/>
                  </a:lnTo>
                  <a:lnTo>
                    <a:pt x="831" y="874"/>
                  </a:lnTo>
                  <a:lnTo>
                    <a:pt x="836" y="832"/>
                  </a:lnTo>
                  <a:lnTo>
                    <a:pt x="837" y="786"/>
                  </a:lnTo>
                  <a:lnTo>
                    <a:pt x="834" y="736"/>
                  </a:lnTo>
                  <a:lnTo>
                    <a:pt x="822" y="689"/>
                  </a:lnTo>
                  <a:lnTo>
                    <a:pt x="801" y="646"/>
                  </a:lnTo>
                  <a:lnTo>
                    <a:pt x="769" y="612"/>
                  </a:lnTo>
                  <a:lnTo>
                    <a:pt x="722" y="592"/>
                  </a:lnTo>
                  <a:lnTo>
                    <a:pt x="706" y="589"/>
                  </a:lnTo>
                  <a:lnTo>
                    <a:pt x="690" y="586"/>
                  </a:lnTo>
                  <a:lnTo>
                    <a:pt x="675" y="581"/>
                  </a:lnTo>
                  <a:lnTo>
                    <a:pt x="662" y="577"/>
                  </a:lnTo>
                  <a:lnTo>
                    <a:pt x="649" y="574"/>
                  </a:lnTo>
                  <a:lnTo>
                    <a:pt x="639" y="572"/>
                  </a:lnTo>
                  <a:lnTo>
                    <a:pt x="629" y="569"/>
                  </a:lnTo>
                  <a:lnTo>
                    <a:pt x="622" y="567"/>
                  </a:lnTo>
                  <a:lnTo>
                    <a:pt x="629" y="561"/>
                  </a:lnTo>
                  <a:lnTo>
                    <a:pt x="634" y="552"/>
                  </a:lnTo>
                  <a:lnTo>
                    <a:pt x="639" y="544"/>
                  </a:lnTo>
                  <a:lnTo>
                    <a:pt x="640" y="537"/>
                  </a:lnTo>
                  <a:lnTo>
                    <a:pt x="672" y="552"/>
                  </a:lnTo>
                  <a:lnTo>
                    <a:pt x="706" y="566"/>
                  </a:lnTo>
                  <a:lnTo>
                    <a:pt x="736" y="574"/>
                  </a:lnTo>
                  <a:lnTo>
                    <a:pt x="767" y="579"/>
                  </a:lnTo>
                  <a:lnTo>
                    <a:pt x="796" y="582"/>
                  </a:lnTo>
                  <a:lnTo>
                    <a:pt x="822" y="581"/>
                  </a:lnTo>
                  <a:lnTo>
                    <a:pt x="846" y="576"/>
                  </a:lnTo>
                  <a:lnTo>
                    <a:pt x="867" y="569"/>
                  </a:lnTo>
                  <a:lnTo>
                    <a:pt x="887" y="561"/>
                  </a:lnTo>
                  <a:lnTo>
                    <a:pt x="904" y="554"/>
                  </a:lnTo>
                  <a:lnTo>
                    <a:pt x="917" y="547"/>
                  </a:lnTo>
                  <a:lnTo>
                    <a:pt x="931" y="542"/>
                  </a:lnTo>
                  <a:lnTo>
                    <a:pt x="941" y="539"/>
                  </a:lnTo>
                  <a:lnTo>
                    <a:pt x="951" y="537"/>
                  </a:lnTo>
                  <a:lnTo>
                    <a:pt x="959" y="535"/>
                  </a:lnTo>
                  <a:lnTo>
                    <a:pt x="967" y="535"/>
                  </a:lnTo>
                  <a:lnTo>
                    <a:pt x="947" y="527"/>
                  </a:lnTo>
                  <a:lnTo>
                    <a:pt x="931" y="517"/>
                  </a:lnTo>
                  <a:lnTo>
                    <a:pt x="914" y="507"/>
                  </a:lnTo>
                  <a:lnTo>
                    <a:pt x="897" y="494"/>
                  </a:lnTo>
                  <a:lnTo>
                    <a:pt x="884" y="479"/>
                  </a:lnTo>
                  <a:lnTo>
                    <a:pt x="871" y="462"/>
                  </a:lnTo>
                  <a:lnTo>
                    <a:pt x="859" y="445"/>
                  </a:lnTo>
                  <a:lnTo>
                    <a:pt x="847" y="427"/>
                  </a:lnTo>
                  <a:lnTo>
                    <a:pt x="832" y="409"/>
                  </a:lnTo>
                  <a:lnTo>
                    <a:pt x="812" y="392"/>
                  </a:lnTo>
                  <a:lnTo>
                    <a:pt x="787" y="379"/>
                  </a:lnTo>
                  <a:lnTo>
                    <a:pt x="761" y="367"/>
                  </a:lnTo>
                  <a:lnTo>
                    <a:pt x="731" y="360"/>
                  </a:lnTo>
                  <a:lnTo>
                    <a:pt x="702" y="357"/>
                  </a:lnTo>
                  <a:lnTo>
                    <a:pt x="675" y="360"/>
                  </a:lnTo>
                  <a:lnTo>
                    <a:pt x="654" y="370"/>
                  </a:lnTo>
                  <a:lnTo>
                    <a:pt x="640" y="380"/>
                  </a:lnTo>
                  <a:lnTo>
                    <a:pt x="627" y="387"/>
                  </a:lnTo>
                  <a:lnTo>
                    <a:pt x="617" y="394"/>
                  </a:lnTo>
                  <a:lnTo>
                    <a:pt x="607" y="399"/>
                  </a:lnTo>
                  <a:lnTo>
                    <a:pt x="599" y="404"/>
                  </a:lnTo>
                  <a:lnTo>
                    <a:pt x="592" y="407"/>
                  </a:lnTo>
                  <a:lnTo>
                    <a:pt x="587" y="409"/>
                  </a:lnTo>
                  <a:lnTo>
                    <a:pt x="582" y="410"/>
                  </a:lnTo>
                  <a:lnTo>
                    <a:pt x="582" y="402"/>
                  </a:lnTo>
                  <a:lnTo>
                    <a:pt x="582" y="392"/>
                  </a:lnTo>
                  <a:lnTo>
                    <a:pt x="580" y="380"/>
                  </a:lnTo>
                  <a:lnTo>
                    <a:pt x="577" y="374"/>
                  </a:lnTo>
                  <a:lnTo>
                    <a:pt x="585" y="369"/>
                  </a:lnTo>
                  <a:lnTo>
                    <a:pt x="594" y="364"/>
                  </a:lnTo>
                  <a:lnTo>
                    <a:pt x="600" y="362"/>
                  </a:lnTo>
                  <a:lnTo>
                    <a:pt x="609" y="360"/>
                  </a:lnTo>
                  <a:lnTo>
                    <a:pt x="617" y="360"/>
                  </a:lnTo>
                  <a:lnTo>
                    <a:pt x="625" y="359"/>
                  </a:lnTo>
                  <a:lnTo>
                    <a:pt x="635" y="355"/>
                  </a:lnTo>
                  <a:lnTo>
                    <a:pt x="644" y="352"/>
                  </a:lnTo>
                  <a:lnTo>
                    <a:pt x="665" y="335"/>
                  </a:lnTo>
                  <a:lnTo>
                    <a:pt x="684" y="310"/>
                  </a:lnTo>
                  <a:lnTo>
                    <a:pt x="699" y="280"/>
                  </a:lnTo>
                  <a:lnTo>
                    <a:pt x="709" y="248"/>
                  </a:lnTo>
                  <a:lnTo>
                    <a:pt x="717" y="215"/>
                  </a:lnTo>
                  <a:lnTo>
                    <a:pt x="719" y="183"/>
                  </a:lnTo>
                  <a:lnTo>
                    <a:pt x="717" y="157"/>
                  </a:lnTo>
                  <a:lnTo>
                    <a:pt x="709" y="135"/>
                  </a:lnTo>
                  <a:lnTo>
                    <a:pt x="695" y="102"/>
                  </a:lnTo>
                  <a:lnTo>
                    <a:pt x="687" y="63"/>
                  </a:lnTo>
                  <a:lnTo>
                    <a:pt x="685" y="28"/>
                  </a:lnTo>
                  <a:lnTo>
                    <a:pt x="689" y="0"/>
                  </a:lnTo>
                  <a:lnTo>
                    <a:pt x="674" y="22"/>
                  </a:lnTo>
                  <a:lnTo>
                    <a:pt x="659" y="40"/>
                  </a:lnTo>
                  <a:lnTo>
                    <a:pt x="644" y="57"/>
                  </a:lnTo>
                  <a:lnTo>
                    <a:pt x="627" y="72"/>
                  </a:lnTo>
                  <a:lnTo>
                    <a:pt x="610" y="85"/>
                  </a:lnTo>
                  <a:lnTo>
                    <a:pt x="595" y="95"/>
                  </a:lnTo>
                  <a:lnTo>
                    <a:pt x="580" y="102"/>
                  </a:lnTo>
                  <a:lnTo>
                    <a:pt x="565" y="107"/>
                  </a:lnTo>
                  <a:lnTo>
                    <a:pt x="537" y="118"/>
                  </a:lnTo>
                  <a:lnTo>
                    <a:pt x="512" y="138"/>
                  </a:lnTo>
                  <a:lnTo>
                    <a:pt x="487" y="163"/>
                  </a:lnTo>
                  <a:lnTo>
                    <a:pt x="469" y="195"/>
                  </a:lnTo>
                  <a:lnTo>
                    <a:pt x="454" y="230"/>
                  </a:lnTo>
                  <a:lnTo>
                    <a:pt x="447" y="269"/>
                  </a:lnTo>
                  <a:lnTo>
                    <a:pt x="449" y="309"/>
                  </a:lnTo>
                  <a:lnTo>
                    <a:pt x="459" y="350"/>
                  </a:lnTo>
                  <a:lnTo>
                    <a:pt x="450" y="349"/>
                  </a:lnTo>
                  <a:lnTo>
                    <a:pt x="440" y="347"/>
                  </a:lnTo>
                  <a:lnTo>
                    <a:pt x="430" y="349"/>
                  </a:lnTo>
                  <a:lnTo>
                    <a:pt x="422" y="35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8" name="Freeform 974"/>
            <p:cNvSpPr>
              <a:spLocks/>
            </p:cNvSpPr>
            <p:nvPr/>
          </p:nvSpPr>
          <p:spPr bwMode="auto">
            <a:xfrm>
              <a:off x="4632" y="3779"/>
              <a:ext cx="147" cy="208"/>
            </a:xfrm>
            <a:custGeom>
              <a:avLst/>
              <a:gdLst/>
              <a:ahLst/>
              <a:cxnLst>
                <a:cxn ang="0">
                  <a:pos x="295" y="172"/>
                </a:cxn>
                <a:cxn ang="0">
                  <a:pos x="277" y="178"/>
                </a:cxn>
                <a:cxn ang="0">
                  <a:pos x="259" y="190"/>
                </a:cxn>
                <a:cxn ang="0">
                  <a:pos x="242" y="203"/>
                </a:cxn>
                <a:cxn ang="0">
                  <a:pos x="225" y="218"/>
                </a:cxn>
                <a:cxn ang="0">
                  <a:pos x="212" y="237"/>
                </a:cxn>
                <a:cxn ang="0">
                  <a:pos x="199" y="258"/>
                </a:cxn>
                <a:cxn ang="0">
                  <a:pos x="189" y="280"/>
                </a:cxn>
                <a:cxn ang="0">
                  <a:pos x="182" y="305"/>
                </a:cxn>
                <a:cxn ang="0">
                  <a:pos x="180" y="313"/>
                </a:cxn>
                <a:cxn ang="0">
                  <a:pos x="179" y="320"/>
                </a:cxn>
                <a:cxn ang="0">
                  <a:pos x="177" y="329"/>
                </a:cxn>
                <a:cxn ang="0">
                  <a:pos x="177" y="337"/>
                </a:cxn>
                <a:cxn ang="0">
                  <a:pos x="177" y="355"/>
                </a:cxn>
                <a:cxn ang="0">
                  <a:pos x="179" y="375"/>
                </a:cxn>
                <a:cxn ang="0">
                  <a:pos x="182" y="395"/>
                </a:cxn>
                <a:cxn ang="0">
                  <a:pos x="189" y="415"/>
                </a:cxn>
                <a:cxn ang="0">
                  <a:pos x="180" y="414"/>
                </a:cxn>
                <a:cxn ang="0">
                  <a:pos x="170" y="412"/>
                </a:cxn>
                <a:cxn ang="0">
                  <a:pos x="160" y="414"/>
                </a:cxn>
                <a:cxn ang="0">
                  <a:pos x="152" y="415"/>
                </a:cxn>
                <a:cxn ang="0">
                  <a:pos x="149" y="384"/>
                </a:cxn>
                <a:cxn ang="0">
                  <a:pos x="142" y="350"/>
                </a:cxn>
                <a:cxn ang="0">
                  <a:pos x="129" y="318"/>
                </a:cxn>
                <a:cxn ang="0">
                  <a:pos x="114" y="288"/>
                </a:cxn>
                <a:cxn ang="0">
                  <a:pos x="94" y="262"/>
                </a:cxn>
                <a:cxn ang="0">
                  <a:pos x="72" y="240"/>
                </a:cxn>
                <a:cxn ang="0">
                  <a:pos x="49" y="225"/>
                </a:cxn>
                <a:cxn ang="0">
                  <a:pos x="23" y="215"/>
                </a:cxn>
                <a:cxn ang="0">
                  <a:pos x="27" y="195"/>
                </a:cxn>
                <a:cxn ang="0">
                  <a:pos x="25" y="175"/>
                </a:cxn>
                <a:cxn ang="0">
                  <a:pos x="17" y="158"/>
                </a:cxn>
                <a:cxn ang="0">
                  <a:pos x="0" y="148"/>
                </a:cxn>
                <a:cxn ang="0">
                  <a:pos x="8" y="137"/>
                </a:cxn>
                <a:cxn ang="0">
                  <a:pos x="18" y="120"/>
                </a:cxn>
                <a:cxn ang="0">
                  <a:pos x="27" y="100"/>
                </a:cxn>
                <a:cxn ang="0">
                  <a:pos x="34" y="78"/>
                </a:cxn>
                <a:cxn ang="0">
                  <a:pos x="39" y="57"/>
                </a:cxn>
                <a:cxn ang="0">
                  <a:pos x="39" y="37"/>
                </a:cxn>
                <a:cxn ang="0">
                  <a:pos x="35" y="16"/>
                </a:cxn>
                <a:cxn ang="0">
                  <a:pos x="27" y="0"/>
                </a:cxn>
                <a:cxn ang="0">
                  <a:pos x="40" y="11"/>
                </a:cxn>
                <a:cxn ang="0">
                  <a:pos x="55" y="25"/>
                </a:cxn>
                <a:cxn ang="0">
                  <a:pos x="70" y="38"/>
                </a:cxn>
                <a:cxn ang="0">
                  <a:pos x="89" y="48"/>
                </a:cxn>
                <a:cxn ang="0">
                  <a:pos x="107" y="58"/>
                </a:cxn>
                <a:cxn ang="0">
                  <a:pos x="130" y="65"/>
                </a:cxn>
                <a:cxn ang="0">
                  <a:pos x="154" y="67"/>
                </a:cxn>
                <a:cxn ang="0">
                  <a:pos x="182" y="65"/>
                </a:cxn>
                <a:cxn ang="0">
                  <a:pos x="182" y="85"/>
                </a:cxn>
                <a:cxn ang="0">
                  <a:pos x="184" y="107"/>
                </a:cxn>
                <a:cxn ang="0">
                  <a:pos x="189" y="128"/>
                </a:cxn>
                <a:cxn ang="0">
                  <a:pos x="197" y="148"/>
                </a:cxn>
                <a:cxn ang="0">
                  <a:pos x="212" y="165"/>
                </a:cxn>
                <a:cxn ang="0">
                  <a:pos x="232" y="175"/>
                </a:cxn>
                <a:cxn ang="0">
                  <a:pos x="260" y="178"/>
                </a:cxn>
                <a:cxn ang="0">
                  <a:pos x="295" y="172"/>
                </a:cxn>
              </a:cxnLst>
              <a:rect l="0" t="0" r="r" b="b"/>
              <a:pathLst>
                <a:path w="295" h="415">
                  <a:moveTo>
                    <a:pt x="295" y="172"/>
                  </a:moveTo>
                  <a:lnTo>
                    <a:pt x="277" y="178"/>
                  </a:lnTo>
                  <a:lnTo>
                    <a:pt x="259" y="190"/>
                  </a:lnTo>
                  <a:lnTo>
                    <a:pt x="242" y="203"/>
                  </a:lnTo>
                  <a:lnTo>
                    <a:pt x="225" y="218"/>
                  </a:lnTo>
                  <a:lnTo>
                    <a:pt x="212" y="237"/>
                  </a:lnTo>
                  <a:lnTo>
                    <a:pt x="199" y="258"/>
                  </a:lnTo>
                  <a:lnTo>
                    <a:pt x="189" y="280"/>
                  </a:lnTo>
                  <a:lnTo>
                    <a:pt x="182" y="305"/>
                  </a:lnTo>
                  <a:lnTo>
                    <a:pt x="180" y="313"/>
                  </a:lnTo>
                  <a:lnTo>
                    <a:pt x="179" y="320"/>
                  </a:lnTo>
                  <a:lnTo>
                    <a:pt x="177" y="329"/>
                  </a:lnTo>
                  <a:lnTo>
                    <a:pt x="177" y="337"/>
                  </a:lnTo>
                  <a:lnTo>
                    <a:pt x="177" y="355"/>
                  </a:lnTo>
                  <a:lnTo>
                    <a:pt x="179" y="375"/>
                  </a:lnTo>
                  <a:lnTo>
                    <a:pt x="182" y="395"/>
                  </a:lnTo>
                  <a:lnTo>
                    <a:pt x="189" y="415"/>
                  </a:lnTo>
                  <a:lnTo>
                    <a:pt x="180" y="414"/>
                  </a:lnTo>
                  <a:lnTo>
                    <a:pt x="170" y="412"/>
                  </a:lnTo>
                  <a:lnTo>
                    <a:pt x="160" y="414"/>
                  </a:lnTo>
                  <a:lnTo>
                    <a:pt x="152" y="415"/>
                  </a:lnTo>
                  <a:lnTo>
                    <a:pt x="149" y="384"/>
                  </a:lnTo>
                  <a:lnTo>
                    <a:pt x="142" y="350"/>
                  </a:lnTo>
                  <a:lnTo>
                    <a:pt x="129" y="318"/>
                  </a:lnTo>
                  <a:lnTo>
                    <a:pt x="114" y="288"/>
                  </a:lnTo>
                  <a:lnTo>
                    <a:pt x="94" y="262"/>
                  </a:lnTo>
                  <a:lnTo>
                    <a:pt x="72" y="240"/>
                  </a:lnTo>
                  <a:lnTo>
                    <a:pt x="49" y="225"/>
                  </a:lnTo>
                  <a:lnTo>
                    <a:pt x="23" y="215"/>
                  </a:lnTo>
                  <a:lnTo>
                    <a:pt x="27" y="195"/>
                  </a:lnTo>
                  <a:lnTo>
                    <a:pt x="25" y="175"/>
                  </a:lnTo>
                  <a:lnTo>
                    <a:pt x="17" y="158"/>
                  </a:lnTo>
                  <a:lnTo>
                    <a:pt x="0" y="148"/>
                  </a:lnTo>
                  <a:lnTo>
                    <a:pt x="8" y="137"/>
                  </a:lnTo>
                  <a:lnTo>
                    <a:pt x="18" y="120"/>
                  </a:lnTo>
                  <a:lnTo>
                    <a:pt x="27" y="100"/>
                  </a:lnTo>
                  <a:lnTo>
                    <a:pt x="34" y="78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5" y="16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5" y="25"/>
                  </a:lnTo>
                  <a:lnTo>
                    <a:pt x="70" y="38"/>
                  </a:lnTo>
                  <a:lnTo>
                    <a:pt x="89" y="48"/>
                  </a:lnTo>
                  <a:lnTo>
                    <a:pt x="107" y="58"/>
                  </a:lnTo>
                  <a:lnTo>
                    <a:pt x="130" y="65"/>
                  </a:lnTo>
                  <a:lnTo>
                    <a:pt x="154" y="67"/>
                  </a:lnTo>
                  <a:lnTo>
                    <a:pt x="182" y="65"/>
                  </a:lnTo>
                  <a:lnTo>
                    <a:pt x="182" y="85"/>
                  </a:lnTo>
                  <a:lnTo>
                    <a:pt x="184" y="107"/>
                  </a:lnTo>
                  <a:lnTo>
                    <a:pt x="189" y="128"/>
                  </a:lnTo>
                  <a:lnTo>
                    <a:pt x="197" y="148"/>
                  </a:lnTo>
                  <a:lnTo>
                    <a:pt x="212" y="165"/>
                  </a:lnTo>
                  <a:lnTo>
                    <a:pt x="232" y="175"/>
                  </a:lnTo>
                  <a:lnTo>
                    <a:pt x="260" y="178"/>
                  </a:lnTo>
                  <a:lnTo>
                    <a:pt x="295" y="17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9" name="Freeform 975"/>
            <p:cNvSpPr>
              <a:spLocks/>
            </p:cNvSpPr>
            <p:nvPr/>
          </p:nvSpPr>
          <p:spPr bwMode="auto">
            <a:xfrm>
              <a:off x="4499" y="4126"/>
              <a:ext cx="165" cy="194"/>
            </a:xfrm>
            <a:custGeom>
              <a:avLst/>
              <a:gdLst/>
              <a:ahLst/>
              <a:cxnLst>
                <a:cxn ang="0">
                  <a:pos x="120" y="77"/>
                </a:cxn>
                <a:cxn ang="0">
                  <a:pos x="138" y="80"/>
                </a:cxn>
                <a:cxn ang="0">
                  <a:pos x="158" y="82"/>
                </a:cxn>
                <a:cxn ang="0">
                  <a:pos x="180" y="82"/>
                </a:cxn>
                <a:cxn ang="0">
                  <a:pos x="202" y="82"/>
                </a:cxn>
                <a:cxn ang="0">
                  <a:pos x="222" y="77"/>
                </a:cxn>
                <a:cxn ang="0">
                  <a:pos x="247" y="70"/>
                </a:cxn>
                <a:cxn ang="0">
                  <a:pos x="272" y="57"/>
                </a:cxn>
                <a:cxn ang="0">
                  <a:pos x="295" y="38"/>
                </a:cxn>
                <a:cxn ang="0">
                  <a:pos x="319" y="15"/>
                </a:cxn>
                <a:cxn ang="0">
                  <a:pos x="330" y="5"/>
                </a:cxn>
                <a:cxn ang="0">
                  <a:pos x="330" y="13"/>
                </a:cxn>
                <a:cxn ang="0">
                  <a:pos x="315" y="35"/>
                </a:cxn>
                <a:cxn ang="0">
                  <a:pos x="290" y="73"/>
                </a:cxn>
                <a:cxn ang="0">
                  <a:pos x="273" y="115"/>
                </a:cxn>
                <a:cxn ang="0">
                  <a:pos x="268" y="160"/>
                </a:cxn>
                <a:cxn ang="0">
                  <a:pos x="272" y="197"/>
                </a:cxn>
                <a:cxn ang="0">
                  <a:pos x="277" y="223"/>
                </a:cxn>
                <a:cxn ang="0">
                  <a:pos x="267" y="233"/>
                </a:cxn>
                <a:cxn ang="0">
                  <a:pos x="242" y="245"/>
                </a:cxn>
                <a:cxn ang="0">
                  <a:pos x="217" y="277"/>
                </a:cxn>
                <a:cxn ang="0">
                  <a:pos x="203" y="327"/>
                </a:cxn>
                <a:cxn ang="0">
                  <a:pos x="192" y="347"/>
                </a:cxn>
                <a:cxn ang="0">
                  <a:pos x="150" y="335"/>
                </a:cxn>
                <a:cxn ang="0">
                  <a:pos x="105" y="340"/>
                </a:cxn>
                <a:cxn ang="0">
                  <a:pos x="68" y="365"/>
                </a:cxn>
                <a:cxn ang="0">
                  <a:pos x="58" y="367"/>
                </a:cxn>
                <a:cxn ang="0">
                  <a:pos x="53" y="324"/>
                </a:cxn>
                <a:cxn ang="0">
                  <a:pos x="40" y="282"/>
                </a:cxn>
                <a:cxn ang="0">
                  <a:pos x="17" y="252"/>
                </a:cxn>
                <a:cxn ang="0">
                  <a:pos x="18" y="220"/>
                </a:cxn>
                <a:cxn ang="0">
                  <a:pos x="33" y="158"/>
                </a:cxn>
                <a:cxn ang="0">
                  <a:pos x="40" y="135"/>
                </a:cxn>
                <a:cxn ang="0">
                  <a:pos x="65" y="123"/>
                </a:cxn>
                <a:cxn ang="0">
                  <a:pos x="88" y="108"/>
                </a:cxn>
                <a:cxn ang="0">
                  <a:pos x="105" y="88"/>
                </a:cxn>
              </a:cxnLst>
              <a:rect l="0" t="0" r="r" b="b"/>
              <a:pathLst>
                <a:path w="330" h="387">
                  <a:moveTo>
                    <a:pt x="110" y="75"/>
                  </a:moveTo>
                  <a:lnTo>
                    <a:pt x="120" y="77"/>
                  </a:lnTo>
                  <a:lnTo>
                    <a:pt x="128" y="78"/>
                  </a:lnTo>
                  <a:lnTo>
                    <a:pt x="138" y="80"/>
                  </a:lnTo>
                  <a:lnTo>
                    <a:pt x="148" y="80"/>
                  </a:lnTo>
                  <a:lnTo>
                    <a:pt x="158" y="82"/>
                  </a:lnTo>
                  <a:lnTo>
                    <a:pt x="168" y="82"/>
                  </a:lnTo>
                  <a:lnTo>
                    <a:pt x="180" y="82"/>
                  </a:lnTo>
                  <a:lnTo>
                    <a:pt x="190" y="82"/>
                  </a:lnTo>
                  <a:lnTo>
                    <a:pt x="202" y="82"/>
                  </a:lnTo>
                  <a:lnTo>
                    <a:pt x="212" y="80"/>
                  </a:lnTo>
                  <a:lnTo>
                    <a:pt x="222" y="77"/>
                  </a:lnTo>
                  <a:lnTo>
                    <a:pt x="233" y="75"/>
                  </a:lnTo>
                  <a:lnTo>
                    <a:pt x="247" y="70"/>
                  </a:lnTo>
                  <a:lnTo>
                    <a:pt x="260" y="65"/>
                  </a:lnTo>
                  <a:lnTo>
                    <a:pt x="272" y="57"/>
                  </a:lnTo>
                  <a:lnTo>
                    <a:pt x="283" y="48"/>
                  </a:lnTo>
                  <a:lnTo>
                    <a:pt x="295" y="38"/>
                  </a:lnTo>
                  <a:lnTo>
                    <a:pt x="307" y="28"/>
                  </a:lnTo>
                  <a:lnTo>
                    <a:pt x="319" y="15"/>
                  </a:lnTo>
                  <a:lnTo>
                    <a:pt x="329" y="0"/>
                  </a:lnTo>
                  <a:lnTo>
                    <a:pt x="330" y="5"/>
                  </a:lnTo>
                  <a:lnTo>
                    <a:pt x="330" y="8"/>
                  </a:lnTo>
                  <a:lnTo>
                    <a:pt x="330" y="13"/>
                  </a:lnTo>
                  <a:lnTo>
                    <a:pt x="330" y="18"/>
                  </a:lnTo>
                  <a:lnTo>
                    <a:pt x="315" y="35"/>
                  </a:lnTo>
                  <a:lnTo>
                    <a:pt x="302" y="53"/>
                  </a:lnTo>
                  <a:lnTo>
                    <a:pt x="290" y="73"/>
                  </a:lnTo>
                  <a:lnTo>
                    <a:pt x="280" y="93"/>
                  </a:lnTo>
                  <a:lnTo>
                    <a:pt x="273" y="115"/>
                  </a:lnTo>
                  <a:lnTo>
                    <a:pt x="268" y="137"/>
                  </a:lnTo>
                  <a:lnTo>
                    <a:pt x="268" y="160"/>
                  </a:lnTo>
                  <a:lnTo>
                    <a:pt x="270" y="182"/>
                  </a:lnTo>
                  <a:lnTo>
                    <a:pt x="272" y="197"/>
                  </a:lnTo>
                  <a:lnTo>
                    <a:pt x="275" y="210"/>
                  </a:lnTo>
                  <a:lnTo>
                    <a:pt x="277" y="223"/>
                  </a:lnTo>
                  <a:lnTo>
                    <a:pt x="277" y="235"/>
                  </a:lnTo>
                  <a:lnTo>
                    <a:pt x="267" y="233"/>
                  </a:lnTo>
                  <a:lnTo>
                    <a:pt x="255" y="239"/>
                  </a:lnTo>
                  <a:lnTo>
                    <a:pt x="242" y="245"/>
                  </a:lnTo>
                  <a:lnTo>
                    <a:pt x="228" y="259"/>
                  </a:lnTo>
                  <a:lnTo>
                    <a:pt x="217" y="277"/>
                  </a:lnTo>
                  <a:lnTo>
                    <a:pt x="208" y="299"/>
                  </a:lnTo>
                  <a:lnTo>
                    <a:pt x="203" y="327"/>
                  </a:lnTo>
                  <a:lnTo>
                    <a:pt x="205" y="359"/>
                  </a:lnTo>
                  <a:lnTo>
                    <a:pt x="192" y="347"/>
                  </a:lnTo>
                  <a:lnTo>
                    <a:pt x="172" y="340"/>
                  </a:lnTo>
                  <a:lnTo>
                    <a:pt x="150" y="335"/>
                  </a:lnTo>
                  <a:lnTo>
                    <a:pt x="127" y="335"/>
                  </a:lnTo>
                  <a:lnTo>
                    <a:pt x="105" y="340"/>
                  </a:lnTo>
                  <a:lnTo>
                    <a:pt x="85" y="350"/>
                  </a:lnTo>
                  <a:lnTo>
                    <a:pt x="68" y="365"/>
                  </a:lnTo>
                  <a:lnTo>
                    <a:pt x="58" y="387"/>
                  </a:lnTo>
                  <a:lnTo>
                    <a:pt x="58" y="367"/>
                  </a:lnTo>
                  <a:lnTo>
                    <a:pt x="57" y="345"/>
                  </a:lnTo>
                  <a:lnTo>
                    <a:pt x="53" y="324"/>
                  </a:lnTo>
                  <a:lnTo>
                    <a:pt x="47" y="302"/>
                  </a:lnTo>
                  <a:lnTo>
                    <a:pt x="40" y="282"/>
                  </a:lnTo>
                  <a:lnTo>
                    <a:pt x="28" y="264"/>
                  </a:lnTo>
                  <a:lnTo>
                    <a:pt x="17" y="252"/>
                  </a:lnTo>
                  <a:lnTo>
                    <a:pt x="0" y="247"/>
                  </a:lnTo>
                  <a:lnTo>
                    <a:pt x="18" y="220"/>
                  </a:lnTo>
                  <a:lnTo>
                    <a:pt x="30" y="188"/>
                  </a:lnTo>
                  <a:lnTo>
                    <a:pt x="33" y="158"/>
                  </a:lnTo>
                  <a:lnTo>
                    <a:pt x="27" y="138"/>
                  </a:lnTo>
                  <a:lnTo>
                    <a:pt x="40" y="135"/>
                  </a:lnTo>
                  <a:lnTo>
                    <a:pt x="52" y="130"/>
                  </a:lnTo>
                  <a:lnTo>
                    <a:pt x="65" y="123"/>
                  </a:lnTo>
                  <a:lnTo>
                    <a:pt x="77" y="117"/>
                  </a:lnTo>
                  <a:lnTo>
                    <a:pt x="88" y="108"/>
                  </a:lnTo>
                  <a:lnTo>
                    <a:pt x="97" y="98"/>
                  </a:lnTo>
                  <a:lnTo>
                    <a:pt x="105" y="88"/>
                  </a:lnTo>
                  <a:lnTo>
                    <a:pt x="110" y="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0" name="Freeform 976"/>
            <p:cNvSpPr>
              <a:spLocks/>
            </p:cNvSpPr>
            <p:nvPr/>
          </p:nvSpPr>
          <p:spPr bwMode="auto">
            <a:xfrm>
              <a:off x="4639" y="3803"/>
              <a:ext cx="103" cy="145"/>
            </a:xfrm>
            <a:custGeom>
              <a:avLst/>
              <a:gdLst/>
              <a:ahLst/>
              <a:cxnLst>
                <a:cxn ang="0">
                  <a:pos x="165" y="266"/>
                </a:cxn>
                <a:cxn ang="0">
                  <a:pos x="162" y="282"/>
                </a:cxn>
                <a:cxn ang="0">
                  <a:pos x="152" y="273"/>
                </a:cxn>
                <a:cxn ang="0">
                  <a:pos x="135" y="235"/>
                </a:cxn>
                <a:cxn ang="0">
                  <a:pos x="125" y="220"/>
                </a:cxn>
                <a:cxn ang="0">
                  <a:pos x="107" y="211"/>
                </a:cxn>
                <a:cxn ang="0">
                  <a:pos x="87" y="205"/>
                </a:cxn>
                <a:cxn ang="0">
                  <a:pos x="69" y="198"/>
                </a:cxn>
                <a:cxn ang="0">
                  <a:pos x="59" y="196"/>
                </a:cxn>
                <a:cxn ang="0">
                  <a:pos x="54" y="191"/>
                </a:cxn>
                <a:cxn ang="0">
                  <a:pos x="59" y="190"/>
                </a:cxn>
                <a:cxn ang="0">
                  <a:pos x="80" y="193"/>
                </a:cxn>
                <a:cxn ang="0">
                  <a:pos x="105" y="195"/>
                </a:cxn>
                <a:cxn ang="0">
                  <a:pos x="124" y="198"/>
                </a:cxn>
                <a:cxn ang="0">
                  <a:pos x="124" y="183"/>
                </a:cxn>
                <a:cxn ang="0">
                  <a:pos x="114" y="160"/>
                </a:cxn>
                <a:cxn ang="0">
                  <a:pos x="92" y="145"/>
                </a:cxn>
                <a:cxn ang="0">
                  <a:pos x="62" y="131"/>
                </a:cxn>
                <a:cxn ang="0">
                  <a:pos x="37" y="115"/>
                </a:cxn>
                <a:cxn ang="0">
                  <a:pos x="15" y="105"/>
                </a:cxn>
                <a:cxn ang="0">
                  <a:pos x="3" y="98"/>
                </a:cxn>
                <a:cxn ang="0">
                  <a:pos x="2" y="93"/>
                </a:cxn>
                <a:cxn ang="0">
                  <a:pos x="19" y="98"/>
                </a:cxn>
                <a:cxn ang="0">
                  <a:pos x="40" y="110"/>
                </a:cxn>
                <a:cxn ang="0">
                  <a:pos x="69" y="121"/>
                </a:cxn>
                <a:cxn ang="0">
                  <a:pos x="94" y="131"/>
                </a:cxn>
                <a:cxn ang="0">
                  <a:pos x="104" y="121"/>
                </a:cxn>
                <a:cxn ang="0">
                  <a:pos x="90" y="85"/>
                </a:cxn>
                <a:cxn ang="0">
                  <a:pos x="72" y="46"/>
                </a:cxn>
                <a:cxn ang="0">
                  <a:pos x="54" y="18"/>
                </a:cxn>
                <a:cxn ang="0">
                  <a:pos x="44" y="3"/>
                </a:cxn>
                <a:cxn ang="0">
                  <a:pos x="54" y="3"/>
                </a:cxn>
                <a:cxn ang="0">
                  <a:pos x="70" y="21"/>
                </a:cxn>
                <a:cxn ang="0">
                  <a:pos x="87" y="50"/>
                </a:cxn>
                <a:cxn ang="0">
                  <a:pos x="105" y="81"/>
                </a:cxn>
                <a:cxn ang="0">
                  <a:pos x="117" y="111"/>
                </a:cxn>
                <a:cxn ang="0">
                  <a:pos x="134" y="106"/>
                </a:cxn>
                <a:cxn ang="0">
                  <a:pos x="152" y="56"/>
                </a:cxn>
                <a:cxn ang="0">
                  <a:pos x="155" y="30"/>
                </a:cxn>
                <a:cxn ang="0">
                  <a:pos x="159" y="35"/>
                </a:cxn>
                <a:cxn ang="0">
                  <a:pos x="160" y="63"/>
                </a:cxn>
                <a:cxn ang="0">
                  <a:pos x="149" y="120"/>
                </a:cxn>
                <a:cxn ang="0">
                  <a:pos x="137" y="161"/>
                </a:cxn>
                <a:cxn ang="0">
                  <a:pos x="144" y="190"/>
                </a:cxn>
                <a:cxn ang="0">
                  <a:pos x="154" y="196"/>
                </a:cxn>
                <a:cxn ang="0">
                  <a:pos x="169" y="186"/>
                </a:cxn>
                <a:cxn ang="0">
                  <a:pos x="182" y="176"/>
                </a:cxn>
                <a:cxn ang="0">
                  <a:pos x="192" y="163"/>
                </a:cxn>
                <a:cxn ang="0">
                  <a:pos x="200" y="146"/>
                </a:cxn>
                <a:cxn ang="0">
                  <a:pos x="207" y="150"/>
                </a:cxn>
                <a:cxn ang="0">
                  <a:pos x="204" y="166"/>
                </a:cxn>
                <a:cxn ang="0">
                  <a:pos x="192" y="185"/>
                </a:cxn>
                <a:cxn ang="0">
                  <a:pos x="177" y="203"/>
                </a:cxn>
                <a:cxn ang="0">
                  <a:pos x="160" y="218"/>
                </a:cxn>
                <a:cxn ang="0">
                  <a:pos x="157" y="233"/>
                </a:cxn>
                <a:cxn ang="0">
                  <a:pos x="164" y="251"/>
                </a:cxn>
              </a:cxnLst>
              <a:rect l="0" t="0" r="r" b="b"/>
              <a:pathLst>
                <a:path w="207" h="290">
                  <a:moveTo>
                    <a:pt x="167" y="258"/>
                  </a:moveTo>
                  <a:lnTo>
                    <a:pt x="165" y="266"/>
                  </a:lnTo>
                  <a:lnTo>
                    <a:pt x="164" y="273"/>
                  </a:lnTo>
                  <a:lnTo>
                    <a:pt x="162" y="282"/>
                  </a:lnTo>
                  <a:lnTo>
                    <a:pt x="162" y="290"/>
                  </a:lnTo>
                  <a:lnTo>
                    <a:pt x="152" y="273"/>
                  </a:lnTo>
                  <a:lnTo>
                    <a:pt x="144" y="253"/>
                  </a:lnTo>
                  <a:lnTo>
                    <a:pt x="135" y="235"/>
                  </a:lnTo>
                  <a:lnTo>
                    <a:pt x="132" y="223"/>
                  </a:lnTo>
                  <a:lnTo>
                    <a:pt x="125" y="220"/>
                  </a:lnTo>
                  <a:lnTo>
                    <a:pt x="117" y="216"/>
                  </a:lnTo>
                  <a:lnTo>
                    <a:pt x="107" y="211"/>
                  </a:lnTo>
                  <a:lnTo>
                    <a:pt x="97" y="208"/>
                  </a:lnTo>
                  <a:lnTo>
                    <a:pt x="87" y="205"/>
                  </a:lnTo>
                  <a:lnTo>
                    <a:pt x="77" y="201"/>
                  </a:lnTo>
                  <a:lnTo>
                    <a:pt x="69" y="198"/>
                  </a:lnTo>
                  <a:lnTo>
                    <a:pt x="60" y="198"/>
                  </a:lnTo>
                  <a:lnTo>
                    <a:pt x="59" y="196"/>
                  </a:lnTo>
                  <a:lnTo>
                    <a:pt x="57" y="193"/>
                  </a:lnTo>
                  <a:lnTo>
                    <a:pt x="54" y="191"/>
                  </a:lnTo>
                  <a:lnTo>
                    <a:pt x="52" y="190"/>
                  </a:lnTo>
                  <a:lnTo>
                    <a:pt x="59" y="190"/>
                  </a:lnTo>
                  <a:lnTo>
                    <a:pt x="69" y="191"/>
                  </a:lnTo>
                  <a:lnTo>
                    <a:pt x="80" y="193"/>
                  </a:lnTo>
                  <a:lnTo>
                    <a:pt x="94" y="193"/>
                  </a:lnTo>
                  <a:lnTo>
                    <a:pt x="105" y="195"/>
                  </a:lnTo>
                  <a:lnTo>
                    <a:pt x="115" y="196"/>
                  </a:lnTo>
                  <a:lnTo>
                    <a:pt x="124" y="198"/>
                  </a:lnTo>
                  <a:lnTo>
                    <a:pt x="129" y="200"/>
                  </a:lnTo>
                  <a:lnTo>
                    <a:pt x="124" y="183"/>
                  </a:lnTo>
                  <a:lnTo>
                    <a:pt x="119" y="170"/>
                  </a:lnTo>
                  <a:lnTo>
                    <a:pt x="114" y="160"/>
                  </a:lnTo>
                  <a:lnTo>
                    <a:pt x="109" y="151"/>
                  </a:lnTo>
                  <a:lnTo>
                    <a:pt x="92" y="145"/>
                  </a:lnTo>
                  <a:lnTo>
                    <a:pt x="77" y="138"/>
                  </a:lnTo>
                  <a:lnTo>
                    <a:pt x="62" y="131"/>
                  </a:lnTo>
                  <a:lnTo>
                    <a:pt x="49" y="123"/>
                  </a:lnTo>
                  <a:lnTo>
                    <a:pt x="37" y="115"/>
                  </a:lnTo>
                  <a:lnTo>
                    <a:pt x="25" y="108"/>
                  </a:lnTo>
                  <a:lnTo>
                    <a:pt x="15" y="105"/>
                  </a:lnTo>
                  <a:lnTo>
                    <a:pt x="8" y="101"/>
                  </a:lnTo>
                  <a:lnTo>
                    <a:pt x="3" y="98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10" y="95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40" y="110"/>
                  </a:lnTo>
                  <a:lnTo>
                    <a:pt x="54" y="115"/>
                  </a:lnTo>
                  <a:lnTo>
                    <a:pt x="69" y="121"/>
                  </a:lnTo>
                  <a:lnTo>
                    <a:pt x="82" y="126"/>
                  </a:lnTo>
                  <a:lnTo>
                    <a:pt x="94" y="131"/>
                  </a:lnTo>
                  <a:lnTo>
                    <a:pt x="105" y="133"/>
                  </a:lnTo>
                  <a:lnTo>
                    <a:pt x="104" y="121"/>
                  </a:lnTo>
                  <a:lnTo>
                    <a:pt x="99" y="105"/>
                  </a:lnTo>
                  <a:lnTo>
                    <a:pt x="90" y="85"/>
                  </a:lnTo>
                  <a:lnTo>
                    <a:pt x="82" y="66"/>
                  </a:lnTo>
                  <a:lnTo>
                    <a:pt x="72" y="46"/>
                  </a:lnTo>
                  <a:lnTo>
                    <a:pt x="62" y="30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54" y="3"/>
                  </a:lnTo>
                  <a:lnTo>
                    <a:pt x="64" y="13"/>
                  </a:lnTo>
                  <a:lnTo>
                    <a:pt x="70" y="21"/>
                  </a:lnTo>
                  <a:lnTo>
                    <a:pt x="79" y="35"/>
                  </a:lnTo>
                  <a:lnTo>
                    <a:pt x="87" y="50"/>
                  </a:lnTo>
                  <a:lnTo>
                    <a:pt x="97" y="65"/>
                  </a:lnTo>
                  <a:lnTo>
                    <a:pt x="105" y="81"/>
                  </a:lnTo>
                  <a:lnTo>
                    <a:pt x="112" y="96"/>
                  </a:lnTo>
                  <a:lnTo>
                    <a:pt x="117" y="111"/>
                  </a:lnTo>
                  <a:lnTo>
                    <a:pt x="120" y="121"/>
                  </a:lnTo>
                  <a:lnTo>
                    <a:pt x="134" y="106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5" y="38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59" y="35"/>
                  </a:lnTo>
                  <a:lnTo>
                    <a:pt x="160" y="45"/>
                  </a:lnTo>
                  <a:lnTo>
                    <a:pt x="160" y="63"/>
                  </a:lnTo>
                  <a:lnTo>
                    <a:pt x="157" y="91"/>
                  </a:lnTo>
                  <a:lnTo>
                    <a:pt x="149" y="120"/>
                  </a:lnTo>
                  <a:lnTo>
                    <a:pt x="129" y="145"/>
                  </a:lnTo>
                  <a:lnTo>
                    <a:pt x="137" y="161"/>
                  </a:lnTo>
                  <a:lnTo>
                    <a:pt x="142" y="176"/>
                  </a:lnTo>
                  <a:lnTo>
                    <a:pt x="144" y="190"/>
                  </a:lnTo>
                  <a:lnTo>
                    <a:pt x="145" y="200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69" y="186"/>
                  </a:lnTo>
                  <a:lnTo>
                    <a:pt x="175" y="181"/>
                  </a:lnTo>
                  <a:lnTo>
                    <a:pt x="182" y="176"/>
                  </a:lnTo>
                  <a:lnTo>
                    <a:pt x="187" y="170"/>
                  </a:lnTo>
                  <a:lnTo>
                    <a:pt x="192" y="163"/>
                  </a:lnTo>
                  <a:lnTo>
                    <a:pt x="195" y="155"/>
                  </a:lnTo>
                  <a:lnTo>
                    <a:pt x="200" y="146"/>
                  </a:lnTo>
                  <a:lnTo>
                    <a:pt x="205" y="145"/>
                  </a:lnTo>
                  <a:lnTo>
                    <a:pt x="207" y="150"/>
                  </a:lnTo>
                  <a:lnTo>
                    <a:pt x="207" y="160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2" y="185"/>
                  </a:lnTo>
                  <a:lnTo>
                    <a:pt x="185" y="195"/>
                  </a:lnTo>
                  <a:lnTo>
                    <a:pt x="177" y="203"/>
                  </a:lnTo>
                  <a:lnTo>
                    <a:pt x="169" y="211"/>
                  </a:lnTo>
                  <a:lnTo>
                    <a:pt x="160" y="218"/>
                  </a:lnTo>
                  <a:lnTo>
                    <a:pt x="154" y="221"/>
                  </a:lnTo>
                  <a:lnTo>
                    <a:pt x="157" y="233"/>
                  </a:lnTo>
                  <a:lnTo>
                    <a:pt x="160" y="241"/>
                  </a:lnTo>
                  <a:lnTo>
                    <a:pt x="164" y="251"/>
                  </a:lnTo>
                  <a:lnTo>
                    <a:pt x="167" y="25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1" name="Freeform 977"/>
            <p:cNvSpPr>
              <a:spLocks/>
            </p:cNvSpPr>
            <p:nvPr/>
          </p:nvSpPr>
          <p:spPr bwMode="auto">
            <a:xfrm>
              <a:off x="4514" y="4164"/>
              <a:ext cx="102" cy="131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72" y="7"/>
                </a:cxn>
                <a:cxn ang="0">
                  <a:pos x="158" y="18"/>
                </a:cxn>
                <a:cxn ang="0">
                  <a:pos x="143" y="42"/>
                </a:cxn>
                <a:cxn ang="0">
                  <a:pos x="122" y="48"/>
                </a:cxn>
                <a:cxn ang="0">
                  <a:pos x="93" y="52"/>
                </a:cxn>
                <a:cxn ang="0">
                  <a:pos x="63" y="60"/>
                </a:cxn>
                <a:cxn ang="0">
                  <a:pos x="40" y="70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45" y="75"/>
                </a:cxn>
                <a:cxn ang="0">
                  <a:pos x="63" y="68"/>
                </a:cxn>
                <a:cxn ang="0">
                  <a:pos x="87" y="63"/>
                </a:cxn>
                <a:cxn ang="0">
                  <a:pos x="113" y="63"/>
                </a:cxn>
                <a:cxn ang="0">
                  <a:pos x="117" y="83"/>
                </a:cxn>
                <a:cxn ang="0">
                  <a:pos x="100" y="118"/>
                </a:cxn>
                <a:cxn ang="0">
                  <a:pos x="83" y="132"/>
                </a:cxn>
                <a:cxn ang="0">
                  <a:pos x="62" y="138"/>
                </a:cxn>
                <a:cxn ang="0">
                  <a:pos x="37" y="145"/>
                </a:cxn>
                <a:cxn ang="0">
                  <a:pos x="15" y="150"/>
                </a:cxn>
                <a:cxn ang="0">
                  <a:pos x="2" y="153"/>
                </a:cxn>
                <a:cxn ang="0">
                  <a:pos x="2" y="155"/>
                </a:cxn>
                <a:cxn ang="0">
                  <a:pos x="17" y="155"/>
                </a:cxn>
                <a:cxn ang="0">
                  <a:pos x="35" y="153"/>
                </a:cxn>
                <a:cxn ang="0">
                  <a:pos x="55" y="150"/>
                </a:cxn>
                <a:cxn ang="0">
                  <a:pos x="77" y="147"/>
                </a:cxn>
                <a:cxn ang="0">
                  <a:pos x="72" y="162"/>
                </a:cxn>
                <a:cxn ang="0">
                  <a:pos x="48" y="210"/>
                </a:cxn>
                <a:cxn ang="0">
                  <a:pos x="50" y="250"/>
                </a:cxn>
                <a:cxn ang="0">
                  <a:pos x="63" y="220"/>
                </a:cxn>
                <a:cxn ang="0">
                  <a:pos x="78" y="189"/>
                </a:cxn>
                <a:cxn ang="0">
                  <a:pos x="93" y="162"/>
                </a:cxn>
                <a:cxn ang="0">
                  <a:pos x="107" y="175"/>
                </a:cxn>
                <a:cxn ang="0">
                  <a:pos x="125" y="220"/>
                </a:cxn>
                <a:cxn ang="0">
                  <a:pos x="142" y="242"/>
                </a:cxn>
                <a:cxn ang="0">
                  <a:pos x="142" y="235"/>
                </a:cxn>
                <a:cxn ang="0">
                  <a:pos x="128" y="205"/>
                </a:cxn>
                <a:cxn ang="0">
                  <a:pos x="117" y="158"/>
                </a:cxn>
                <a:cxn ang="0">
                  <a:pos x="122" y="122"/>
                </a:cxn>
                <a:cxn ang="0">
                  <a:pos x="142" y="82"/>
                </a:cxn>
                <a:cxn ang="0">
                  <a:pos x="163" y="85"/>
                </a:cxn>
                <a:cxn ang="0">
                  <a:pos x="190" y="127"/>
                </a:cxn>
                <a:cxn ang="0">
                  <a:pos x="197" y="167"/>
                </a:cxn>
                <a:cxn ang="0">
                  <a:pos x="202" y="160"/>
                </a:cxn>
                <a:cxn ang="0">
                  <a:pos x="198" y="122"/>
                </a:cxn>
                <a:cxn ang="0">
                  <a:pos x="180" y="68"/>
                </a:cxn>
                <a:cxn ang="0">
                  <a:pos x="180" y="43"/>
                </a:cxn>
                <a:cxn ang="0">
                  <a:pos x="197" y="13"/>
                </a:cxn>
                <a:cxn ang="0">
                  <a:pos x="203" y="0"/>
                </a:cxn>
              </a:cxnLst>
              <a:rect l="0" t="0" r="r" b="b"/>
              <a:pathLst>
                <a:path w="203" h="262">
                  <a:moveTo>
                    <a:pt x="203" y="0"/>
                  </a:moveTo>
                  <a:lnTo>
                    <a:pt x="192" y="2"/>
                  </a:lnTo>
                  <a:lnTo>
                    <a:pt x="182" y="5"/>
                  </a:lnTo>
                  <a:lnTo>
                    <a:pt x="172" y="7"/>
                  </a:lnTo>
                  <a:lnTo>
                    <a:pt x="160" y="7"/>
                  </a:lnTo>
                  <a:lnTo>
                    <a:pt x="158" y="18"/>
                  </a:lnTo>
                  <a:lnTo>
                    <a:pt x="152" y="32"/>
                  </a:lnTo>
                  <a:lnTo>
                    <a:pt x="143" y="42"/>
                  </a:lnTo>
                  <a:lnTo>
                    <a:pt x="133" y="47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3" y="52"/>
                  </a:lnTo>
                  <a:lnTo>
                    <a:pt x="78" y="57"/>
                  </a:lnTo>
                  <a:lnTo>
                    <a:pt x="63" y="60"/>
                  </a:lnTo>
                  <a:lnTo>
                    <a:pt x="50" y="65"/>
                  </a:lnTo>
                  <a:lnTo>
                    <a:pt x="40" y="70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8" y="78"/>
                  </a:lnTo>
                  <a:lnTo>
                    <a:pt x="45" y="75"/>
                  </a:lnTo>
                  <a:lnTo>
                    <a:pt x="53" y="72"/>
                  </a:lnTo>
                  <a:lnTo>
                    <a:pt x="63" y="68"/>
                  </a:lnTo>
                  <a:lnTo>
                    <a:pt x="75" y="67"/>
                  </a:lnTo>
                  <a:lnTo>
                    <a:pt x="87" y="63"/>
                  </a:lnTo>
                  <a:lnTo>
                    <a:pt x="100" y="63"/>
                  </a:lnTo>
                  <a:lnTo>
                    <a:pt x="113" y="63"/>
                  </a:lnTo>
                  <a:lnTo>
                    <a:pt x="125" y="65"/>
                  </a:lnTo>
                  <a:lnTo>
                    <a:pt x="117" y="83"/>
                  </a:lnTo>
                  <a:lnTo>
                    <a:pt x="108" y="103"/>
                  </a:lnTo>
                  <a:lnTo>
                    <a:pt x="100" y="118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3" y="135"/>
                  </a:lnTo>
                  <a:lnTo>
                    <a:pt x="62" y="138"/>
                  </a:lnTo>
                  <a:lnTo>
                    <a:pt x="48" y="142"/>
                  </a:lnTo>
                  <a:lnTo>
                    <a:pt x="37" y="145"/>
                  </a:lnTo>
                  <a:lnTo>
                    <a:pt x="25" y="148"/>
                  </a:lnTo>
                  <a:lnTo>
                    <a:pt x="15" y="150"/>
                  </a:lnTo>
                  <a:lnTo>
                    <a:pt x="7" y="152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2" y="155"/>
                  </a:lnTo>
                  <a:lnTo>
                    <a:pt x="10" y="155"/>
                  </a:lnTo>
                  <a:lnTo>
                    <a:pt x="17" y="155"/>
                  </a:lnTo>
                  <a:lnTo>
                    <a:pt x="25" y="153"/>
                  </a:lnTo>
                  <a:lnTo>
                    <a:pt x="35" y="153"/>
                  </a:lnTo>
                  <a:lnTo>
                    <a:pt x="45" y="152"/>
                  </a:lnTo>
                  <a:lnTo>
                    <a:pt x="55" y="150"/>
                  </a:lnTo>
                  <a:lnTo>
                    <a:pt x="67" y="148"/>
                  </a:lnTo>
                  <a:lnTo>
                    <a:pt x="77" y="147"/>
                  </a:lnTo>
                  <a:lnTo>
                    <a:pt x="87" y="145"/>
                  </a:lnTo>
                  <a:lnTo>
                    <a:pt x="72" y="162"/>
                  </a:lnTo>
                  <a:lnTo>
                    <a:pt x="58" y="180"/>
                  </a:lnTo>
                  <a:lnTo>
                    <a:pt x="48" y="210"/>
                  </a:lnTo>
                  <a:lnTo>
                    <a:pt x="45" y="262"/>
                  </a:lnTo>
                  <a:lnTo>
                    <a:pt x="50" y="250"/>
                  </a:lnTo>
                  <a:lnTo>
                    <a:pt x="57" y="237"/>
                  </a:lnTo>
                  <a:lnTo>
                    <a:pt x="63" y="220"/>
                  </a:lnTo>
                  <a:lnTo>
                    <a:pt x="70" y="205"/>
                  </a:lnTo>
                  <a:lnTo>
                    <a:pt x="78" y="189"/>
                  </a:lnTo>
                  <a:lnTo>
                    <a:pt x="87" y="174"/>
                  </a:lnTo>
                  <a:lnTo>
                    <a:pt x="93" y="162"/>
                  </a:lnTo>
                  <a:lnTo>
                    <a:pt x="102" y="153"/>
                  </a:lnTo>
                  <a:lnTo>
                    <a:pt x="107" y="175"/>
                  </a:lnTo>
                  <a:lnTo>
                    <a:pt x="115" y="199"/>
                  </a:lnTo>
                  <a:lnTo>
                    <a:pt x="125" y="220"/>
                  </a:lnTo>
                  <a:lnTo>
                    <a:pt x="135" y="235"/>
                  </a:lnTo>
                  <a:lnTo>
                    <a:pt x="142" y="242"/>
                  </a:lnTo>
                  <a:lnTo>
                    <a:pt x="143" y="240"/>
                  </a:lnTo>
                  <a:lnTo>
                    <a:pt x="142" y="235"/>
                  </a:lnTo>
                  <a:lnTo>
                    <a:pt x="137" y="229"/>
                  </a:lnTo>
                  <a:lnTo>
                    <a:pt x="128" y="205"/>
                  </a:lnTo>
                  <a:lnTo>
                    <a:pt x="122" y="180"/>
                  </a:lnTo>
                  <a:lnTo>
                    <a:pt x="117" y="158"/>
                  </a:lnTo>
                  <a:lnTo>
                    <a:pt x="117" y="140"/>
                  </a:lnTo>
                  <a:lnTo>
                    <a:pt x="122" y="122"/>
                  </a:lnTo>
                  <a:lnTo>
                    <a:pt x="132" y="102"/>
                  </a:lnTo>
                  <a:lnTo>
                    <a:pt x="142" y="82"/>
                  </a:lnTo>
                  <a:lnTo>
                    <a:pt x="148" y="70"/>
                  </a:lnTo>
                  <a:lnTo>
                    <a:pt x="163" y="85"/>
                  </a:lnTo>
                  <a:lnTo>
                    <a:pt x="178" y="103"/>
                  </a:lnTo>
                  <a:lnTo>
                    <a:pt x="190" y="127"/>
                  </a:lnTo>
                  <a:lnTo>
                    <a:pt x="195" y="157"/>
                  </a:lnTo>
                  <a:lnTo>
                    <a:pt x="197" y="167"/>
                  </a:lnTo>
                  <a:lnTo>
                    <a:pt x="198" y="167"/>
                  </a:lnTo>
                  <a:lnTo>
                    <a:pt x="202" y="160"/>
                  </a:lnTo>
                  <a:lnTo>
                    <a:pt x="202" y="152"/>
                  </a:lnTo>
                  <a:lnTo>
                    <a:pt x="198" y="122"/>
                  </a:lnTo>
                  <a:lnTo>
                    <a:pt x="190" y="92"/>
                  </a:lnTo>
                  <a:lnTo>
                    <a:pt x="180" y="68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8" y="28"/>
                  </a:lnTo>
                  <a:lnTo>
                    <a:pt x="197" y="13"/>
                  </a:lnTo>
                  <a:lnTo>
                    <a:pt x="202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2" name="Freeform 978"/>
            <p:cNvSpPr>
              <a:spLocks/>
            </p:cNvSpPr>
            <p:nvPr/>
          </p:nvSpPr>
          <p:spPr bwMode="auto">
            <a:xfrm>
              <a:off x="4672" y="3985"/>
              <a:ext cx="145" cy="112"/>
            </a:xfrm>
            <a:custGeom>
              <a:avLst/>
              <a:gdLst/>
              <a:ahLst/>
              <a:cxnLst>
                <a:cxn ang="0">
                  <a:pos x="172" y="15"/>
                </a:cxn>
                <a:cxn ang="0">
                  <a:pos x="200" y="13"/>
                </a:cxn>
                <a:cxn ang="0">
                  <a:pos x="227" y="28"/>
                </a:cxn>
                <a:cxn ang="0">
                  <a:pos x="230" y="45"/>
                </a:cxn>
                <a:cxn ang="0">
                  <a:pos x="227" y="70"/>
                </a:cxn>
                <a:cxn ang="0">
                  <a:pos x="185" y="78"/>
                </a:cxn>
                <a:cxn ang="0">
                  <a:pos x="167" y="93"/>
                </a:cxn>
                <a:cxn ang="0">
                  <a:pos x="167" y="102"/>
                </a:cxn>
                <a:cxn ang="0">
                  <a:pos x="172" y="98"/>
                </a:cxn>
                <a:cxn ang="0">
                  <a:pos x="202" y="92"/>
                </a:cxn>
                <a:cxn ang="0">
                  <a:pos x="217" y="102"/>
                </a:cxn>
                <a:cxn ang="0">
                  <a:pos x="222" y="112"/>
                </a:cxn>
                <a:cxn ang="0">
                  <a:pos x="222" y="122"/>
                </a:cxn>
                <a:cxn ang="0">
                  <a:pos x="213" y="138"/>
                </a:cxn>
                <a:cxn ang="0">
                  <a:pos x="222" y="145"/>
                </a:cxn>
                <a:cxn ang="0">
                  <a:pos x="238" y="140"/>
                </a:cxn>
                <a:cxn ang="0">
                  <a:pos x="260" y="142"/>
                </a:cxn>
                <a:cxn ang="0">
                  <a:pos x="278" y="155"/>
                </a:cxn>
                <a:cxn ang="0">
                  <a:pos x="285" y="198"/>
                </a:cxn>
                <a:cxn ang="0">
                  <a:pos x="265" y="219"/>
                </a:cxn>
                <a:cxn ang="0">
                  <a:pos x="242" y="224"/>
                </a:cxn>
                <a:cxn ang="0">
                  <a:pos x="222" y="215"/>
                </a:cxn>
                <a:cxn ang="0">
                  <a:pos x="208" y="183"/>
                </a:cxn>
                <a:cxn ang="0">
                  <a:pos x="188" y="155"/>
                </a:cxn>
                <a:cxn ang="0">
                  <a:pos x="163" y="137"/>
                </a:cxn>
                <a:cxn ang="0">
                  <a:pos x="162" y="142"/>
                </a:cxn>
                <a:cxn ang="0">
                  <a:pos x="162" y="187"/>
                </a:cxn>
                <a:cxn ang="0">
                  <a:pos x="142" y="207"/>
                </a:cxn>
                <a:cxn ang="0">
                  <a:pos x="110" y="212"/>
                </a:cxn>
                <a:cxn ang="0">
                  <a:pos x="83" y="192"/>
                </a:cxn>
                <a:cxn ang="0">
                  <a:pos x="75" y="163"/>
                </a:cxn>
                <a:cxn ang="0">
                  <a:pos x="83" y="138"/>
                </a:cxn>
                <a:cxn ang="0">
                  <a:pos x="83" y="128"/>
                </a:cxn>
                <a:cxn ang="0">
                  <a:pos x="62" y="105"/>
                </a:cxn>
                <a:cxn ang="0">
                  <a:pos x="45" y="132"/>
                </a:cxn>
                <a:cxn ang="0">
                  <a:pos x="7" y="113"/>
                </a:cxn>
                <a:cxn ang="0">
                  <a:pos x="2" y="88"/>
                </a:cxn>
                <a:cxn ang="0">
                  <a:pos x="17" y="60"/>
                </a:cxn>
                <a:cxn ang="0">
                  <a:pos x="28" y="53"/>
                </a:cxn>
                <a:cxn ang="0">
                  <a:pos x="43" y="50"/>
                </a:cxn>
                <a:cxn ang="0">
                  <a:pos x="48" y="38"/>
                </a:cxn>
                <a:cxn ang="0">
                  <a:pos x="70" y="3"/>
                </a:cxn>
                <a:cxn ang="0">
                  <a:pos x="98" y="2"/>
                </a:cxn>
                <a:cxn ang="0">
                  <a:pos x="127" y="23"/>
                </a:cxn>
                <a:cxn ang="0">
                  <a:pos x="125" y="55"/>
                </a:cxn>
                <a:cxn ang="0">
                  <a:pos x="143" y="80"/>
                </a:cxn>
                <a:cxn ang="0">
                  <a:pos x="142" y="90"/>
                </a:cxn>
                <a:cxn ang="0">
                  <a:pos x="155" y="78"/>
                </a:cxn>
                <a:cxn ang="0">
                  <a:pos x="158" y="57"/>
                </a:cxn>
                <a:cxn ang="0">
                  <a:pos x="158" y="23"/>
                </a:cxn>
              </a:cxnLst>
              <a:rect l="0" t="0" r="r" b="b"/>
              <a:pathLst>
                <a:path w="288" h="224">
                  <a:moveTo>
                    <a:pt x="158" y="23"/>
                  </a:moveTo>
                  <a:lnTo>
                    <a:pt x="163" y="18"/>
                  </a:lnTo>
                  <a:lnTo>
                    <a:pt x="172" y="15"/>
                  </a:lnTo>
                  <a:lnTo>
                    <a:pt x="182" y="13"/>
                  </a:lnTo>
                  <a:lnTo>
                    <a:pt x="192" y="13"/>
                  </a:lnTo>
                  <a:lnTo>
                    <a:pt x="200" y="13"/>
                  </a:lnTo>
                  <a:lnTo>
                    <a:pt x="210" y="15"/>
                  </a:lnTo>
                  <a:lnTo>
                    <a:pt x="218" y="20"/>
                  </a:lnTo>
                  <a:lnTo>
                    <a:pt x="227" y="28"/>
                  </a:lnTo>
                  <a:lnTo>
                    <a:pt x="225" y="27"/>
                  </a:lnTo>
                  <a:lnTo>
                    <a:pt x="228" y="33"/>
                  </a:lnTo>
                  <a:lnTo>
                    <a:pt x="230" y="45"/>
                  </a:lnTo>
                  <a:lnTo>
                    <a:pt x="230" y="55"/>
                  </a:lnTo>
                  <a:lnTo>
                    <a:pt x="230" y="63"/>
                  </a:lnTo>
                  <a:lnTo>
                    <a:pt x="227" y="70"/>
                  </a:lnTo>
                  <a:lnTo>
                    <a:pt x="220" y="77"/>
                  </a:lnTo>
                  <a:lnTo>
                    <a:pt x="207" y="80"/>
                  </a:lnTo>
                  <a:lnTo>
                    <a:pt x="185" y="78"/>
                  </a:lnTo>
                  <a:lnTo>
                    <a:pt x="180" y="83"/>
                  </a:lnTo>
                  <a:lnTo>
                    <a:pt x="173" y="88"/>
                  </a:lnTo>
                  <a:lnTo>
                    <a:pt x="167" y="93"/>
                  </a:lnTo>
                  <a:lnTo>
                    <a:pt x="163" y="97"/>
                  </a:lnTo>
                  <a:lnTo>
                    <a:pt x="165" y="98"/>
                  </a:lnTo>
                  <a:lnTo>
                    <a:pt x="167" y="102"/>
                  </a:lnTo>
                  <a:lnTo>
                    <a:pt x="168" y="103"/>
                  </a:lnTo>
                  <a:lnTo>
                    <a:pt x="168" y="105"/>
                  </a:lnTo>
                  <a:lnTo>
                    <a:pt x="172" y="98"/>
                  </a:lnTo>
                  <a:lnTo>
                    <a:pt x="180" y="92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08" y="95"/>
                  </a:lnTo>
                  <a:lnTo>
                    <a:pt x="213" y="98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2" y="108"/>
                  </a:lnTo>
                  <a:lnTo>
                    <a:pt x="222" y="112"/>
                  </a:lnTo>
                  <a:lnTo>
                    <a:pt x="222" y="113"/>
                  </a:lnTo>
                  <a:lnTo>
                    <a:pt x="222" y="117"/>
                  </a:lnTo>
                  <a:lnTo>
                    <a:pt x="222" y="122"/>
                  </a:lnTo>
                  <a:lnTo>
                    <a:pt x="220" y="128"/>
                  </a:lnTo>
                  <a:lnTo>
                    <a:pt x="217" y="135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8" y="142"/>
                  </a:lnTo>
                  <a:lnTo>
                    <a:pt x="222" y="145"/>
                  </a:lnTo>
                  <a:lnTo>
                    <a:pt x="225" y="147"/>
                  </a:lnTo>
                  <a:lnTo>
                    <a:pt x="232" y="143"/>
                  </a:lnTo>
                  <a:lnTo>
                    <a:pt x="238" y="140"/>
                  </a:lnTo>
                  <a:lnTo>
                    <a:pt x="245" y="140"/>
                  </a:lnTo>
                  <a:lnTo>
                    <a:pt x="252" y="140"/>
                  </a:lnTo>
                  <a:lnTo>
                    <a:pt x="260" y="142"/>
                  </a:lnTo>
                  <a:lnTo>
                    <a:pt x="267" y="145"/>
                  </a:lnTo>
                  <a:lnTo>
                    <a:pt x="273" y="150"/>
                  </a:lnTo>
                  <a:lnTo>
                    <a:pt x="278" y="155"/>
                  </a:lnTo>
                  <a:lnTo>
                    <a:pt x="285" y="168"/>
                  </a:lnTo>
                  <a:lnTo>
                    <a:pt x="288" y="183"/>
                  </a:lnTo>
                  <a:lnTo>
                    <a:pt x="285" y="198"/>
                  </a:lnTo>
                  <a:lnTo>
                    <a:pt x="277" y="210"/>
                  </a:lnTo>
                  <a:lnTo>
                    <a:pt x="272" y="215"/>
                  </a:lnTo>
                  <a:lnTo>
                    <a:pt x="265" y="219"/>
                  </a:lnTo>
                  <a:lnTo>
                    <a:pt x="257" y="222"/>
                  </a:lnTo>
                  <a:lnTo>
                    <a:pt x="250" y="222"/>
                  </a:lnTo>
                  <a:lnTo>
                    <a:pt x="242" y="224"/>
                  </a:lnTo>
                  <a:lnTo>
                    <a:pt x="235" y="222"/>
                  </a:lnTo>
                  <a:lnTo>
                    <a:pt x="228" y="219"/>
                  </a:lnTo>
                  <a:lnTo>
                    <a:pt x="222" y="215"/>
                  </a:lnTo>
                  <a:lnTo>
                    <a:pt x="213" y="205"/>
                  </a:lnTo>
                  <a:lnTo>
                    <a:pt x="210" y="193"/>
                  </a:lnTo>
                  <a:lnTo>
                    <a:pt x="208" y="183"/>
                  </a:lnTo>
                  <a:lnTo>
                    <a:pt x="212" y="173"/>
                  </a:lnTo>
                  <a:lnTo>
                    <a:pt x="203" y="167"/>
                  </a:lnTo>
                  <a:lnTo>
                    <a:pt x="188" y="155"/>
                  </a:lnTo>
                  <a:lnTo>
                    <a:pt x="173" y="145"/>
                  </a:lnTo>
                  <a:lnTo>
                    <a:pt x="165" y="138"/>
                  </a:lnTo>
                  <a:lnTo>
                    <a:pt x="163" y="137"/>
                  </a:lnTo>
                  <a:lnTo>
                    <a:pt x="162" y="137"/>
                  </a:lnTo>
                  <a:lnTo>
                    <a:pt x="160" y="138"/>
                  </a:lnTo>
                  <a:lnTo>
                    <a:pt x="162" y="142"/>
                  </a:lnTo>
                  <a:lnTo>
                    <a:pt x="167" y="157"/>
                  </a:lnTo>
                  <a:lnTo>
                    <a:pt x="167" y="173"/>
                  </a:lnTo>
                  <a:lnTo>
                    <a:pt x="162" y="187"/>
                  </a:lnTo>
                  <a:lnTo>
                    <a:pt x="155" y="198"/>
                  </a:lnTo>
                  <a:lnTo>
                    <a:pt x="150" y="203"/>
                  </a:lnTo>
                  <a:lnTo>
                    <a:pt x="142" y="207"/>
                  </a:lnTo>
                  <a:lnTo>
                    <a:pt x="132" y="212"/>
                  </a:lnTo>
                  <a:lnTo>
                    <a:pt x="122" y="215"/>
                  </a:lnTo>
                  <a:lnTo>
                    <a:pt x="110" y="212"/>
                  </a:lnTo>
                  <a:lnTo>
                    <a:pt x="98" y="207"/>
                  </a:lnTo>
                  <a:lnTo>
                    <a:pt x="90" y="200"/>
                  </a:lnTo>
                  <a:lnTo>
                    <a:pt x="83" y="192"/>
                  </a:lnTo>
                  <a:lnTo>
                    <a:pt x="78" y="185"/>
                  </a:lnTo>
                  <a:lnTo>
                    <a:pt x="75" y="175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78" y="145"/>
                  </a:lnTo>
                  <a:lnTo>
                    <a:pt x="83" y="138"/>
                  </a:lnTo>
                  <a:lnTo>
                    <a:pt x="88" y="133"/>
                  </a:lnTo>
                  <a:lnTo>
                    <a:pt x="93" y="130"/>
                  </a:lnTo>
                  <a:lnTo>
                    <a:pt x="83" y="128"/>
                  </a:lnTo>
                  <a:lnTo>
                    <a:pt x="75" y="122"/>
                  </a:lnTo>
                  <a:lnTo>
                    <a:pt x="67" y="113"/>
                  </a:lnTo>
                  <a:lnTo>
                    <a:pt x="62" y="105"/>
                  </a:lnTo>
                  <a:lnTo>
                    <a:pt x="60" y="117"/>
                  </a:lnTo>
                  <a:lnTo>
                    <a:pt x="55" y="127"/>
                  </a:lnTo>
                  <a:lnTo>
                    <a:pt x="45" y="132"/>
                  </a:lnTo>
                  <a:lnTo>
                    <a:pt x="27" y="128"/>
                  </a:lnTo>
                  <a:lnTo>
                    <a:pt x="15" y="122"/>
                  </a:lnTo>
                  <a:lnTo>
                    <a:pt x="7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7" y="77"/>
                  </a:lnTo>
                  <a:lnTo>
                    <a:pt x="13" y="67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5" y="55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7" y="48"/>
                  </a:lnTo>
                  <a:lnTo>
                    <a:pt x="50" y="48"/>
                  </a:lnTo>
                  <a:lnTo>
                    <a:pt x="48" y="38"/>
                  </a:lnTo>
                  <a:lnTo>
                    <a:pt x="50" y="25"/>
                  </a:lnTo>
                  <a:lnTo>
                    <a:pt x="57" y="13"/>
                  </a:lnTo>
                  <a:lnTo>
                    <a:pt x="70" y="3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8" y="10"/>
                  </a:lnTo>
                  <a:lnTo>
                    <a:pt x="127" y="23"/>
                  </a:lnTo>
                  <a:lnTo>
                    <a:pt x="125" y="40"/>
                  </a:lnTo>
                  <a:lnTo>
                    <a:pt x="115" y="53"/>
                  </a:lnTo>
                  <a:lnTo>
                    <a:pt x="125" y="55"/>
                  </a:lnTo>
                  <a:lnTo>
                    <a:pt x="135" y="62"/>
                  </a:lnTo>
                  <a:lnTo>
                    <a:pt x="142" y="70"/>
                  </a:lnTo>
                  <a:lnTo>
                    <a:pt x="143" y="80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5" y="88"/>
                  </a:lnTo>
                  <a:lnTo>
                    <a:pt x="150" y="83"/>
                  </a:lnTo>
                  <a:lnTo>
                    <a:pt x="155" y="78"/>
                  </a:lnTo>
                  <a:lnTo>
                    <a:pt x="158" y="73"/>
                  </a:lnTo>
                  <a:lnTo>
                    <a:pt x="162" y="67"/>
                  </a:lnTo>
                  <a:lnTo>
                    <a:pt x="158" y="57"/>
                  </a:lnTo>
                  <a:lnTo>
                    <a:pt x="155" y="47"/>
                  </a:lnTo>
                  <a:lnTo>
                    <a:pt x="153" y="35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3" name="Freeform 979"/>
            <p:cNvSpPr>
              <a:spLocks/>
            </p:cNvSpPr>
            <p:nvPr/>
          </p:nvSpPr>
          <p:spPr bwMode="auto">
            <a:xfrm>
              <a:off x="4555" y="3885"/>
              <a:ext cx="134" cy="130"/>
            </a:xfrm>
            <a:custGeom>
              <a:avLst/>
              <a:gdLst/>
              <a:ahLst/>
              <a:cxnLst>
                <a:cxn ang="0">
                  <a:pos x="260" y="255"/>
                </a:cxn>
                <a:cxn ang="0">
                  <a:pos x="243" y="248"/>
                </a:cxn>
                <a:cxn ang="0">
                  <a:pos x="218" y="242"/>
                </a:cxn>
                <a:cxn ang="0">
                  <a:pos x="190" y="245"/>
                </a:cxn>
                <a:cxn ang="0">
                  <a:pos x="160" y="243"/>
                </a:cxn>
                <a:cxn ang="0">
                  <a:pos x="140" y="235"/>
                </a:cxn>
                <a:cxn ang="0">
                  <a:pos x="151" y="230"/>
                </a:cxn>
                <a:cxn ang="0">
                  <a:pos x="176" y="230"/>
                </a:cxn>
                <a:cxn ang="0">
                  <a:pos x="200" y="225"/>
                </a:cxn>
                <a:cxn ang="0">
                  <a:pos x="200" y="207"/>
                </a:cxn>
                <a:cxn ang="0">
                  <a:pos x="168" y="175"/>
                </a:cxn>
                <a:cxn ang="0">
                  <a:pos x="126" y="182"/>
                </a:cxn>
                <a:cxn ang="0">
                  <a:pos x="80" y="183"/>
                </a:cxn>
                <a:cxn ang="0">
                  <a:pos x="51" y="170"/>
                </a:cxn>
                <a:cxn ang="0">
                  <a:pos x="66" y="167"/>
                </a:cxn>
                <a:cxn ang="0">
                  <a:pos x="95" y="168"/>
                </a:cxn>
                <a:cxn ang="0">
                  <a:pos x="128" y="163"/>
                </a:cxn>
                <a:cxn ang="0">
                  <a:pos x="138" y="145"/>
                </a:cxn>
                <a:cxn ang="0">
                  <a:pos x="108" y="118"/>
                </a:cxn>
                <a:cxn ang="0">
                  <a:pos x="63" y="127"/>
                </a:cxn>
                <a:cxn ang="0">
                  <a:pos x="20" y="117"/>
                </a:cxn>
                <a:cxn ang="0">
                  <a:pos x="1" y="96"/>
                </a:cxn>
                <a:cxn ang="0">
                  <a:pos x="10" y="100"/>
                </a:cxn>
                <a:cxn ang="0">
                  <a:pos x="35" y="106"/>
                </a:cxn>
                <a:cxn ang="0">
                  <a:pos x="70" y="106"/>
                </a:cxn>
                <a:cxn ang="0">
                  <a:pos x="78" y="93"/>
                </a:cxn>
                <a:cxn ang="0">
                  <a:pos x="41" y="56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0" y="13"/>
                </a:cxn>
                <a:cxn ang="0">
                  <a:pos x="51" y="46"/>
                </a:cxn>
                <a:cxn ang="0">
                  <a:pos x="86" y="80"/>
                </a:cxn>
                <a:cxn ang="0">
                  <a:pos x="103" y="56"/>
                </a:cxn>
                <a:cxn ang="0">
                  <a:pos x="101" y="20"/>
                </a:cxn>
                <a:cxn ang="0">
                  <a:pos x="110" y="20"/>
                </a:cxn>
                <a:cxn ang="0">
                  <a:pos x="121" y="88"/>
                </a:cxn>
                <a:cxn ang="0">
                  <a:pos x="143" y="122"/>
                </a:cxn>
                <a:cxn ang="0">
                  <a:pos x="173" y="135"/>
                </a:cxn>
                <a:cxn ang="0">
                  <a:pos x="190" y="83"/>
                </a:cxn>
                <a:cxn ang="0">
                  <a:pos x="193" y="63"/>
                </a:cxn>
                <a:cxn ang="0">
                  <a:pos x="203" y="120"/>
                </a:cxn>
                <a:cxn ang="0">
                  <a:pos x="208" y="173"/>
                </a:cxn>
                <a:cxn ang="0">
                  <a:pos x="233" y="205"/>
                </a:cxn>
                <a:cxn ang="0">
                  <a:pos x="252" y="182"/>
                </a:cxn>
                <a:cxn ang="0">
                  <a:pos x="260" y="168"/>
                </a:cxn>
                <a:cxn ang="0">
                  <a:pos x="263" y="192"/>
                </a:cxn>
                <a:cxn ang="0">
                  <a:pos x="252" y="222"/>
                </a:cxn>
                <a:cxn ang="0">
                  <a:pos x="263" y="243"/>
                </a:cxn>
              </a:cxnLst>
              <a:rect l="0" t="0" r="r" b="b"/>
              <a:pathLst>
                <a:path w="268" h="260">
                  <a:moveTo>
                    <a:pt x="268" y="252"/>
                  </a:moveTo>
                  <a:lnTo>
                    <a:pt x="263" y="253"/>
                  </a:lnTo>
                  <a:lnTo>
                    <a:pt x="260" y="255"/>
                  </a:lnTo>
                  <a:lnTo>
                    <a:pt x="255" y="257"/>
                  </a:lnTo>
                  <a:lnTo>
                    <a:pt x="252" y="260"/>
                  </a:lnTo>
                  <a:lnTo>
                    <a:pt x="243" y="248"/>
                  </a:lnTo>
                  <a:lnTo>
                    <a:pt x="238" y="242"/>
                  </a:lnTo>
                  <a:lnTo>
                    <a:pt x="230" y="240"/>
                  </a:lnTo>
                  <a:lnTo>
                    <a:pt x="218" y="242"/>
                  </a:lnTo>
                  <a:lnTo>
                    <a:pt x="210" y="243"/>
                  </a:lnTo>
                  <a:lnTo>
                    <a:pt x="200" y="245"/>
                  </a:lnTo>
                  <a:lnTo>
                    <a:pt x="190" y="245"/>
                  </a:lnTo>
                  <a:lnTo>
                    <a:pt x="180" y="245"/>
                  </a:lnTo>
                  <a:lnTo>
                    <a:pt x="170" y="245"/>
                  </a:lnTo>
                  <a:lnTo>
                    <a:pt x="160" y="243"/>
                  </a:lnTo>
                  <a:lnTo>
                    <a:pt x="153" y="242"/>
                  </a:lnTo>
                  <a:lnTo>
                    <a:pt x="146" y="240"/>
                  </a:lnTo>
                  <a:lnTo>
                    <a:pt x="140" y="235"/>
                  </a:lnTo>
                  <a:lnTo>
                    <a:pt x="136" y="232"/>
                  </a:lnTo>
                  <a:lnTo>
                    <a:pt x="141" y="228"/>
                  </a:lnTo>
                  <a:lnTo>
                    <a:pt x="151" y="230"/>
                  </a:lnTo>
                  <a:lnTo>
                    <a:pt x="158" y="232"/>
                  </a:lnTo>
                  <a:lnTo>
                    <a:pt x="166" y="232"/>
                  </a:lnTo>
                  <a:lnTo>
                    <a:pt x="176" y="230"/>
                  </a:lnTo>
                  <a:lnTo>
                    <a:pt x="185" y="228"/>
                  </a:lnTo>
                  <a:lnTo>
                    <a:pt x="193" y="227"/>
                  </a:lnTo>
                  <a:lnTo>
                    <a:pt x="200" y="225"/>
                  </a:lnTo>
                  <a:lnTo>
                    <a:pt x="207" y="222"/>
                  </a:lnTo>
                  <a:lnTo>
                    <a:pt x="210" y="220"/>
                  </a:lnTo>
                  <a:lnTo>
                    <a:pt x="200" y="207"/>
                  </a:lnTo>
                  <a:lnTo>
                    <a:pt x="187" y="192"/>
                  </a:lnTo>
                  <a:lnTo>
                    <a:pt x="175" y="182"/>
                  </a:lnTo>
                  <a:lnTo>
                    <a:pt x="168" y="175"/>
                  </a:lnTo>
                  <a:lnTo>
                    <a:pt x="156" y="178"/>
                  </a:lnTo>
                  <a:lnTo>
                    <a:pt x="143" y="180"/>
                  </a:lnTo>
                  <a:lnTo>
                    <a:pt x="126" y="182"/>
                  </a:lnTo>
                  <a:lnTo>
                    <a:pt x="111" y="183"/>
                  </a:lnTo>
                  <a:lnTo>
                    <a:pt x="95" y="185"/>
                  </a:lnTo>
                  <a:lnTo>
                    <a:pt x="80" y="183"/>
                  </a:lnTo>
                  <a:lnTo>
                    <a:pt x="66" y="182"/>
                  </a:lnTo>
                  <a:lnTo>
                    <a:pt x="58" y="177"/>
                  </a:lnTo>
                  <a:lnTo>
                    <a:pt x="51" y="170"/>
                  </a:lnTo>
                  <a:lnTo>
                    <a:pt x="51" y="165"/>
                  </a:lnTo>
                  <a:lnTo>
                    <a:pt x="56" y="163"/>
                  </a:lnTo>
                  <a:lnTo>
                    <a:pt x="66" y="167"/>
                  </a:lnTo>
                  <a:lnTo>
                    <a:pt x="73" y="168"/>
                  </a:lnTo>
                  <a:lnTo>
                    <a:pt x="83" y="170"/>
                  </a:lnTo>
                  <a:lnTo>
                    <a:pt x="95" y="168"/>
                  </a:lnTo>
                  <a:lnTo>
                    <a:pt x="106" y="168"/>
                  </a:lnTo>
                  <a:lnTo>
                    <a:pt x="116" y="167"/>
                  </a:lnTo>
                  <a:lnTo>
                    <a:pt x="128" y="163"/>
                  </a:lnTo>
                  <a:lnTo>
                    <a:pt x="138" y="160"/>
                  </a:lnTo>
                  <a:lnTo>
                    <a:pt x="145" y="157"/>
                  </a:lnTo>
                  <a:lnTo>
                    <a:pt x="138" y="145"/>
                  </a:lnTo>
                  <a:lnTo>
                    <a:pt x="130" y="135"/>
                  </a:lnTo>
                  <a:lnTo>
                    <a:pt x="118" y="127"/>
                  </a:lnTo>
                  <a:lnTo>
                    <a:pt x="108" y="118"/>
                  </a:lnTo>
                  <a:lnTo>
                    <a:pt x="93" y="123"/>
                  </a:lnTo>
                  <a:lnTo>
                    <a:pt x="78" y="125"/>
                  </a:lnTo>
                  <a:lnTo>
                    <a:pt x="63" y="127"/>
                  </a:lnTo>
                  <a:lnTo>
                    <a:pt x="46" y="125"/>
                  </a:lnTo>
                  <a:lnTo>
                    <a:pt x="33" y="122"/>
                  </a:lnTo>
                  <a:lnTo>
                    <a:pt x="20" y="117"/>
                  </a:lnTo>
                  <a:lnTo>
                    <a:pt x="10" y="110"/>
                  </a:lnTo>
                  <a:lnTo>
                    <a:pt x="3" y="101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6"/>
                  </a:lnTo>
                  <a:lnTo>
                    <a:pt x="10" y="100"/>
                  </a:lnTo>
                  <a:lnTo>
                    <a:pt x="16" y="103"/>
                  </a:lnTo>
                  <a:lnTo>
                    <a:pt x="25" y="105"/>
                  </a:lnTo>
                  <a:lnTo>
                    <a:pt x="35" y="106"/>
                  </a:lnTo>
                  <a:lnTo>
                    <a:pt x="46" y="108"/>
                  </a:lnTo>
                  <a:lnTo>
                    <a:pt x="58" y="108"/>
                  </a:lnTo>
                  <a:lnTo>
                    <a:pt x="70" y="106"/>
                  </a:lnTo>
                  <a:lnTo>
                    <a:pt x="80" y="106"/>
                  </a:lnTo>
                  <a:lnTo>
                    <a:pt x="88" y="103"/>
                  </a:lnTo>
                  <a:lnTo>
                    <a:pt x="78" y="93"/>
                  </a:lnTo>
                  <a:lnTo>
                    <a:pt x="66" y="81"/>
                  </a:lnTo>
                  <a:lnTo>
                    <a:pt x="55" y="70"/>
                  </a:lnTo>
                  <a:lnTo>
                    <a:pt x="41" y="56"/>
                  </a:lnTo>
                  <a:lnTo>
                    <a:pt x="30" y="45"/>
                  </a:lnTo>
                  <a:lnTo>
                    <a:pt x="20" y="33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8" y="33"/>
                  </a:lnTo>
                  <a:lnTo>
                    <a:pt x="51" y="46"/>
                  </a:lnTo>
                  <a:lnTo>
                    <a:pt x="63" y="60"/>
                  </a:lnTo>
                  <a:lnTo>
                    <a:pt x="75" y="71"/>
                  </a:lnTo>
                  <a:lnTo>
                    <a:pt x="86" y="80"/>
                  </a:lnTo>
                  <a:lnTo>
                    <a:pt x="93" y="86"/>
                  </a:lnTo>
                  <a:lnTo>
                    <a:pt x="100" y="73"/>
                  </a:lnTo>
                  <a:lnTo>
                    <a:pt x="103" y="56"/>
                  </a:lnTo>
                  <a:lnTo>
                    <a:pt x="105" y="41"/>
                  </a:lnTo>
                  <a:lnTo>
                    <a:pt x="103" y="28"/>
                  </a:lnTo>
                  <a:lnTo>
                    <a:pt x="101" y="2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6" y="45"/>
                  </a:lnTo>
                  <a:lnTo>
                    <a:pt x="120" y="68"/>
                  </a:lnTo>
                  <a:lnTo>
                    <a:pt x="121" y="88"/>
                  </a:lnTo>
                  <a:lnTo>
                    <a:pt x="120" y="98"/>
                  </a:lnTo>
                  <a:lnTo>
                    <a:pt x="131" y="110"/>
                  </a:lnTo>
                  <a:lnTo>
                    <a:pt x="143" y="122"/>
                  </a:lnTo>
                  <a:lnTo>
                    <a:pt x="153" y="132"/>
                  </a:lnTo>
                  <a:lnTo>
                    <a:pt x="160" y="140"/>
                  </a:lnTo>
                  <a:lnTo>
                    <a:pt x="173" y="135"/>
                  </a:lnTo>
                  <a:lnTo>
                    <a:pt x="183" y="122"/>
                  </a:lnTo>
                  <a:lnTo>
                    <a:pt x="190" y="103"/>
                  </a:lnTo>
                  <a:lnTo>
                    <a:pt x="190" y="83"/>
                  </a:lnTo>
                  <a:lnTo>
                    <a:pt x="188" y="68"/>
                  </a:lnTo>
                  <a:lnTo>
                    <a:pt x="190" y="61"/>
                  </a:lnTo>
                  <a:lnTo>
                    <a:pt x="193" y="63"/>
                  </a:lnTo>
                  <a:lnTo>
                    <a:pt x="197" y="73"/>
                  </a:lnTo>
                  <a:lnTo>
                    <a:pt x="202" y="95"/>
                  </a:lnTo>
                  <a:lnTo>
                    <a:pt x="203" y="120"/>
                  </a:lnTo>
                  <a:lnTo>
                    <a:pt x="203" y="143"/>
                  </a:lnTo>
                  <a:lnTo>
                    <a:pt x="195" y="160"/>
                  </a:lnTo>
                  <a:lnTo>
                    <a:pt x="208" y="173"/>
                  </a:lnTo>
                  <a:lnTo>
                    <a:pt x="220" y="185"/>
                  </a:lnTo>
                  <a:lnTo>
                    <a:pt x="227" y="197"/>
                  </a:lnTo>
                  <a:lnTo>
                    <a:pt x="233" y="205"/>
                  </a:lnTo>
                  <a:lnTo>
                    <a:pt x="240" y="198"/>
                  </a:lnTo>
                  <a:lnTo>
                    <a:pt x="247" y="190"/>
                  </a:lnTo>
                  <a:lnTo>
                    <a:pt x="252" y="182"/>
                  </a:lnTo>
                  <a:lnTo>
                    <a:pt x="253" y="173"/>
                  </a:lnTo>
                  <a:lnTo>
                    <a:pt x="257" y="170"/>
                  </a:lnTo>
                  <a:lnTo>
                    <a:pt x="260" y="168"/>
                  </a:lnTo>
                  <a:lnTo>
                    <a:pt x="263" y="172"/>
                  </a:lnTo>
                  <a:lnTo>
                    <a:pt x="265" y="180"/>
                  </a:lnTo>
                  <a:lnTo>
                    <a:pt x="263" y="192"/>
                  </a:lnTo>
                  <a:lnTo>
                    <a:pt x="258" y="205"/>
                  </a:lnTo>
                  <a:lnTo>
                    <a:pt x="255" y="215"/>
                  </a:lnTo>
                  <a:lnTo>
                    <a:pt x="252" y="222"/>
                  </a:lnTo>
                  <a:lnTo>
                    <a:pt x="255" y="228"/>
                  </a:lnTo>
                  <a:lnTo>
                    <a:pt x="260" y="237"/>
                  </a:lnTo>
                  <a:lnTo>
                    <a:pt x="263" y="243"/>
                  </a:lnTo>
                  <a:lnTo>
                    <a:pt x="268" y="25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4" name="Freeform 980"/>
            <p:cNvSpPr>
              <a:spLocks/>
            </p:cNvSpPr>
            <p:nvPr/>
          </p:nvSpPr>
          <p:spPr bwMode="auto">
            <a:xfrm>
              <a:off x="4729" y="3852"/>
              <a:ext cx="109" cy="14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22" y="264"/>
                </a:cxn>
                <a:cxn ang="0">
                  <a:pos x="7" y="235"/>
                </a:cxn>
                <a:cxn ang="0">
                  <a:pos x="0" y="202"/>
                </a:cxn>
                <a:cxn ang="0">
                  <a:pos x="5" y="175"/>
                </a:cxn>
                <a:cxn ang="0">
                  <a:pos x="10" y="177"/>
                </a:cxn>
                <a:cxn ang="0">
                  <a:pos x="15" y="209"/>
                </a:cxn>
                <a:cxn ang="0">
                  <a:pos x="34" y="257"/>
                </a:cxn>
                <a:cxn ang="0">
                  <a:pos x="57" y="265"/>
                </a:cxn>
                <a:cxn ang="0">
                  <a:pos x="64" y="249"/>
                </a:cxn>
                <a:cxn ang="0">
                  <a:pos x="57" y="219"/>
                </a:cxn>
                <a:cxn ang="0">
                  <a:pos x="49" y="158"/>
                </a:cxn>
                <a:cxn ang="0">
                  <a:pos x="52" y="127"/>
                </a:cxn>
                <a:cxn ang="0">
                  <a:pos x="59" y="125"/>
                </a:cxn>
                <a:cxn ang="0">
                  <a:pos x="59" y="157"/>
                </a:cxn>
                <a:cxn ang="0">
                  <a:pos x="67" y="207"/>
                </a:cxn>
                <a:cxn ang="0">
                  <a:pos x="87" y="207"/>
                </a:cxn>
                <a:cxn ang="0">
                  <a:pos x="102" y="172"/>
                </a:cxn>
                <a:cxn ang="0">
                  <a:pos x="94" y="127"/>
                </a:cxn>
                <a:cxn ang="0">
                  <a:pos x="95" y="62"/>
                </a:cxn>
                <a:cxn ang="0">
                  <a:pos x="114" y="33"/>
                </a:cxn>
                <a:cxn ang="0">
                  <a:pos x="117" y="37"/>
                </a:cxn>
                <a:cxn ang="0">
                  <a:pos x="110" y="68"/>
                </a:cxn>
                <a:cxn ang="0">
                  <a:pos x="110" y="117"/>
                </a:cxn>
                <a:cxn ang="0">
                  <a:pos x="132" y="115"/>
                </a:cxn>
                <a:cxn ang="0">
                  <a:pos x="145" y="80"/>
                </a:cxn>
                <a:cxn ang="0">
                  <a:pos x="154" y="52"/>
                </a:cxn>
                <a:cxn ang="0">
                  <a:pos x="172" y="18"/>
                </a:cxn>
                <a:cxn ang="0">
                  <a:pos x="187" y="2"/>
                </a:cxn>
                <a:cxn ang="0">
                  <a:pos x="197" y="3"/>
                </a:cxn>
                <a:cxn ang="0">
                  <a:pos x="180" y="28"/>
                </a:cxn>
                <a:cxn ang="0">
                  <a:pos x="159" y="63"/>
                </a:cxn>
                <a:cxn ang="0">
                  <a:pos x="154" y="93"/>
                </a:cxn>
                <a:cxn ang="0">
                  <a:pos x="142" y="127"/>
                </a:cxn>
                <a:cxn ang="0">
                  <a:pos x="147" y="135"/>
                </a:cxn>
                <a:cxn ang="0">
                  <a:pos x="169" y="127"/>
                </a:cxn>
                <a:cxn ang="0">
                  <a:pos x="189" y="115"/>
                </a:cxn>
                <a:cxn ang="0">
                  <a:pos x="204" y="105"/>
                </a:cxn>
                <a:cxn ang="0">
                  <a:pos x="212" y="95"/>
                </a:cxn>
                <a:cxn ang="0">
                  <a:pos x="217" y="97"/>
                </a:cxn>
                <a:cxn ang="0">
                  <a:pos x="207" y="117"/>
                </a:cxn>
                <a:cxn ang="0">
                  <a:pos x="185" y="135"/>
                </a:cxn>
                <a:cxn ang="0">
                  <a:pos x="162" y="148"/>
                </a:cxn>
                <a:cxn ang="0">
                  <a:pos x="140" y="155"/>
                </a:cxn>
                <a:cxn ang="0">
                  <a:pos x="124" y="172"/>
                </a:cxn>
                <a:cxn ang="0">
                  <a:pos x="102" y="219"/>
                </a:cxn>
                <a:cxn ang="0">
                  <a:pos x="107" y="235"/>
                </a:cxn>
                <a:cxn ang="0">
                  <a:pos x="129" y="237"/>
                </a:cxn>
                <a:cxn ang="0">
                  <a:pos x="150" y="232"/>
                </a:cxn>
                <a:cxn ang="0">
                  <a:pos x="170" y="220"/>
                </a:cxn>
                <a:cxn ang="0">
                  <a:pos x="184" y="204"/>
                </a:cxn>
                <a:cxn ang="0">
                  <a:pos x="190" y="204"/>
                </a:cxn>
                <a:cxn ang="0">
                  <a:pos x="180" y="224"/>
                </a:cxn>
                <a:cxn ang="0">
                  <a:pos x="159" y="244"/>
                </a:cxn>
                <a:cxn ang="0">
                  <a:pos x="134" y="254"/>
                </a:cxn>
                <a:cxn ang="0">
                  <a:pos x="107" y="255"/>
                </a:cxn>
                <a:cxn ang="0">
                  <a:pos x="89" y="260"/>
                </a:cxn>
                <a:cxn ang="0">
                  <a:pos x="80" y="272"/>
                </a:cxn>
                <a:cxn ang="0">
                  <a:pos x="69" y="280"/>
                </a:cxn>
                <a:cxn ang="0">
                  <a:pos x="50" y="285"/>
                </a:cxn>
              </a:cxnLst>
              <a:rect l="0" t="0" r="r" b="b"/>
              <a:pathLst>
                <a:path w="217" h="290">
                  <a:moveTo>
                    <a:pt x="45" y="290"/>
                  </a:moveTo>
                  <a:lnTo>
                    <a:pt x="39" y="285"/>
                  </a:lnTo>
                  <a:lnTo>
                    <a:pt x="30" y="277"/>
                  </a:lnTo>
                  <a:lnTo>
                    <a:pt x="22" y="264"/>
                  </a:lnTo>
                  <a:lnTo>
                    <a:pt x="14" y="250"/>
                  </a:lnTo>
                  <a:lnTo>
                    <a:pt x="7" y="235"/>
                  </a:lnTo>
                  <a:lnTo>
                    <a:pt x="2" y="219"/>
                  </a:lnTo>
                  <a:lnTo>
                    <a:pt x="0" y="202"/>
                  </a:lnTo>
                  <a:lnTo>
                    <a:pt x="2" y="185"/>
                  </a:lnTo>
                  <a:lnTo>
                    <a:pt x="5" y="175"/>
                  </a:lnTo>
                  <a:lnTo>
                    <a:pt x="9" y="173"/>
                  </a:lnTo>
                  <a:lnTo>
                    <a:pt x="10" y="177"/>
                  </a:lnTo>
                  <a:lnTo>
                    <a:pt x="12" y="185"/>
                  </a:lnTo>
                  <a:lnTo>
                    <a:pt x="15" y="209"/>
                  </a:lnTo>
                  <a:lnTo>
                    <a:pt x="22" y="234"/>
                  </a:lnTo>
                  <a:lnTo>
                    <a:pt x="34" y="257"/>
                  </a:lnTo>
                  <a:lnTo>
                    <a:pt x="50" y="272"/>
                  </a:lnTo>
                  <a:lnTo>
                    <a:pt x="57" y="265"/>
                  </a:lnTo>
                  <a:lnTo>
                    <a:pt x="62" y="255"/>
                  </a:lnTo>
                  <a:lnTo>
                    <a:pt x="64" y="249"/>
                  </a:lnTo>
                  <a:lnTo>
                    <a:pt x="67" y="245"/>
                  </a:lnTo>
                  <a:lnTo>
                    <a:pt x="57" y="219"/>
                  </a:lnTo>
                  <a:lnTo>
                    <a:pt x="50" y="187"/>
                  </a:lnTo>
                  <a:lnTo>
                    <a:pt x="49" y="158"/>
                  </a:lnTo>
                  <a:lnTo>
                    <a:pt x="49" y="138"/>
                  </a:lnTo>
                  <a:lnTo>
                    <a:pt x="52" y="127"/>
                  </a:lnTo>
                  <a:lnTo>
                    <a:pt x="55" y="122"/>
                  </a:lnTo>
                  <a:lnTo>
                    <a:pt x="59" y="125"/>
                  </a:lnTo>
                  <a:lnTo>
                    <a:pt x="59" y="137"/>
                  </a:lnTo>
                  <a:lnTo>
                    <a:pt x="59" y="157"/>
                  </a:lnTo>
                  <a:lnTo>
                    <a:pt x="62" y="182"/>
                  </a:lnTo>
                  <a:lnTo>
                    <a:pt x="67" y="207"/>
                  </a:lnTo>
                  <a:lnTo>
                    <a:pt x="77" y="222"/>
                  </a:lnTo>
                  <a:lnTo>
                    <a:pt x="87" y="207"/>
                  </a:lnTo>
                  <a:lnTo>
                    <a:pt x="97" y="190"/>
                  </a:lnTo>
                  <a:lnTo>
                    <a:pt x="102" y="172"/>
                  </a:lnTo>
                  <a:lnTo>
                    <a:pt x="105" y="158"/>
                  </a:lnTo>
                  <a:lnTo>
                    <a:pt x="94" y="127"/>
                  </a:lnTo>
                  <a:lnTo>
                    <a:pt x="92" y="93"/>
                  </a:lnTo>
                  <a:lnTo>
                    <a:pt x="95" y="62"/>
                  </a:lnTo>
                  <a:lnTo>
                    <a:pt x="107" y="38"/>
                  </a:lnTo>
                  <a:lnTo>
                    <a:pt x="114" y="33"/>
                  </a:lnTo>
                  <a:lnTo>
                    <a:pt x="117" y="33"/>
                  </a:lnTo>
                  <a:lnTo>
                    <a:pt x="117" y="37"/>
                  </a:lnTo>
                  <a:lnTo>
                    <a:pt x="117" y="43"/>
                  </a:lnTo>
                  <a:lnTo>
                    <a:pt x="110" y="68"/>
                  </a:lnTo>
                  <a:lnTo>
                    <a:pt x="109" y="95"/>
                  </a:lnTo>
                  <a:lnTo>
                    <a:pt x="110" y="117"/>
                  </a:lnTo>
                  <a:lnTo>
                    <a:pt x="119" y="133"/>
                  </a:lnTo>
                  <a:lnTo>
                    <a:pt x="132" y="115"/>
                  </a:lnTo>
                  <a:lnTo>
                    <a:pt x="140" y="97"/>
                  </a:lnTo>
                  <a:lnTo>
                    <a:pt x="145" y="80"/>
                  </a:lnTo>
                  <a:lnTo>
                    <a:pt x="149" y="67"/>
                  </a:lnTo>
                  <a:lnTo>
                    <a:pt x="154" y="52"/>
                  </a:lnTo>
                  <a:lnTo>
                    <a:pt x="162" y="33"/>
                  </a:lnTo>
                  <a:lnTo>
                    <a:pt x="172" y="18"/>
                  </a:lnTo>
                  <a:lnTo>
                    <a:pt x="180" y="7"/>
                  </a:lnTo>
                  <a:lnTo>
                    <a:pt x="187" y="2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5" y="10"/>
                  </a:lnTo>
                  <a:lnTo>
                    <a:pt x="180" y="28"/>
                  </a:lnTo>
                  <a:lnTo>
                    <a:pt x="167" y="47"/>
                  </a:lnTo>
                  <a:lnTo>
                    <a:pt x="159" y="63"/>
                  </a:lnTo>
                  <a:lnTo>
                    <a:pt x="155" y="78"/>
                  </a:lnTo>
                  <a:lnTo>
                    <a:pt x="154" y="93"/>
                  </a:lnTo>
                  <a:lnTo>
                    <a:pt x="149" y="110"/>
                  </a:lnTo>
                  <a:lnTo>
                    <a:pt x="142" y="127"/>
                  </a:lnTo>
                  <a:lnTo>
                    <a:pt x="135" y="138"/>
                  </a:lnTo>
                  <a:lnTo>
                    <a:pt x="147" y="135"/>
                  </a:lnTo>
                  <a:lnTo>
                    <a:pt x="157" y="132"/>
                  </a:lnTo>
                  <a:lnTo>
                    <a:pt x="169" y="127"/>
                  </a:lnTo>
                  <a:lnTo>
                    <a:pt x="179" y="122"/>
                  </a:lnTo>
                  <a:lnTo>
                    <a:pt x="189" y="115"/>
                  </a:lnTo>
                  <a:lnTo>
                    <a:pt x="197" y="110"/>
                  </a:lnTo>
                  <a:lnTo>
                    <a:pt x="204" y="105"/>
                  </a:lnTo>
                  <a:lnTo>
                    <a:pt x="207" y="100"/>
                  </a:lnTo>
                  <a:lnTo>
                    <a:pt x="212" y="95"/>
                  </a:lnTo>
                  <a:lnTo>
                    <a:pt x="217" y="93"/>
                  </a:lnTo>
                  <a:lnTo>
                    <a:pt x="217" y="97"/>
                  </a:lnTo>
                  <a:lnTo>
                    <a:pt x="215" y="103"/>
                  </a:lnTo>
                  <a:lnTo>
                    <a:pt x="207" y="117"/>
                  </a:lnTo>
                  <a:lnTo>
                    <a:pt x="197" y="127"/>
                  </a:lnTo>
                  <a:lnTo>
                    <a:pt x="185" y="135"/>
                  </a:lnTo>
                  <a:lnTo>
                    <a:pt x="174" y="143"/>
                  </a:lnTo>
                  <a:lnTo>
                    <a:pt x="162" y="148"/>
                  </a:lnTo>
                  <a:lnTo>
                    <a:pt x="150" y="152"/>
                  </a:lnTo>
                  <a:lnTo>
                    <a:pt x="140" y="155"/>
                  </a:lnTo>
                  <a:lnTo>
                    <a:pt x="134" y="155"/>
                  </a:lnTo>
                  <a:lnTo>
                    <a:pt x="124" y="172"/>
                  </a:lnTo>
                  <a:lnTo>
                    <a:pt x="112" y="195"/>
                  </a:lnTo>
                  <a:lnTo>
                    <a:pt x="102" y="219"/>
                  </a:lnTo>
                  <a:lnTo>
                    <a:pt x="99" y="232"/>
                  </a:lnTo>
                  <a:lnTo>
                    <a:pt x="107" y="235"/>
                  </a:lnTo>
                  <a:lnTo>
                    <a:pt x="117" y="237"/>
                  </a:lnTo>
                  <a:lnTo>
                    <a:pt x="129" y="237"/>
                  </a:lnTo>
                  <a:lnTo>
                    <a:pt x="139" y="235"/>
                  </a:lnTo>
                  <a:lnTo>
                    <a:pt x="150" y="232"/>
                  </a:lnTo>
                  <a:lnTo>
                    <a:pt x="160" y="227"/>
                  </a:lnTo>
                  <a:lnTo>
                    <a:pt x="170" y="220"/>
                  </a:lnTo>
                  <a:lnTo>
                    <a:pt x="177" y="212"/>
                  </a:lnTo>
                  <a:lnTo>
                    <a:pt x="184" y="204"/>
                  </a:lnTo>
                  <a:lnTo>
                    <a:pt x="189" y="200"/>
                  </a:lnTo>
                  <a:lnTo>
                    <a:pt x="190" y="204"/>
                  </a:lnTo>
                  <a:lnTo>
                    <a:pt x="187" y="212"/>
                  </a:lnTo>
                  <a:lnTo>
                    <a:pt x="180" y="224"/>
                  </a:lnTo>
                  <a:lnTo>
                    <a:pt x="170" y="235"/>
                  </a:lnTo>
                  <a:lnTo>
                    <a:pt x="159" y="244"/>
                  </a:lnTo>
                  <a:lnTo>
                    <a:pt x="147" y="249"/>
                  </a:lnTo>
                  <a:lnTo>
                    <a:pt x="134" y="254"/>
                  </a:lnTo>
                  <a:lnTo>
                    <a:pt x="120" y="255"/>
                  </a:lnTo>
                  <a:lnTo>
                    <a:pt x="107" y="255"/>
                  </a:lnTo>
                  <a:lnTo>
                    <a:pt x="95" y="252"/>
                  </a:lnTo>
                  <a:lnTo>
                    <a:pt x="89" y="260"/>
                  </a:lnTo>
                  <a:lnTo>
                    <a:pt x="84" y="265"/>
                  </a:lnTo>
                  <a:lnTo>
                    <a:pt x="80" y="272"/>
                  </a:lnTo>
                  <a:lnTo>
                    <a:pt x="79" y="280"/>
                  </a:lnTo>
                  <a:lnTo>
                    <a:pt x="69" y="280"/>
                  </a:lnTo>
                  <a:lnTo>
                    <a:pt x="59" y="282"/>
                  </a:lnTo>
                  <a:lnTo>
                    <a:pt x="50" y="285"/>
                  </a:lnTo>
                  <a:lnTo>
                    <a:pt x="45" y="2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5" name="Freeform 981"/>
            <p:cNvSpPr>
              <a:spLocks/>
            </p:cNvSpPr>
            <p:nvPr/>
          </p:nvSpPr>
          <p:spPr bwMode="auto">
            <a:xfrm>
              <a:off x="4783" y="4015"/>
              <a:ext cx="171" cy="79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55"/>
                </a:cxn>
                <a:cxn ang="0">
                  <a:pos x="15" y="59"/>
                </a:cxn>
                <a:cxn ang="0">
                  <a:pos x="45" y="59"/>
                </a:cxn>
                <a:cxn ang="0">
                  <a:pos x="75" y="64"/>
                </a:cxn>
                <a:cxn ang="0">
                  <a:pos x="97" y="70"/>
                </a:cxn>
                <a:cxn ang="0">
                  <a:pos x="105" y="79"/>
                </a:cxn>
                <a:cxn ang="0">
                  <a:pos x="112" y="95"/>
                </a:cxn>
                <a:cxn ang="0">
                  <a:pos x="123" y="117"/>
                </a:cxn>
                <a:cxn ang="0">
                  <a:pos x="140" y="135"/>
                </a:cxn>
                <a:cxn ang="0">
                  <a:pos x="162" y="145"/>
                </a:cxn>
                <a:cxn ang="0">
                  <a:pos x="162" y="139"/>
                </a:cxn>
                <a:cxn ang="0">
                  <a:pos x="144" y="117"/>
                </a:cxn>
                <a:cxn ang="0">
                  <a:pos x="132" y="87"/>
                </a:cxn>
                <a:cxn ang="0">
                  <a:pos x="139" y="75"/>
                </a:cxn>
                <a:cxn ang="0">
                  <a:pos x="155" y="77"/>
                </a:cxn>
                <a:cxn ang="0">
                  <a:pos x="174" y="80"/>
                </a:cxn>
                <a:cxn ang="0">
                  <a:pos x="187" y="85"/>
                </a:cxn>
                <a:cxn ang="0">
                  <a:pos x="194" y="95"/>
                </a:cxn>
                <a:cxn ang="0">
                  <a:pos x="204" y="114"/>
                </a:cxn>
                <a:cxn ang="0">
                  <a:pos x="219" y="134"/>
                </a:cxn>
                <a:cxn ang="0">
                  <a:pos x="237" y="149"/>
                </a:cxn>
                <a:cxn ang="0">
                  <a:pos x="264" y="159"/>
                </a:cxn>
                <a:cxn ang="0">
                  <a:pos x="277" y="156"/>
                </a:cxn>
                <a:cxn ang="0">
                  <a:pos x="257" y="144"/>
                </a:cxn>
                <a:cxn ang="0">
                  <a:pos x="237" y="129"/>
                </a:cxn>
                <a:cxn ang="0">
                  <a:pos x="224" y="114"/>
                </a:cxn>
                <a:cxn ang="0">
                  <a:pos x="214" y="100"/>
                </a:cxn>
                <a:cxn ang="0">
                  <a:pos x="225" y="102"/>
                </a:cxn>
                <a:cxn ang="0">
                  <a:pos x="260" y="110"/>
                </a:cxn>
                <a:cxn ang="0">
                  <a:pos x="297" y="117"/>
                </a:cxn>
                <a:cxn ang="0">
                  <a:pos x="325" y="120"/>
                </a:cxn>
                <a:cxn ang="0">
                  <a:pos x="342" y="120"/>
                </a:cxn>
                <a:cxn ang="0">
                  <a:pos x="339" y="112"/>
                </a:cxn>
                <a:cxn ang="0">
                  <a:pos x="317" y="109"/>
                </a:cxn>
                <a:cxn ang="0">
                  <a:pos x="285" y="100"/>
                </a:cxn>
                <a:cxn ang="0">
                  <a:pos x="254" y="90"/>
                </a:cxn>
                <a:cxn ang="0">
                  <a:pos x="229" y="82"/>
                </a:cxn>
                <a:cxn ang="0">
                  <a:pos x="234" y="69"/>
                </a:cxn>
                <a:cxn ang="0">
                  <a:pos x="257" y="57"/>
                </a:cxn>
                <a:cxn ang="0">
                  <a:pos x="275" y="54"/>
                </a:cxn>
                <a:cxn ang="0">
                  <a:pos x="274" y="45"/>
                </a:cxn>
                <a:cxn ang="0">
                  <a:pos x="257" y="40"/>
                </a:cxn>
                <a:cxn ang="0">
                  <a:pos x="240" y="44"/>
                </a:cxn>
                <a:cxn ang="0">
                  <a:pos x="224" y="52"/>
                </a:cxn>
                <a:cxn ang="0">
                  <a:pos x="210" y="62"/>
                </a:cxn>
                <a:cxn ang="0">
                  <a:pos x="199" y="67"/>
                </a:cxn>
                <a:cxn ang="0">
                  <a:pos x="179" y="65"/>
                </a:cxn>
                <a:cxn ang="0">
                  <a:pos x="159" y="62"/>
                </a:cxn>
                <a:cxn ang="0">
                  <a:pos x="142" y="62"/>
                </a:cxn>
                <a:cxn ang="0">
                  <a:pos x="137" y="47"/>
                </a:cxn>
                <a:cxn ang="0">
                  <a:pos x="152" y="20"/>
                </a:cxn>
                <a:cxn ang="0">
                  <a:pos x="179" y="5"/>
                </a:cxn>
                <a:cxn ang="0">
                  <a:pos x="175" y="0"/>
                </a:cxn>
                <a:cxn ang="0">
                  <a:pos x="160" y="2"/>
                </a:cxn>
                <a:cxn ang="0">
                  <a:pos x="142" y="12"/>
                </a:cxn>
                <a:cxn ang="0">
                  <a:pos x="120" y="27"/>
                </a:cxn>
                <a:cxn ang="0">
                  <a:pos x="105" y="40"/>
                </a:cxn>
                <a:cxn ang="0">
                  <a:pos x="92" y="45"/>
                </a:cxn>
                <a:cxn ang="0">
                  <a:pos x="65" y="45"/>
                </a:cxn>
                <a:cxn ang="0">
                  <a:pos x="35" y="45"/>
                </a:cxn>
                <a:cxn ang="0">
                  <a:pos x="8" y="47"/>
                </a:cxn>
              </a:cxnLst>
              <a:rect l="0" t="0" r="r" b="b"/>
              <a:pathLst>
                <a:path w="344" h="159">
                  <a:moveTo>
                    <a:pt x="0" y="49"/>
                  </a:moveTo>
                  <a:lnTo>
                    <a:pt x="2" y="50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15" y="59"/>
                  </a:lnTo>
                  <a:lnTo>
                    <a:pt x="28" y="59"/>
                  </a:lnTo>
                  <a:lnTo>
                    <a:pt x="45" y="59"/>
                  </a:lnTo>
                  <a:lnTo>
                    <a:pt x="60" y="60"/>
                  </a:lnTo>
                  <a:lnTo>
                    <a:pt x="75" y="64"/>
                  </a:lnTo>
                  <a:lnTo>
                    <a:pt x="87" y="67"/>
                  </a:lnTo>
                  <a:lnTo>
                    <a:pt x="97" y="70"/>
                  </a:lnTo>
                  <a:lnTo>
                    <a:pt x="102" y="74"/>
                  </a:lnTo>
                  <a:lnTo>
                    <a:pt x="105" y="79"/>
                  </a:lnTo>
                  <a:lnTo>
                    <a:pt x="108" y="87"/>
                  </a:lnTo>
                  <a:lnTo>
                    <a:pt x="112" y="95"/>
                  </a:lnTo>
                  <a:lnTo>
                    <a:pt x="117" y="107"/>
                  </a:lnTo>
                  <a:lnTo>
                    <a:pt x="123" y="117"/>
                  </a:lnTo>
                  <a:lnTo>
                    <a:pt x="132" y="127"/>
                  </a:lnTo>
                  <a:lnTo>
                    <a:pt x="140" y="135"/>
                  </a:lnTo>
                  <a:lnTo>
                    <a:pt x="152" y="142"/>
                  </a:lnTo>
                  <a:lnTo>
                    <a:pt x="162" y="145"/>
                  </a:lnTo>
                  <a:lnTo>
                    <a:pt x="165" y="144"/>
                  </a:lnTo>
                  <a:lnTo>
                    <a:pt x="162" y="139"/>
                  </a:lnTo>
                  <a:lnTo>
                    <a:pt x="154" y="129"/>
                  </a:lnTo>
                  <a:lnTo>
                    <a:pt x="144" y="117"/>
                  </a:lnTo>
                  <a:lnTo>
                    <a:pt x="135" y="102"/>
                  </a:lnTo>
                  <a:lnTo>
                    <a:pt x="132" y="87"/>
                  </a:lnTo>
                  <a:lnTo>
                    <a:pt x="130" y="75"/>
                  </a:lnTo>
                  <a:lnTo>
                    <a:pt x="139" y="75"/>
                  </a:lnTo>
                  <a:lnTo>
                    <a:pt x="147" y="75"/>
                  </a:lnTo>
                  <a:lnTo>
                    <a:pt x="155" y="77"/>
                  </a:lnTo>
                  <a:lnTo>
                    <a:pt x="165" y="79"/>
                  </a:lnTo>
                  <a:lnTo>
                    <a:pt x="174" y="80"/>
                  </a:lnTo>
                  <a:lnTo>
                    <a:pt x="182" y="82"/>
                  </a:lnTo>
                  <a:lnTo>
                    <a:pt x="187" y="85"/>
                  </a:lnTo>
                  <a:lnTo>
                    <a:pt x="192" y="87"/>
                  </a:lnTo>
                  <a:lnTo>
                    <a:pt x="194" y="95"/>
                  </a:lnTo>
                  <a:lnTo>
                    <a:pt x="197" y="104"/>
                  </a:lnTo>
                  <a:lnTo>
                    <a:pt x="204" y="114"/>
                  </a:lnTo>
                  <a:lnTo>
                    <a:pt x="210" y="124"/>
                  </a:lnTo>
                  <a:lnTo>
                    <a:pt x="219" y="134"/>
                  </a:lnTo>
                  <a:lnTo>
                    <a:pt x="229" y="142"/>
                  </a:lnTo>
                  <a:lnTo>
                    <a:pt x="237" y="149"/>
                  </a:lnTo>
                  <a:lnTo>
                    <a:pt x="247" y="154"/>
                  </a:lnTo>
                  <a:lnTo>
                    <a:pt x="264" y="159"/>
                  </a:lnTo>
                  <a:lnTo>
                    <a:pt x="274" y="159"/>
                  </a:lnTo>
                  <a:lnTo>
                    <a:pt x="277" y="156"/>
                  </a:lnTo>
                  <a:lnTo>
                    <a:pt x="269" y="150"/>
                  </a:lnTo>
                  <a:lnTo>
                    <a:pt x="257" y="144"/>
                  </a:lnTo>
                  <a:lnTo>
                    <a:pt x="247" y="137"/>
                  </a:lnTo>
                  <a:lnTo>
                    <a:pt x="237" y="129"/>
                  </a:lnTo>
                  <a:lnTo>
                    <a:pt x="230" y="122"/>
                  </a:lnTo>
                  <a:lnTo>
                    <a:pt x="224" y="114"/>
                  </a:lnTo>
                  <a:lnTo>
                    <a:pt x="217" y="107"/>
                  </a:lnTo>
                  <a:lnTo>
                    <a:pt x="214" y="100"/>
                  </a:lnTo>
                  <a:lnTo>
                    <a:pt x="212" y="95"/>
                  </a:lnTo>
                  <a:lnTo>
                    <a:pt x="225" y="102"/>
                  </a:lnTo>
                  <a:lnTo>
                    <a:pt x="242" y="107"/>
                  </a:lnTo>
                  <a:lnTo>
                    <a:pt x="260" y="110"/>
                  </a:lnTo>
                  <a:lnTo>
                    <a:pt x="279" y="114"/>
                  </a:lnTo>
                  <a:lnTo>
                    <a:pt x="297" y="117"/>
                  </a:lnTo>
                  <a:lnTo>
                    <a:pt x="312" y="119"/>
                  </a:lnTo>
                  <a:lnTo>
                    <a:pt x="325" y="120"/>
                  </a:lnTo>
                  <a:lnTo>
                    <a:pt x="334" y="120"/>
                  </a:lnTo>
                  <a:lnTo>
                    <a:pt x="342" y="120"/>
                  </a:lnTo>
                  <a:lnTo>
                    <a:pt x="344" y="117"/>
                  </a:lnTo>
                  <a:lnTo>
                    <a:pt x="339" y="112"/>
                  </a:lnTo>
                  <a:lnTo>
                    <a:pt x="329" y="110"/>
                  </a:lnTo>
                  <a:lnTo>
                    <a:pt x="317" y="109"/>
                  </a:lnTo>
                  <a:lnTo>
                    <a:pt x="302" y="105"/>
                  </a:lnTo>
                  <a:lnTo>
                    <a:pt x="285" y="100"/>
                  </a:lnTo>
                  <a:lnTo>
                    <a:pt x="269" y="95"/>
                  </a:lnTo>
                  <a:lnTo>
                    <a:pt x="254" y="90"/>
                  </a:lnTo>
                  <a:lnTo>
                    <a:pt x="240" y="85"/>
                  </a:lnTo>
                  <a:lnTo>
                    <a:pt x="229" y="82"/>
                  </a:lnTo>
                  <a:lnTo>
                    <a:pt x="224" y="79"/>
                  </a:lnTo>
                  <a:lnTo>
                    <a:pt x="234" y="69"/>
                  </a:lnTo>
                  <a:lnTo>
                    <a:pt x="245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5" y="54"/>
                  </a:lnTo>
                  <a:lnTo>
                    <a:pt x="277" y="50"/>
                  </a:lnTo>
                  <a:lnTo>
                    <a:pt x="274" y="45"/>
                  </a:lnTo>
                  <a:lnTo>
                    <a:pt x="264" y="42"/>
                  </a:lnTo>
                  <a:lnTo>
                    <a:pt x="257" y="40"/>
                  </a:lnTo>
                  <a:lnTo>
                    <a:pt x="249" y="42"/>
                  </a:lnTo>
                  <a:lnTo>
                    <a:pt x="240" y="44"/>
                  </a:lnTo>
                  <a:lnTo>
                    <a:pt x="232" y="47"/>
                  </a:lnTo>
                  <a:lnTo>
                    <a:pt x="224" y="52"/>
                  </a:lnTo>
                  <a:lnTo>
                    <a:pt x="217" y="55"/>
                  </a:lnTo>
                  <a:lnTo>
                    <a:pt x="210" y="62"/>
                  </a:lnTo>
                  <a:lnTo>
                    <a:pt x="207" y="67"/>
                  </a:lnTo>
                  <a:lnTo>
                    <a:pt x="199" y="67"/>
                  </a:lnTo>
                  <a:lnTo>
                    <a:pt x="189" y="65"/>
                  </a:lnTo>
                  <a:lnTo>
                    <a:pt x="179" y="65"/>
                  </a:lnTo>
                  <a:lnTo>
                    <a:pt x="169" y="64"/>
                  </a:lnTo>
                  <a:lnTo>
                    <a:pt x="159" y="62"/>
                  </a:lnTo>
                  <a:lnTo>
                    <a:pt x="149" y="62"/>
                  </a:lnTo>
                  <a:lnTo>
                    <a:pt x="142" y="62"/>
                  </a:lnTo>
                  <a:lnTo>
                    <a:pt x="139" y="62"/>
                  </a:lnTo>
                  <a:lnTo>
                    <a:pt x="137" y="47"/>
                  </a:lnTo>
                  <a:lnTo>
                    <a:pt x="142" y="34"/>
                  </a:lnTo>
                  <a:lnTo>
                    <a:pt x="152" y="20"/>
                  </a:lnTo>
                  <a:lnTo>
                    <a:pt x="167" y="10"/>
                  </a:lnTo>
                  <a:lnTo>
                    <a:pt x="179" y="5"/>
                  </a:lnTo>
                  <a:lnTo>
                    <a:pt x="180" y="2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60" y="2"/>
                  </a:lnTo>
                  <a:lnTo>
                    <a:pt x="152" y="7"/>
                  </a:lnTo>
                  <a:lnTo>
                    <a:pt x="142" y="12"/>
                  </a:lnTo>
                  <a:lnTo>
                    <a:pt x="132" y="20"/>
                  </a:lnTo>
                  <a:lnTo>
                    <a:pt x="120" y="27"/>
                  </a:lnTo>
                  <a:lnTo>
                    <a:pt x="112" y="35"/>
                  </a:lnTo>
                  <a:lnTo>
                    <a:pt x="105" y="40"/>
                  </a:lnTo>
                  <a:lnTo>
                    <a:pt x="102" y="45"/>
                  </a:lnTo>
                  <a:lnTo>
                    <a:pt x="92" y="45"/>
                  </a:lnTo>
                  <a:lnTo>
                    <a:pt x="80" y="45"/>
                  </a:lnTo>
                  <a:lnTo>
                    <a:pt x="65" y="45"/>
                  </a:lnTo>
                  <a:lnTo>
                    <a:pt x="50" y="45"/>
                  </a:lnTo>
                  <a:lnTo>
                    <a:pt x="35" y="45"/>
                  </a:lnTo>
                  <a:lnTo>
                    <a:pt x="20" y="45"/>
                  </a:lnTo>
                  <a:lnTo>
                    <a:pt x="8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6" name="Freeform 982"/>
            <p:cNvSpPr>
              <a:spLocks/>
            </p:cNvSpPr>
            <p:nvPr/>
          </p:nvSpPr>
          <p:spPr bwMode="auto">
            <a:xfrm>
              <a:off x="4765" y="4084"/>
              <a:ext cx="140" cy="16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38" y="42"/>
                </a:cxn>
                <a:cxn ang="0">
                  <a:pos x="40" y="77"/>
                </a:cxn>
                <a:cxn ang="0">
                  <a:pos x="42" y="147"/>
                </a:cxn>
                <a:cxn ang="0">
                  <a:pos x="50" y="143"/>
                </a:cxn>
                <a:cxn ang="0">
                  <a:pos x="55" y="87"/>
                </a:cxn>
                <a:cxn ang="0">
                  <a:pos x="70" y="68"/>
                </a:cxn>
                <a:cxn ang="0">
                  <a:pos x="77" y="73"/>
                </a:cxn>
                <a:cxn ang="0">
                  <a:pos x="92" y="92"/>
                </a:cxn>
                <a:cxn ang="0">
                  <a:pos x="120" y="123"/>
                </a:cxn>
                <a:cxn ang="0">
                  <a:pos x="123" y="160"/>
                </a:cxn>
                <a:cxn ang="0">
                  <a:pos x="123" y="218"/>
                </a:cxn>
                <a:cxn ang="0">
                  <a:pos x="137" y="215"/>
                </a:cxn>
                <a:cxn ang="0">
                  <a:pos x="140" y="162"/>
                </a:cxn>
                <a:cxn ang="0">
                  <a:pos x="162" y="157"/>
                </a:cxn>
                <a:cxn ang="0">
                  <a:pos x="194" y="197"/>
                </a:cxn>
                <a:cxn ang="0">
                  <a:pos x="230" y="248"/>
                </a:cxn>
                <a:cxn ang="0">
                  <a:pos x="260" y="293"/>
                </a:cxn>
                <a:cxn ang="0">
                  <a:pos x="275" y="320"/>
                </a:cxn>
                <a:cxn ang="0">
                  <a:pos x="280" y="317"/>
                </a:cxn>
                <a:cxn ang="0">
                  <a:pos x="272" y="292"/>
                </a:cxn>
                <a:cxn ang="0">
                  <a:pos x="245" y="247"/>
                </a:cxn>
                <a:cxn ang="0">
                  <a:pos x="212" y="193"/>
                </a:cxn>
                <a:cxn ang="0">
                  <a:pos x="180" y="152"/>
                </a:cxn>
                <a:cxn ang="0">
                  <a:pos x="177" y="135"/>
                </a:cxn>
                <a:cxn ang="0">
                  <a:pos x="194" y="127"/>
                </a:cxn>
                <a:cxn ang="0">
                  <a:pos x="210" y="122"/>
                </a:cxn>
                <a:cxn ang="0">
                  <a:pos x="225" y="125"/>
                </a:cxn>
                <a:cxn ang="0">
                  <a:pos x="247" y="135"/>
                </a:cxn>
                <a:cxn ang="0">
                  <a:pos x="255" y="135"/>
                </a:cxn>
                <a:cxn ang="0">
                  <a:pos x="242" y="120"/>
                </a:cxn>
                <a:cxn ang="0">
                  <a:pos x="219" y="112"/>
                </a:cxn>
                <a:cxn ang="0">
                  <a:pos x="190" y="108"/>
                </a:cxn>
                <a:cxn ang="0">
                  <a:pos x="165" y="115"/>
                </a:cxn>
                <a:cxn ang="0">
                  <a:pos x="147" y="113"/>
                </a:cxn>
                <a:cxn ang="0">
                  <a:pos x="130" y="98"/>
                </a:cxn>
                <a:cxn ang="0">
                  <a:pos x="113" y="83"/>
                </a:cxn>
                <a:cxn ang="0">
                  <a:pos x="102" y="72"/>
                </a:cxn>
                <a:cxn ang="0">
                  <a:pos x="103" y="65"/>
                </a:cxn>
                <a:cxn ang="0">
                  <a:pos x="117" y="60"/>
                </a:cxn>
                <a:cxn ang="0">
                  <a:pos x="132" y="58"/>
                </a:cxn>
                <a:cxn ang="0">
                  <a:pos x="148" y="60"/>
                </a:cxn>
                <a:cxn ang="0">
                  <a:pos x="165" y="62"/>
                </a:cxn>
                <a:cxn ang="0">
                  <a:pos x="162" y="57"/>
                </a:cxn>
                <a:cxn ang="0">
                  <a:pos x="147" y="53"/>
                </a:cxn>
                <a:cxn ang="0">
                  <a:pos x="127" y="50"/>
                </a:cxn>
                <a:cxn ang="0">
                  <a:pos x="105" y="48"/>
                </a:cxn>
                <a:cxn ang="0">
                  <a:pos x="85" y="48"/>
                </a:cxn>
                <a:cxn ang="0">
                  <a:pos x="68" y="47"/>
                </a:cxn>
                <a:cxn ang="0">
                  <a:pos x="48" y="32"/>
                </a:cxn>
                <a:cxn ang="0">
                  <a:pos x="27" y="11"/>
                </a:cxn>
                <a:cxn ang="0">
                  <a:pos x="8" y="0"/>
                </a:cxn>
              </a:cxnLst>
              <a:rect l="0" t="0" r="r" b="b"/>
              <a:pathLst>
                <a:path w="280" h="322">
                  <a:moveTo>
                    <a:pt x="0" y="1"/>
                  </a:moveTo>
                  <a:lnTo>
                    <a:pt x="12" y="11"/>
                  </a:lnTo>
                  <a:lnTo>
                    <a:pt x="25" y="27"/>
                  </a:lnTo>
                  <a:lnTo>
                    <a:pt x="38" y="42"/>
                  </a:lnTo>
                  <a:lnTo>
                    <a:pt x="47" y="52"/>
                  </a:lnTo>
                  <a:lnTo>
                    <a:pt x="40" y="77"/>
                  </a:lnTo>
                  <a:lnTo>
                    <a:pt x="38" y="112"/>
                  </a:lnTo>
                  <a:lnTo>
                    <a:pt x="42" y="147"/>
                  </a:lnTo>
                  <a:lnTo>
                    <a:pt x="52" y="170"/>
                  </a:lnTo>
                  <a:lnTo>
                    <a:pt x="50" y="143"/>
                  </a:lnTo>
                  <a:lnTo>
                    <a:pt x="52" y="113"/>
                  </a:lnTo>
                  <a:lnTo>
                    <a:pt x="55" y="8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80"/>
                  </a:lnTo>
                  <a:lnTo>
                    <a:pt x="92" y="92"/>
                  </a:lnTo>
                  <a:lnTo>
                    <a:pt x="105" y="107"/>
                  </a:lnTo>
                  <a:lnTo>
                    <a:pt x="120" y="123"/>
                  </a:lnTo>
                  <a:lnTo>
                    <a:pt x="128" y="133"/>
                  </a:lnTo>
                  <a:lnTo>
                    <a:pt x="123" y="160"/>
                  </a:lnTo>
                  <a:lnTo>
                    <a:pt x="120" y="190"/>
                  </a:lnTo>
                  <a:lnTo>
                    <a:pt x="123" y="218"/>
                  </a:lnTo>
                  <a:lnTo>
                    <a:pt x="140" y="242"/>
                  </a:lnTo>
                  <a:lnTo>
                    <a:pt x="137" y="215"/>
                  </a:lnTo>
                  <a:lnTo>
                    <a:pt x="135" y="187"/>
                  </a:lnTo>
                  <a:lnTo>
                    <a:pt x="140" y="162"/>
                  </a:lnTo>
                  <a:lnTo>
                    <a:pt x="152" y="147"/>
                  </a:lnTo>
                  <a:lnTo>
                    <a:pt x="162" y="157"/>
                  </a:lnTo>
                  <a:lnTo>
                    <a:pt x="177" y="175"/>
                  </a:lnTo>
                  <a:lnTo>
                    <a:pt x="194" y="197"/>
                  </a:lnTo>
                  <a:lnTo>
                    <a:pt x="212" y="222"/>
                  </a:lnTo>
                  <a:lnTo>
                    <a:pt x="230" y="248"/>
                  </a:lnTo>
                  <a:lnTo>
                    <a:pt x="247" y="273"/>
                  </a:lnTo>
                  <a:lnTo>
                    <a:pt x="260" y="293"/>
                  </a:lnTo>
                  <a:lnTo>
                    <a:pt x="269" y="310"/>
                  </a:lnTo>
                  <a:lnTo>
                    <a:pt x="275" y="320"/>
                  </a:lnTo>
                  <a:lnTo>
                    <a:pt x="279" y="322"/>
                  </a:lnTo>
                  <a:lnTo>
                    <a:pt x="280" y="317"/>
                  </a:lnTo>
                  <a:lnTo>
                    <a:pt x="277" y="303"/>
                  </a:lnTo>
                  <a:lnTo>
                    <a:pt x="272" y="292"/>
                  </a:lnTo>
                  <a:lnTo>
                    <a:pt x="260" y="272"/>
                  </a:lnTo>
                  <a:lnTo>
                    <a:pt x="245" y="247"/>
                  </a:lnTo>
                  <a:lnTo>
                    <a:pt x="229" y="220"/>
                  </a:lnTo>
                  <a:lnTo>
                    <a:pt x="212" y="193"/>
                  </a:lnTo>
                  <a:lnTo>
                    <a:pt x="195" y="168"/>
                  </a:lnTo>
                  <a:lnTo>
                    <a:pt x="180" y="152"/>
                  </a:lnTo>
                  <a:lnTo>
                    <a:pt x="170" y="142"/>
                  </a:lnTo>
                  <a:lnTo>
                    <a:pt x="177" y="135"/>
                  </a:lnTo>
                  <a:lnTo>
                    <a:pt x="185" y="130"/>
                  </a:lnTo>
                  <a:lnTo>
                    <a:pt x="194" y="127"/>
                  </a:lnTo>
                  <a:lnTo>
                    <a:pt x="202" y="123"/>
                  </a:lnTo>
                  <a:lnTo>
                    <a:pt x="210" y="122"/>
                  </a:lnTo>
                  <a:lnTo>
                    <a:pt x="219" y="122"/>
                  </a:lnTo>
                  <a:lnTo>
                    <a:pt x="225" y="125"/>
                  </a:lnTo>
                  <a:lnTo>
                    <a:pt x="234" y="128"/>
                  </a:lnTo>
                  <a:lnTo>
                    <a:pt x="247" y="135"/>
                  </a:lnTo>
                  <a:lnTo>
                    <a:pt x="254" y="138"/>
                  </a:lnTo>
                  <a:lnTo>
                    <a:pt x="255" y="135"/>
                  </a:lnTo>
                  <a:lnTo>
                    <a:pt x="250" y="127"/>
                  </a:lnTo>
                  <a:lnTo>
                    <a:pt x="242" y="120"/>
                  </a:lnTo>
                  <a:lnTo>
                    <a:pt x="232" y="115"/>
                  </a:lnTo>
                  <a:lnTo>
                    <a:pt x="219" y="112"/>
                  </a:lnTo>
                  <a:lnTo>
                    <a:pt x="205" y="108"/>
                  </a:lnTo>
                  <a:lnTo>
                    <a:pt x="190" y="108"/>
                  </a:lnTo>
                  <a:lnTo>
                    <a:pt x="177" y="110"/>
                  </a:lnTo>
                  <a:lnTo>
                    <a:pt x="165" y="115"/>
                  </a:lnTo>
                  <a:lnTo>
                    <a:pt x="155" y="120"/>
                  </a:lnTo>
                  <a:lnTo>
                    <a:pt x="147" y="113"/>
                  </a:lnTo>
                  <a:lnTo>
                    <a:pt x="138" y="107"/>
                  </a:lnTo>
                  <a:lnTo>
                    <a:pt x="130" y="98"/>
                  </a:lnTo>
                  <a:lnTo>
                    <a:pt x="122" y="92"/>
                  </a:lnTo>
                  <a:lnTo>
                    <a:pt x="113" y="83"/>
                  </a:lnTo>
                  <a:lnTo>
                    <a:pt x="107" y="77"/>
                  </a:lnTo>
                  <a:lnTo>
                    <a:pt x="102" y="72"/>
                  </a:lnTo>
                  <a:lnTo>
                    <a:pt x="98" y="68"/>
                  </a:lnTo>
                  <a:lnTo>
                    <a:pt x="103" y="65"/>
                  </a:lnTo>
                  <a:lnTo>
                    <a:pt x="108" y="63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2" y="58"/>
                  </a:lnTo>
                  <a:lnTo>
                    <a:pt x="140" y="58"/>
                  </a:lnTo>
                  <a:lnTo>
                    <a:pt x="148" y="60"/>
                  </a:lnTo>
                  <a:lnTo>
                    <a:pt x="157" y="62"/>
                  </a:lnTo>
                  <a:lnTo>
                    <a:pt x="165" y="62"/>
                  </a:lnTo>
                  <a:lnTo>
                    <a:pt x="167" y="60"/>
                  </a:lnTo>
                  <a:lnTo>
                    <a:pt x="162" y="57"/>
                  </a:lnTo>
                  <a:lnTo>
                    <a:pt x="153" y="53"/>
                  </a:lnTo>
                  <a:lnTo>
                    <a:pt x="147" y="53"/>
                  </a:lnTo>
                  <a:lnTo>
                    <a:pt x="138" y="52"/>
                  </a:lnTo>
                  <a:lnTo>
                    <a:pt x="127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5" y="47"/>
                  </a:lnTo>
                  <a:lnTo>
                    <a:pt x="85" y="48"/>
                  </a:lnTo>
                  <a:lnTo>
                    <a:pt x="78" y="48"/>
                  </a:lnTo>
                  <a:lnTo>
                    <a:pt x="68" y="47"/>
                  </a:lnTo>
                  <a:lnTo>
                    <a:pt x="58" y="40"/>
                  </a:lnTo>
                  <a:lnTo>
                    <a:pt x="48" y="32"/>
                  </a:lnTo>
                  <a:lnTo>
                    <a:pt x="37" y="22"/>
                  </a:lnTo>
                  <a:lnTo>
                    <a:pt x="27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7" name="Freeform 983"/>
            <p:cNvSpPr>
              <a:spLocks/>
            </p:cNvSpPr>
            <p:nvPr/>
          </p:nvSpPr>
          <p:spPr bwMode="auto">
            <a:xfrm>
              <a:off x="4644" y="4099"/>
              <a:ext cx="106" cy="185"/>
            </a:xfrm>
            <a:custGeom>
              <a:avLst/>
              <a:gdLst/>
              <a:ahLst/>
              <a:cxnLst>
                <a:cxn ang="0">
                  <a:pos x="137" y="45"/>
                </a:cxn>
                <a:cxn ang="0">
                  <a:pos x="117" y="68"/>
                </a:cxn>
                <a:cxn ang="0">
                  <a:pos x="67" y="92"/>
                </a:cxn>
                <a:cxn ang="0">
                  <a:pos x="27" y="120"/>
                </a:cxn>
                <a:cxn ang="0">
                  <a:pos x="24" y="138"/>
                </a:cxn>
                <a:cxn ang="0">
                  <a:pos x="39" y="125"/>
                </a:cxn>
                <a:cxn ang="0">
                  <a:pos x="70" y="105"/>
                </a:cxn>
                <a:cxn ang="0">
                  <a:pos x="107" y="93"/>
                </a:cxn>
                <a:cxn ang="0">
                  <a:pos x="110" y="128"/>
                </a:cxn>
                <a:cxn ang="0">
                  <a:pos x="85" y="157"/>
                </a:cxn>
                <a:cxn ang="0">
                  <a:pos x="40" y="177"/>
                </a:cxn>
                <a:cxn ang="0">
                  <a:pos x="14" y="205"/>
                </a:cxn>
                <a:cxn ang="0">
                  <a:pos x="15" y="223"/>
                </a:cxn>
                <a:cxn ang="0">
                  <a:pos x="25" y="207"/>
                </a:cxn>
                <a:cxn ang="0">
                  <a:pos x="55" y="188"/>
                </a:cxn>
                <a:cxn ang="0">
                  <a:pos x="94" y="173"/>
                </a:cxn>
                <a:cxn ang="0">
                  <a:pos x="99" y="212"/>
                </a:cxn>
                <a:cxn ang="0">
                  <a:pos x="75" y="242"/>
                </a:cxn>
                <a:cxn ang="0">
                  <a:pos x="40" y="260"/>
                </a:cxn>
                <a:cxn ang="0">
                  <a:pos x="19" y="287"/>
                </a:cxn>
                <a:cxn ang="0">
                  <a:pos x="32" y="283"/>
                </a:cxn>
                <a:cxn ang="0">
                  <a:pos x="60" y="263"/>
                </a:cxn>
                <a:cxn ang="0">
                  <a:pos x="82" y="253"/>
                </a:cxn>
                <a:cxn ang="0">
                  <a:pos x="67" y="292"/>
                </a:cxn>
                <a:cxn ang="0">
                  <a:pos x="35" y="342"/>
                </a:cxn>
                <a:cxn ang="0">
                  <a:pos x="2" y="365"/>
                </a:cxn>
                <a:cxn ang="0">
                  <a:pos x="12" y="369"/>
                </a:cxn>
                <a:cxn ang="0">
                  <a:pos x="44" y="347"/>
                </a:cxn>
                <a:cxn ang="0">
                  <a:pos x="84" y="295"/>
                </a:cxn>
                <a:cxn ang="0">
                  <a:pos x="114" y="258"/>
                </a:cxn>
                <a:cxn ang="0">
                  <a:pos x="135" y="297"/>
                </a:cxn>
                <a:cxn ang="0">
                  <a:pos x="134" y="320"/>
                </a:cxn>
                <a:cxn ang="0">
                  <a:pos x="149" y="300"/>
                </a:cxn>
                <a:cxn ang="0">
                  <a:pos x="140" y="270"/>
                </a:cxn>
                <a:cxn ang="0">
                  <a:pos x="117" y="238"/>
                </a:cxn>
                <a:cxn ang="0">
                  <a:pos x="127" y="182"/>
                </a:cxn>
                <a:cxn ang="0">
                  <a:pos x="134" y="160"/>
                </a:cxn>
                <a:cxn ang="0">
                  <a:pos x="162" y="175"/>
                </a:cxn>
                <a:cxn ang="0">
                  <a:pos x="190" y="228"/>
                </a:cxn>
                <a:cxn ang="0">
                  <a:pos x="195" y="237"/>
                </a:cxn>
                <a:cxn ang="0">
                  <a:pos x="194" y="207"/>
                </a:cxn>
                <a:cxn ang="0">
                  <a:pos x="175" y="165"/>
                </a:cxn>
                <a:cxn ang="0">
                  <a:pos x="132" y="140"/>
                </a:cxn>
                <a:cxn ang="0">
                  <a:pos x="145" y="100"/>
                </a:cxn>
                <a:cxn ang="0">
                  <a:pos x="164" y="95"/>
                </a:cxn>
                <a:cxn ang="0">
                  <a:pos x="189" y="108"/>
                </a:cxn>
                <a:cxn ang="0">
                  <a:pos x="204" y="133"/>
                </a:cxn>
                <a:cxn ang="0">
                  <a:pos x="212" y="140"/>
                </a:cxn>
                <a:cxn ang="0">
                  <a:pos x="205" y="112"/>
                </a:cxn>
                <a:cxn ang="0">
                  <a:pos x="184" y="83"/>
                </a:cxn>
                <a:cxn ang="0">
                  <a:pos x="157" y="67"/>
                </a:cxn>
                <a:cxn ang="0">
                  <a:pos x="157" y="22"/>
                </a:cxn>
                <a:cxn ang="0">
                  <a:pos x="147" y="2"/>
                </a:cxn>
              </a:cxnLst>
              <a:rect l="0" t="0" r="r" b="b"/>
              <a:pathLst>
                <a:path w="212" h="370">
                  <a:moveTo>
                    <a:pt x="140" y="18"/>
                  </a:moveTo>
                  <a:lnTo>
                    <a:pt x="139" y="33"/>
                  </a:lnTo>
                  <a:lnTo>
                    <a:pt x="137" y="45"/>
                  </a:lnTo>
                  <a:lnTo>
                    <a:pt x="134" y="55"/>
                  </a:lnTo>
                  <a:lnTo>
                    <a:pt x="129" y="62"/>
                  </a:lnTo>
                  <a:lnTo>
                    <a:pt x="117" y="68"/>
                  </a:lnTo>
                  <a:lnTo>
                    <a:pt x="102" y="75"/>
                  </a:lnTo>
                  <a:lnTo>
                    <a:pt x="85" y="83"/>
                  </a:lnTo>
                  <a:lnTo>
                    <a:pt x="67" y="92"/>
                  </a:lnTo>
                  <a:lnTo>
                    <a:pt x="50" y="102"/>
                  </a:lnTo>
                  <a:lnTo>
                    <a:pt x="37" y="112"/>
                  </a:lnTo>
                  <a:lnTo>
                    <a:pt x="27" y="120"/>
                  </a:lnTo>
                  <a:lnTo>
                    <a:pt x="22" y="130"/>
                  </a:lnTo>
                  <a:lnTo>
                    <a:pt x="22" y="137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2" y="133"/>
                  </a:lnTo>
                  <a:lnTo>
                    <a:pt x="39" y="125"/>
                  </a:lnTo>
                  <a:lnTo>
                    <a:pt x="49" y="118"/>
                  </a:lnTo>
                  <a:lnTo>
                    <a:pt x="59" y="110"/>
                  </a:lnTo>
                  <a:lnTo>
                    <a:pt x="70" y="105"/>
                  </a:lnTo>
                  <a:lnTo>
                    <a:pt x="82" y="98"/>
                  </a:lnTo>
                  <a:lnTo>
                    <a:pt x="95" y="95"/>
                  </a:lnTo>
                  <a:lnTo>
                    <a:pt x="107" y="93"/>
                  </a:lnTo>
                  <a:lnTo>
                    <a:pt x="119" y="92"/>
                  </a:lnTo>
                  <a:lnTo>
                    <a:pt x="115" y="112"/>
                  </a:lnTo>
                  <a:lnTo>
                    <a:pt x="110" y="128"/>
                  </a:lnTo>
                  <a:lnTo>
                    <a:pt x="107" y="143"/>
                  </a:lnTo>
                  <a:lnTo>
                    <a:pt x="102" y="153"/>
                  </a:lnTo>
                  <a:lnTo>
                    <a:pt x="85" y="157"/>
                  </a:lnTo>
                  <a:lnTo>
                    <a:pt x="69" y="162"/>
                  </a:lnTo>
                  <a:lnTo>
                    <a:pt x="54" y="168"/>
                  </a:lnTo>
                  <a:lnTo>
                    <a:pt x="40" y="177"/>
                  </a:lnTo>
                  <a:lnTo>
                    <a:pt x="29" y="185"/>
                  </a:lnTo>
                  <a:lnTo>
                    <a:pt x="20" y="195"/>
                  </a:lnTo>
                  <a:lnTo>
                    <a:pt x="14" y="205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5" y="223"/>
                  </a:lnTo>
                  <a:lnTo>
                    <a:pt x="19" y="220"/>
                  </a:lnTo>
                  <a:lnTo>
                    <a:pt x="22" y="212"/>
                  </a:lnTo>
                  <a:lnTo>
                    <a:pt x="25" y="207"/>
                  </a:lnTo>
                  <a:lnTo>
                    <a:pt x="34" y="202"/>
                  </a:lnTo>
                  <a:lnTo>
                    <a:pt x="44" y="195"/>
                  </a:lnTo>
                  <a:lnTo>
                    <a:pt x="55" y="188"/>
                  </a:lnTo>
                  <a:lnTo>
                    <a:pt x="69" y="182"/>
                  </a:lnTo>
                  <a:lnTo>
                    <a:pt x="80" y="177"/>
                  </a:lnTo>
                  <a:lnTo>
                    <a:pt x="94" y="173"/>
                  </a:lnTo>
                  <a:lnTo>
                    <a:pt x="104" y="173"/>
                  </a:lnTo>
                  <a:lnTo>
                    <a:pt x="102" y="193"/>
                  </a:lnTo>
                  <a:lnTo>
                    <a:pt x="99" y="212"/>
                  </a:lnTo>
                  <a:lnTo>
                    <a:pt x="94" y="227"/>
                  </a:lnTo>
                  <a:lnTo>
                    <a:pt x="89" y="237"/>
                  </a:lnTo>
                  <a:lnTo>
                    <a:pt x="75" y="242"/>
                  </a:lnTo>
                  <a:lnTo>
                    <a:pt x="64" y="247"/>
                  </a:lnTo>
                  <a:lnTo>
                    <a:pt x="50" y="253"/>
                  </a:lnTo>
                  <a:lnTo>
                    <a:pt x="40" y="260"/>
                  </a:lnTo>
                  <a:lnTo>
                    <a:pt x="32" y="267"/>
                  </a:lnTo>
                  <a:lnTo>
                    <a:pt x="24" y="277"/>
                  </a:lnTo>
                  <a:lnTo>
                    <a:pt x="19" y="287"/>
                  </a:lnTo>
                  <a:lnTo>
                    <a:pt x="17" y="299"/>
                  </a:lnTo>
                  <a:lnTo>
                    <a:pt x="24" y="290"/>
                  </a:lnTo>
                  <a:lnTo>
                    <a:pt x="32" y="283"/>
                  </a:lnTo>
                  <a:lnTo>
                    <a:pt x="42" y="275"/>
                  </a:lnTo>
                  <a:lnTo>
                    <a:pt x="50" y="268"/>
                  </a:lnTo>
                  <a:lnTo>
                    <a:pt x="60" y="263"/>
                  </a:lnTo>
                  <a:lnTo>
                    <a:pt x="69" y="258"/>
                  </a:lnTo>
                  <a:lnTo>
                    <a:pt x="75" y="255"/>
                  </a:lnTo>
                  <a:lnTo>
                    <a:pt x="82" y="253"/>
                  </a:lnTo>
                  <a:lnTo>
                    <a:pt x="80" y="263"/>
                  </a:lnTo>
                  <a:lnTo>
                    <a:pt x="75" y="277"/>
                  </a:lnTo>
                  <a:lnTo>
                    <a:pt x="67" y="292"/>
                  </a:lnTo>
                  <a:lnTo>
                    <a:pt x="59" y="310"/>
                  </a:lnTo>
                  <a:lnTo>
                    <a:pt x="47" y="327"/>
                  </a:lnTo>
                  <a:lnTo>
                    <a:pt x="35" y="342"/>
                  </a:lnTo>
                  <a:lnTo>
                    <a:pt x="22" y="354"/>
                  </a:lnTo>
                  <a:lnTo>
                    <a:pt x="9" y="362"/>
                  </a:lnTo>
                  <a:lnTo>
                    <a:pt x="2" y="365"/>
                  </a:lnTo>
                  <a:lnTo>
                    <a:pt x="0" y="369"/>
                  </a:lnTo>
                  <a:lnTo>
                    <a:pt x="2" y="370"/>
                  </a:lnTo>
                  <a:lnTo>
                    <a:pt x="12" y="369"/>
                  </a:lnTo>
                  <a:lnTo>
                    <a:pt x="20" y="365"/>
                  </a:lnTo>
                  <a:lnTo>
                    <a:pt x="30" y="357"/>
                  </a:lnTo>
                  <a:lnTo>
                    <a:pt x="44" y="347"/>
                  </a:lnTo>
                  <a:lnTo>
                    <a:pt x="59" y="332"/>
                  </a:lnTo>
                  <a:lnTo>
                    <a:pt x="72" y="315"/>
                  </a:lnTo>
                  <a:lnTo>
                    <a:pt x="84" y="295"/>
                  </a:lnTo>
                  <a:lnTo>
                    <a:pt x="94" y="275"/>
                  </a:lnTo>
                  <a:lnTo>
                    <a:pt x="100" y="252"/>
                  </a:lnTo>
                  <a:lnTo>
                    <a:pt x="114" y="258"/>
                  </a:lnTo>
                  <a:lnTo>
                    <a:pt x="127" y="270"/>
                  </a:lnTo>
                  <a:lnTo>
                    <a:pt x="135" y="283"/>
                  </a:lnTo>
                  <a:lnTo>
                    <a:pt x="135" y="297"/>
                  </a:lnTo>
                  <a:lnTo>
                    <a:pt x="132" y="310"/>
                  </a:lnTo>
                  <a:lnTo>
                    <a:pt x="130" y="319"/>
                  </a:lnTo>
                  <a:lnTo>
                    <a:pt x="134" y="320"/>
                  </a:lnTo>
                  <a:lnTo>
                    <a:pt x="140" y="315"/>
                  </a:lnTo>
                  <a:lnTo>
                    <a:pt x="145" y="307"/>
                  </a:lnTo>
                  <a:lnTo>
                    <a:pt x="149" y="300"/>
                  </a:lnTo>
                  <a:lnTo>
                    <a:pt x="149" y="295"/>
                  </a:lnTo>
                  <a:lnTo>
                    <a:pt x="147" y="287"/>
                  </a:lnTo>
                  <a:lnTo>
                    <a:pt x="140" y="270"/>
                  </a:lnTo>
                  <a:lnTo>
                    <a:pt x="132" y="255"/>
                  </a:lnTo>
                  <a:lnTo>
                    <a:pt x="124" y="245"/>
                  </a:lnTo>
                  <a:lnTo>
                    <a:pt x="117" y="238"/>
                  </a:lnTo>
                  <a:lnTo>
                    <a:pt x="120" y="222"/>
                  </a:lnTo>
                  <a:lnTo>
                    <a:pt x="124" y="200"/>
                  </a:lnTo>
                  <a:lnTo>
                    <a:pt x="127" y="182"/>
                  </a:lnTo>
                  <a:lnTo>
                    <a:pt x="129" y="167"/>
                  </a:lnTo>
                  <a:lnTo>
                    <a:pt x="130" y="162"/>
                  </a:lnTo>
                  <a:lnTo>
                    <a:pt x="134" y="160"/>
                  </a:lnTo>
                  <a:lnTo>
                    <a:pt x="140" y="162"/>
                  </a:lnTo>
                  <a:lnTo>
                    <a:pt x="150" y="167"/>
                  </a:lnTo>
                  <a:lnTo>
                    <a:pt x="162" y="175"/>
                  </a:lnTo>
                  <a:lnTo>
                    <a:pt x="175" y="187"/>
                  </a:lnTo>
                  <a:lnTo>
                    <a:pt x="185" y="205"/>
                  </a:lnTo>
                  <a:lnTo>
                    <a:pt x="190" y="228"/>
                  </a:lnTo>
                  <a:lnTo>
                    <a:pt x="192" y="238"/>
                  </a:lnTo>
                  <a:lnTo>
                    <a:pt x="194" y="240"/>
                  </a:lnTo>
                  <a:lnTo>
                    <a:pt x="195" y="237"/>
                  </a:lnTo>
                  <a:lnTo>
                    <a:pt x="197" y="227"/>
                  </a:lnTo>
                  <a:lnTo>
                    <a:pt x="197" y="218"/>
                  </a:lnTo>
                  <a:lnTo>
                    <a:pt x="194" y="207"/>
                  </a:lnTo>
                  <a:lnTo>
                    <a:pt x="190" y="193"/>
                  </a:lnTo>
                  <a:lnTo>
                    <a:pt x="184" y="178"/>
                  </a:lnTo>
                  <a:lnTo>
                    <a:pt x="175" y="165"/>
                  </a:lnTo>
                  <a:lnTo>
                    <a:pt x="164" y="155"/>
                  </a:lnTo>
                  <a:lnTo>
                    <a:pt x="150" y="145"/>
                  </a:lnTo>
                  <a:lnTo>
                    <a:pt x="132" y="140"/>
                  </a:lnTo>
                  <a:lnTo>
                    <a:pt x="137" y="128"/>
                  </a:lnTo>
                  <a:lnTo>
                    <a:pt x="142" y="113"/>
                  </a:lnTo>
                  <a:lnTo>
                    <a:pt x="145" y="100"/>
                  </a:lnTo>
                  <a:lnTo>
                    <a:pt x="145" y="90"/>
                  </a:lnTo>
                  <a:lnTo>
                    <a:pt x="154" y="92"/>
                  </a:lnTo>
                  <a:lnTo>
                    <a:pt x="164" y="95"/>
                  </a:lnTo>
                  <a:lnTo>
                    <a:pt x="172" y="98"/>
                  </a:lnTo>
                  <a:lnTo>
                    <a:pt x="182" y="102"/>
                  </a:lnTo>
                  <a:lnTo>
                    <a:pt x="189" y="108"/>
                  </a:lnTo>
                  <a:lnTo>
                    <a:pt x="195" y="115"/>
                  </a:lnTo>
                  <a:lnTo>
                    <a:pt x="200" y="123"/>
                  </a:lnTo>
                  <a:lnTo>
                    <a:pt x="204" y="133"/>
                  </a:lnTo>
                  <a:lnTo>
                    <a:pt x="207" y="143"/>
                  </a:lnTo>
                  <a:lnTo>
                    <a:pt x="210" y="145"/>
                  </a:lnTo>
                  <a:lnTo>
                    <a:pt x="212" y="140"/>
                  </a:lnTo>
                  <a:lnTo>
                    <a:pt x="212" y="128"/>
                  </a:lnTo>
                  <a:lnTo>
                    <a:pt x="210" y="120"/>
                  </a:lnTo>
                  <a:lnTo>
                    <a:pt x="205" y="112"/>
                  </a:lnTo>
                  <a:lnTo>
                    <a:pt x="199" y="102"/>
                  </a:lnTo>
                  <a:lnTo>
                    <a:pt x="192" y="92"/>
                  </a:lnTo>
                  <a:lnTo>
                    <a:pt x="184" y="83"/>
                  </a:lnTo>
                  <a:lnTo>
                    <a:pt x="175" y="75"/>
                  </a:lnTo>
                  <a:lnTo>
                    <a:pt x="165" y="70"/>
                  </a:lnTo>
                  <a:lnTo>
                    <a:pt x="157" y="67"/>
                  </a:lnTo>
                  <a:lnTo>
                    <a:pt x="157" y="50"/>
                  </a:lnTo>
                  <a:lnTo>
                    <a:pt x="157" y="35"/>
                  </a:lnTo>
                  <a:lnTo>
                    <a:pt x="157" y="22"/>
                  </a:lnTo>
                  <a:lnTo>
                    <a:pt x="155" y="8"/>
                  </a:lnTo>
                  <a:lnTo>
                    <a:pt x="152" y="0"/>
                  </a:lnTo>
                  <a:lnTo>
                    <a:pt x="147" y="2"/>
                  </a:lnTo>
                  <a:lnTo>
                    <a:pt x="144" y="8"/>
                  </a:lnTo>
                  <a:lnTo>
                    <a:pt x="14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8" name="Freeform 984"/>
            <p:cNvSpPr>
              <a:spLocks/>
            </p:cNvSpPr>
            <p:nvPr/>
          </p:nvSpPr>
          <p:spPr bwMode="auto">
            <a:xfrm>
              <a:off x="4527" y="4056"/>
              <a:ext cx="170" cy="95"/>
            </a:xfrm>
            <a:custGeom>
              <a:avLst/>
              <a:gdLst/>
              <a:ahLst/>
              <a:cxnLst>
                <a:cxn ang="0">
                  <a:pos x="292" y="8"/>
                </a:cxn>
                <a:cxn ang="0">
                  <a:pos x="262" y="20"/>
                </a:cxn>
                <a:cxn ang="0">
                  <a:pos x="230" y="33"/>
                </a:cxn>
                <a:cxn ang="0">
                  <a:pos x="205" y="46"/>
                </a:cxn>
                <a:cxn ang="0">
                  <a:pos x="193" y="43"/>
                </a:cxn>
                <a:cxn ang="0">
                  <a:pos x="173" y="35"/>
                </a:cxn>
                <a:cxn ang="0">
                  <a:pos x="150" y="31"/>
                </a:cxn>
                <a:cxn ang="0">
                  <a:pos x="126" y="31"/>
                </a:cxn>
                <a:cxn ang="0">
                  <a:pos x="110" y="38"/>
                </a:cxn>
                <a:cxn ang="0">
                  <a:pos x="116" y="41"/>
                </a:cxn>
                <a:cxn ang="0">
                  <a:pos x="131" y="41"/>
                </a:cxn>
                <a:cxn ang="0">
                  <a:pos x="148" y="46"/>
                </a:cxn>
                <a:cxn ang="0">
                  <a:pos x="166" y="55"/>
                </a:cxn>
                <a:cxn ang="0">
                  <a:pos x="180" y="63"/>
                </a:cxn>
                <a:cxn ang="0">
                  <a:pos x="176" y="73"/>
                </a:cxn>
                <a:cxn ang="0">
                  <a:pos x="158" y="92"/>
                </a:cxn>
                <a:cxn ang="0">
                  <a:pos x="138" y="93"/>
                </a:cxn>
                <a:cxn ang="0">
                  <a:pos x="110" y="88"/>
                </a:cxn>
                <a:cxn ang="0">
                  <a:pos x="78" y="87"/>
                </a:cxn>
                <a:cxn ang="0">
                  <a:pos x="53" y="87"/>
                </a:cxn>
                <a:cxn ang="0">
                  <a:pos x="53" y="90"/>
                </a:cxn>
                <a:cxn ang="0">
                  <a:pos x="73" y="93"/>
                </a:cxn>
                <a:cxn ang="0">
                  <a:pos x="98" y="98"/>
                </a:cxn>
                <a:cxn ang="0">
                  <a:pos x="118" y="105"/>
                </a:cxn>
                <a:cxn ang="0">
                  <a:pos x="115" y="120"/>
                </a:cxn>
                <a:cxn ang="0">
                  <a:pos x="86" y="137"/>
                </a:cxn>
                <a:cxn ang="0">
                  <a:pos x="55" y="147"/>
                </a:cxn>
                <a:cxn ang="0">
                  <a:pos x="25" y="152"/>
                </a:cxn>
                <a:cxn ang="0">
                  <a:pos x="3" y="152"/>
                </a:cxn>
                <a:cxn ang="0">
                  <a:pos x="1" y="157"/>
                </a:cxn>
                <a:cxn ang="0">
                  <a:pos x="21" y="160"/>
                </a:cxn>
                <a:cxn ang="0">
                  <a:pos x="51" y="158"/>
                </a:cxn>
                <a:cxn ang="0">
                  <a:pos x="90" y="152"/>
                </a:cxn>
                <a:cxn ang="0">
                  <a:pos x="125" y="135"/>
                </a:cxn>
                <a:cxn ang="0">
                  <a:pos x="148" y="138"/>
                </a:cxn>
                <a:cxn ang="0">
                  <a:pos x="148" y="170"/>
                </a:cxn>
                <a:cxn ang="0">
                  <a:pos x="133" y="188"/>
                </a:cxn>
                <a:cxn ang="0">
                  <a:pos x="140" y="190"/>
                </a:cxn>
                <a:cxn ang="0">
                  <a:pos x="156" y="177"/>
                </a:cxn>
                <a:cxn ang="0">
                  <a:pos x="165" y="140"/>
                </a:cxn>
                <a:cxn ang="0">
                  <a:pos x="168" y="113"/>
                </a:cxn>
                <a:cxn ang="0">
                  <a:pos x="185" y="97"/>
                </a:cxn>
                <a:cxn ang="0">
                  <a:pos x="201" y="82"/>
                </a:cxn>
                <a:cxn ang="0">
                  <a:pos x="218" y="70"/>
                </a:cxn>
                <a:cxn ang="0">
                  <a:pos x="235" y="80"/>
                </a:cxn>
                <a:cxn ang="0">
                  <a:pos x="240" y="118"/>
                </a:cxn>
                <a:cxn ang="0">
                  <a:pos x="233" y="143"/>
                </a:cxn>
                <a:cxn ang="0">
                  <a:pos x="240" y="145"/>
                </a:cxn>
                <a:cxn ang="0">
                  <a:pos x="250" y="125"/>
                </a:cxn>
                <a:cxn ang="0">
                  <a:pos x="253" y="80"/>
                </a:cxn>
                <a:cxn ang="0">
                  <a:pos x="252" y="50"/>
                </a:cxn>
                <a:cxn ang="0">
                  <a:pos x="275" y="33"/>
                </a:cxn>
                <a:cxn ang="0">
                  <a:pos x="303" y="16"/>
                </a:cxn>
                <a:cxn ang="0">
                  <a:pos x="330" y="3"/>
                </a:cxn>
                <a:cxn ang="0">
                  <a:pos x="332" y="0"/>
                </a:cxn>
                <a:cxn ang="0">
                  <a:pos x="308" y="3"/>
                </a:cxn>
              </a:cxnLst>
              <a:rect l="0" t="0" r="r" b="b"/>
              <a:pathLst>
                <a:path w="338" h="190">
                  <a:moveTo>
                    <a:pt x="302" y="5"/>
                  </a:moveTo>
                  <a:lnTo>
                    <a:pt x="292" y="8"/>
                  </a:lnTo>
                  <a:lnTo>
                    <a:pt x="278" y="13"/>
                  </a:lnTo>
                  <a:lnTo>
                    <a:pt x="262" y="20"/>
                  </a:lnTo>
                  <a:lnTo>
                    <a:pt x="245" y="26"/>
                  </a:lnTo>
                  <a:lnTo>
                    <a:pt x="230" y="33"/>
                  </a:lnTo>
                  <a:lnTo>
                    <a:pt x="215" y="40"/>
                  </a:lnTo>
                  <a:lnTo>
                    <a:pt x="205" y="46"/>
                  </a:lnTo>
                  <a:lnTo>
                    <a:pt x="200" y="50"/>
                  </a:lnTo>
                  <a:lnTo>
                    <a:pt x="193" y="43"/>
                  </a:lnTo>
                  <a:lnTo>
                    <a:pt x="183" y="40"/>
                  </a:lnTo>
                  <a:lnTo>
                    <a:pt x="173" y="35"/>
                  </a:lnTo>
                  <a:lnTo>
                    <a:pt x="161" y="31"/>
                  </a:lnTo>
                  <a:lnTo>
                    <a:pt x="150" y="31"/>
                  </a:lnTo>
                  <a:lnTo>
                    <a:pt x="136" y="30"/>
                  </a:lnTo>
                  <a:lnTo>
                    <a:pt x="126" y="31"/>
                  </a:lnTo>
                  <a:lnTo>
                    <a:pt x="116" y="35"/>
                  </a:lnTo>
                  <a:lnTo>
                    <a:pt x="110" y="38"/>
                  </a:lnTo>
                  <a:lnTo>
                    <a:pt x="111" y="40"/>
                  </a:lnTo>
                  <a:lnTo>
                    <a:pt x="116" y="41"/>
                  </a:lnTo>
                  <a:lnTo>
                    <a:pt x="125" y="41"/>
                  </a:lnTo>
                  <a:lnTo>
                    <a:pt x="131" y="41"/>
                  </a:lnTo>
                  <a:lnTo>
                    <a:pt x="138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6" y="55"/>
                  </a:lnTo>
                  <a:lnTo>
                    <a:pt x="173" y="58"/>
                  </a:lnTo>
                  <a:lnTo>
                    <a:pt x="180" y="63"/>
                  </a:lnTo>
                  <a:lnTo>
                    <a:pt x="183" y="66"/>
                  </a:lnTo>
                  <a:lnTo>
                    <a:pt x="176" y="73"/>
                  </a:lnTo>
                  <a:lnTo>
                    <a:pt x="168" y="83"/>
                  </a:lnTo>
                  <a:lnTo>
                    <a:pt x="158" y="92"/>
                  </a:lnTo>
                  <a:lnTo>
                    <a:pt x="150" y="97"/>
                  </a:lnTo>
                  <a:lnTo>
                    <a:pt x="138" y="93"/>
                  </a:lnTo>
                  <a:lnTo>
                    <a:pt x="125" y="92"/>
                  </a:lnTo>
                  <a:lnTo>
                    <a:pt x="110" y="88"/>
                  </a:lnTo>
                  <a:lnTo>
                    <a:pt x="93" y="87"/>
                  </a:lnTo>
                  <a:lnTo>
                    <a:pt x="78" y="87"/>
                  </a:lnTo>
                  <a:lnTo>
                    <a:pt x="65" y="87"/>
                  </a:lnTo>
                  <a:lnTo>
                    <a:pt x="53" y="87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63" y="92"/>
                  </a:lnTo>
                  <a:lnTo>
                    <a:pt x="73" y="93"/>
                  </a:lnTo>
                  <a:lnTo>
                    <a:pt x="86" y="95"/>
                  </a:lnTo>
                  <a:lnTo>
                    <a:pt x="98" y="98"/>
                  </a:lnTo>
                  <a:lnTo>
                    <a:pt x="108" y="100"/>
                  </a:lnTo>
                  <a:lnTo>
                    <a:pt x="118" y="105"/>
                  </a:lnTo>
                  <a:lnTo>
                    <a:pt x="126" y="108"/>
                  </a:lnTo>
                  <a:lnTo>
                    <a:pt x="115" y="120"/>
                  </a:lnTo>
                  <a:lnTo>
                    <a:pt x="101" y="130"/>
                  </a:lnTo>
                  <a:lnTo>
                    <a:pt x="86" y="137"/>
                  </a:lnTo>
                  <a:lnTo>
                    <a:pt x="70" y="143"/>
                  </a:lnTo>
                  <a:lnTo>
                    <a:pt x="55" y="147"/>
                  </a:lnTo>
                  <a:lnTo>
                    <a:pt x="38" y="150"/>
                  </a:lnTo>
                  <a:lnTo>
                    <a:pt x="25" y="152"/>
                  </a:lnTo>
                  <a:lnTo>
                    <a:pt x="13" y="152"/>
                  </a:lnTo>
                  <a:lnTo>
                    <a:pt x="3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11" y="160"/>
                  </a:lnTo>
                  <a:lnTo>
                    <a:pt x="21" y="160"/>
                  </a:lnTo>
                  <a:lnTo>
                    <a:pt x="35" y="160"/>
                  </a:lnTo>
                  <a:lnTo>
                    <a:pt x="51" y="158"/>
                  </a:lnTo>
                  <a:lnTo>
                    <a:pt x="70" y="155"/>
                  </a:lnTo>
                  <a:lnTo>
                    <a:pt x="90" y="152"/>
                  </a:lnTo>
                  <a:lnTo>
                    <a:pt x="108" y="145"/>
                  </a:lnTo>
                  <a:lnTo>
                    <a:pt x="125" y="135"/>
                  </a:lnTo>
                  <a:lnTo>
                    <a:pt x="140" y="125"/>
                  </a:lnTo>
                  <a:lnTo>
                    <a:pt x="148" y="138"/>
                  </a:lnTo>
                  <a:lnTo>
                    <a:pt x="150" y="153"/>
                  </a:lnTo>
                  <a:lnTo>
                    <a:pt x="148" y="170"/>
                  </a:lnTo>
                  <a:lnTo>
                    <a:pt x="138" y="183"/>
                  </a:lnTo>
                  <a:lnTo>
                    <a:pt x="133" y="188"/>
                  </a:lnTo>
                  <a:lnTo>
                    <a:pt x="135" y="190"/>
                  </a:lnTo>
                  <a:lnTo>
                    <a:pt x="140" y="190"/>
                  </a:lnTo>
                  <a:lnTo>
                    <a:pt x="148" y="187"/>
                  </a:lnTo>
                  <a:lnTo>
                    <a:pt x="156" y="177"/>
                  </a:lnTo>
                  <a:lnTo>
                    <a:pt x="163" y="160"/>
                  </a:lnTo>
                  <a:lnTo>
                    <a:pt x="165" y="140"/>
                  </a:lnTo>
                  <a:lnTo>
                    <a:pt x="161" y="120"/>
                  </a:lnTo>
                  <a:lnTo>
                    <a:pt x="168" y="113"/>
                  </a:lnTo>
                  <a:lnTo>
                    <a:pt x="176" y="105"/>
                  </a:lnTo>
                  <a:lnTo>
                    <a:pt x="185" y="97"/>
                  </a:lnTo>
                  <a:lnTo>
                    <a:pt x="193" y="88"/>
                  </a:lnTo>
                  <a:lnTo>
                    <a:pt x="201" y="82"/>
                  </a:lnTo>
                  <a:lnTo>
                    <a:pt x="210" y="75"/>
                  </a:lnTo>
                  <a:lnTo>
                    <a:pt x="218" y="70"/>
                  </a:lnTo>
                  <a:lnTo>
                    <a:pt x="226" y="66"/>
                  </a:lnTo>
                  <a:lnTo>
                    <a:pt x="235" y="80"/>
                  </a:lnTo>
                  <a:lnTo>
                    <a:pt x="240" y="98"/>
                  </a:lnTo>
                  <a:lnTo>
                    <a:pt x="240" y="118"/>
                  </a:lnTo>
                  <a:lnTo>
                    <a:pt x="235" y="138"/>
                  </a:lnTo>
                  <a:lnTo>
                    <a:pt x="233" y="143"/>
                  </a:lnTo>
                  <a:lnTo>
                    <a:pt x="235" y="147"/>
                  </a:lnTo>
                  <a:lnTo>
                    <a:pt x="240" y="145"/>
                  </a:lnTo>
                  <a:lnTo>
                    <a:pt x="245" y="140"/>
                  </a:lnTo>
                  <a:lnTo>
                    <a:pt x="250" y="125"/>
                  </a:lnTo>
                  <a:lnTo>
                    <a:pt x="253" y="105"/>
                  </a:lnTo>
                  <a:lnTo>
                    <a:pt x="253" y="80"/>
                  </a:lnTo>
                  <a:lnTo>
                    <a:pt x="245" y="56"/>
                  </a:lnTo>
                  <a:lnTo>
                    <a:pt x="252" y="50"/>
                  </a:lnTo>
                  <a:lnTo>
                    <a:pt x="262" y="41"/>
                  </a:lnTo>
                  <a:lnTo>
                    <a:pt x="275" y="33"/>
                  </a:lnTo>
                  <a:lnTo>
                    <a:pt x="290" y="25"/>
                  </a:lnTo>
                  <a:lnTo>
                    <a:pt x="303" y="16"/>
                  </a:lnTo>
                  <a:lnTo>
                    <a:pt x="318" y="10"/>
                  </a:lnTo>
                  <a:lnTo>
                    <a:pt x="330" y="3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9" name="Freeform 985"/>
            <p:cNvSpPr>
              <a:spLocks/>
            </p:cNvSpPr>
            <p:nvPr/>
          </p:nvSpPr>
          <p:spPr bwMode="auto">
            <a:xfrm>
              <a:off x="4763" y="4003"/>
              <a:ext cx="15" cy="1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3"/>
                </a:cxn>
                <a:cxn ang="0">
                  <a:pos x="30" y="8"/>
                </a:cxn>
                <a:cxn ang="0">
                  <a:pos x="32" y="15"/>
                </a:cxn>
                <a:cxn ang="0">
                  <a:pos x="32" y="22"/>
                </a:cxn>
                <a:cxn ang="0">
                  <a:pos x="30" y="27"/>
                </a:cxn>
                <a:cxn ang="0">
                  <a:pos x="27" y="30"/>
                </a:cxn>
                <a:cxn ang="0">
                  <a:pos x="23" y="32"/>
                </a:cxn>
                <a:cxn ang="0">
                  <a:pos x="17" y="33"/>
                </a:cxn>
                <a:cxn ang="0">
                  <a:pos x="10" y="32"/>
                </a:cxn>
                <a:cxn ang="0">
                  <a:pos x="5" y="28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5" y="2"/>
                </a:cxn>
              </a:cxnLst>
              <a:rect l="0" t="0" r="r" b="b"/>
              <a:pathLst>
                <a:path w="32" h="33">
                  <a:moveTo>
                    <a:pt x="5" y="2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3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0" name="Freeform 986"/>
            <p:cNvSpPr>
              <a:spLocks/>
            </p:cNvSpPr>
            <p:nvPr/>
          </p:nvSpPr>
          <p:spPr bwMode="auto">
            <a:xfrm>
              <a:off x="4759" y="4042"/>
              <a:ext cx="1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7" y="7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19" y="22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4" y="2"/>
                </a:cxn>
              </a:cxnLst>
              <a:rect l="0" t="0" r="r" b="b"/>
              <a:pathLst>
                <a:path w="27" h="22">
                  <a:moveTo>
                    <a:pt x="4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1" name="Freeform 987"/>
            <p:cNvSpPr>
              <a:spLocks/>
            </p:cNvSpPr>
            <p:nvPr/>
          </p:nvSpPr>
          <p:spPr bwMode="auto">
            <a:xfrm>
              <a:off x="4788" y="4068"/>
              <a:ext cx="18" cy="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8" y="5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5" y="22"/>
                </a:cxn>
                <a:cxn ang="0">
                  <a:pos x="31" y="27"/>
                </a:cxn>
                <a:cxn ang="0">
                  <a:pos x="26" y="32"/>
                </a:cxn>
                <a:cxn ang="0">
                  <a:pos x="18" y="33"/>
                </a:cxn>
                <a:cxn ang="0">
                  <a:pos x="10" y="33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35" h="33">
                  <a:moveTo>
                    <a:pt x="3" y="8"/>
                  </a:moveTo>
                  <a:lnTo>
                    <a:pt x="10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18" y="33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2" name="Freeform 988"/>
            <p:cNvSpPr>
              <a:spLocks/>
            </p:cNvSpPr>
            <p:nvPr/>
          </p:nvSpPr>
          <p:spPr bwMode="auto">
            <a:xfrm>
              <a:off x="4723" y="4062"/>
              <a:ext cx="19" cy="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6" y="25"/>
                </a:cxn>
                <a:cxn ang="0">
                  <a:pos x="33" y="32"/>
                </a:cxn>
                <a:cxn ang="0">
                  <a:pos x="28" y="35"/>
                </a:cxn>
                <a:cxn ang="0">
                  <a:pos x="21" y="37"/>
                </a:cxn>
                <a:cxn ang="0">
                  <a:pos x="13" y="35"/>
                </a:cxn>
                <a:cxn ang="0">
                  <a:pos x="6" y="30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6" y="25"/>
                  </a:lnTo>
                  <a:lnTo>
                    <a:pt x="33" y="32"/>
                  </a:lnTo>
                  <a:lnTo>
                    <a:pt x="28" y="35"/>
                  </a:lnTo>
                  <a:lnTo>
                    <a:pt x="21" y="37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3" name="Freeform 989"/>
            <p:cNvSpPr>
              <a:spLocks/>
            </p:cNvSpPr>
            <p:nvPr/>
          </p:nvSpPr>
          <p:spPr bwMode="auto">
            <a:xfrm>
              <a:off x="4713" y="4021"/>
              <a:ext cx="19" cy="1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38" y="12"/>
                </a:cxn>
                <a:cxn ang="0">
                  <a:pos x="38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6" y="37"/>
                </a:cxn>
                <a:cxn ang="0">
                  <a:pos x="20" y="37"/>
                </a:cxn>
                <a:cxn ang="0">
                  <a:pos x="11" y="33"/>
                </a:cxn>
                <a:cxn ang="0">
                  <a:pos x="3" y="28"/>
                </a:cxn>
                <a:cxn ang="0">
                  <a:pos x="0" y="20"/>
                </a:cxn>
              </a:cxnLst>
              <a:rect l="0" t="0" r="r" b="b"/>
              <a:pathLst>
                <a:path w="38" h="37">
                  <a:moveTo>
                    <a:pt x="0" y="2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6" y="37"/>
                  </a:lnTo>
                  <a:lnTo>
                    <a:pt x="20" y="37"/>
                  </a:lnTo>
                  <a:lnTo>
                    <a:pt x="11" y="33"/>
                  </a:lnTo>
                  <a:lnTo>
                    <a:pt x="3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4" name="Freeform 990"/>
            <p:cNvSpPr>
              <a:spLocks/>
            </p:cNvSpPr>
            <p:nvPr/>
          </p:nvSpPr>
          <p:spPr bwMode="auto">
            <a:xfrm>
              <a:off x="4683" y="4020"/>
              <a:ext cx="17" cy="1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8" y="4"/>
                </a:cxn>
                <a:cxn ang="0">
                  <a:pos x="31" y="9"/>
                </a:cxn>
                <a:cxn ang="0">
                  <a:pos x="33" y="14"/>
                </a:cxn>
                <a:cxn ang="0">
                  <a:pos x="31" y="20"/>
                </a:cxn>
                <a:cxn ang="0">
                  <a:pos x="30" y="25"/>
                </a:cxn>
                <a:cxn ang="0">
                  <a:pos x="25" y="29"/>
                </a:cxn>
                <a:cxn ang="0">
                  <a:pos x="20" y="32"/>
                </a:cxn>
                <a:cxn ang="0">
                  <a:pos x="13" y="32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20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1" y="20"/>
                  </a:lnTo>
                  <a:lnTo>
                    <a:pt x="30" y="25"/>
                  </a:lnTo>
                  <a:lnTo>
                    <a:pt x="25" y="2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5" name="Freeform 991"/>
            <p:cNvSpPr>
              <a:spLocks/>
            </p:cNvSpPr>
            <p:nvPr/>
          </p:nvSpPr>
          <p:spPr bwMode="auto">
            <a:xfrm>
              <a:off x="4708" y="3992"/>
              <a:ext cx="18" cy="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2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8" y="4"/>
                </a:cxn>
                <a:cxn ang="0">
                  <a:pos x="31" y="7"/>
                </a:cxn>
                <a:cxn ang="0">
                  <a:pos x="35" y="12"/>
                </a:cxn>
                <a:cxn ang="0">
                  <a:pos x="33" y="19"/>
                </a:cxn>
                <a:cxn ang="0">
                  <a:pos x="31" y="25"/>
                </a:cxn>
                <a:cxn ang="0">
                  <a:pos x="26" y="30"/>
                </a:cxn>
                <a:cxn ang="0">
                  <a:pos x="21" y="34"/>
                </a:cxn>
                <a:cxn ang="0">
                  <a:pos x="13" y="34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9"/>
                </a:cxn>
              </a:cxnLst>
              <a:rect l="0" t="0" r="r" b="b"/>
              <a:pathLst>
                <a:path w="35" h="34">
                  <a:moveTo>
                    <a:pt x="0" y="19"/>
                  </a:move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4"/>
                  </a:lnTo>
                  <a:lnTo>
                    <a:pt x="13" y="34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6" name="Freeform 992"/>
            <p:cNvSpPr>
              <a:spLocks/>
            </p:cNvSpPr>
            <p:nvPr/>
          </p:nvSpPr>
          <p:spPr bwMode="auto">
            <a:xfrm>
              <a:off x="5300" y="3926"/>
              <a:ext cx="142" cy="138"/>
            </a:xfrm>
            <a:custGeom>
              <a:avLst/>
              <a:gdLst/>
              <a:ahLst/>
              <a:cxnLst>
                <a:cxn ang="0">
                  <a:pos x="223" y="217"/>
                </a:cxn>
                <a:cxn ang="0">
                  <a:pos x="248" y="197"/>
                </a:cxn>
                <a:cxn ang="0">
                  <a:pos x="242" y="156"/>
                </a:cxn>
                <a:cxn ang="0">
                  <a:pos x="217" y="149"/>
                </a:cxn>
                <a:cxn ang="0">
                  <a:pos x="197" y="137"/>
                </a:cxn>
                <a:cxn ang="0">
                  <a:pos x="185" y="117"/>
                </a:cxn>
                <a:cxn ang="0">
                  <a:pos x="198" y="121"/>
                </a:cxn>
                <a:cxn ang="0">
                  <a:pos x="220" y="127"/>
                </a:cxn>
                <a:cxn ang="0">
                  <a:pos x="230" y="142"/>
                </a:cxn>
                <a:cxn ang="0">
                  <a:pos x="265" y="141"/>
                </a:cxn>
                <a:cxn ang="0">
                  <a:pos x="283" y="106"/>
                </a:cxn>
                <a:cxn ang="0">
                  <a:pos x="278" y="86"/>
                </a:cxn>
                <a:cxn ang="0">
                  <a:pos x="263" y="72"/>
                </a:cxn>
                <a:cxn ang="0">
                  <a:pos x="238" y="67"/>
                </a:cxn>
                <a:cxn ang="0">
                  <a:pos x="220" y="76"/>
                </a:cxn>
                <a:cxn ang="0">
                  <a:pos x="198" y="77"/>
                </a:cxn>
                <a:cxn ang="0">
                  <a:pos x="222" y="47"/>
                </a:cxn>
                <a:cxn ang="0">
                  <a:pos x="222" y="7"/>
                </a:cxn>
                <a:cxn ang="0">
                  <a:pos x="198" y="0"/>
                </a:cxn>
                <a:cxn ang="0">
                  <a:pos x="175" y="9"/>
                </a:cxn>
                <a:cxn ang="0">
                  <a:pos x="162" y="41"/>
                </a:cxn>
                <a:cxn ang="0">
                  <a:pos x="170" y="72"/>
                </a:cxn>
                <a:cxn ang="0">
                  <a:pos x="160" y="81"/>
                </a:cxn>
                <a:cxn ang="0">
                  <a:pos x="153" y="66"/>
                </a:cxn>
                <a:cxn ang="0">
                  <a:pos x="143" y="37"/>
                </a:cxn>
                <a:cxn ang="0">
                  <a:pos x="102" y="34"/>
                </a:cxn>
                <a:cxn ang="0">
                  <a:pos x="72" y="20"/>
                </a:cxn>
                <a:cxn ang="0">
                  <a:pos x="38" y="36"/>
                </a:cxn>
                <a:cxn ang="0">
                  <a:pos x="28" y="56"/>
                </a:cxn>
                <a:cxn ang="0">
                  <a:pos x="33" y="67"/>
                </a:cxn>
                <a:cxn ang="0">
                  <a:pos x="68" y="89"/>
                </a:cxn>
                <a:cxn ang="0">
                  <a:pos x="93" y="99"/>
                </a:cxn>
                <a:cxn ang="0">
                  <a:pos x="78" y="122"/>
                </a:cxn>
                <a:cxn ang="0">
                  <a:pos x="52" y="132"/>
                </a:cxn>
                <a:cxn ang="0">
                  <a:pos x="28" y="132"/>
                </a:cxn>
                <a:cxn ang="0">
                  <a:pos x="12" y="142"/>
                </a:cxn>
                <a:cxn ang="0">
                  <a:pos x="0" y="169"/>
                </a:cxn>
                <a:cxn ang="0">
                  <a:pos x="12" y="196"/>
                </a:cxn>
                <a:cxn ang="0">
                  <a:pos x="32" y="202"/>
                </a:cxn>
                <a:cxn ang="0">
                  <a:pos x="53" y="202"/>
                </a:cxn>
                <a:cxn ang="0">
                  <a:pos x="70" y="184"/>
                </a:cxn>
                <a:cxn ang="0">
                  <a:pos x="80" y="159"/>
                </a:cxn>
                <a:cxn ang="0">
                  <a:pos x="108" y="142"/>
                </a:cxn>
                <a:cxn ang="0">
                  <a:pos x="118" y="154"/>
                </a:cxn>
                <a:cxn ang="0">
                  <a:pos x="112" y="177"/>
                </a:cxn>
                <a:cxn ang="0">
                  <a:pos x="92" y="204"/>
                </a:cxn>
                <a:cxn ang="0">
                  <a:pos x="73" y="242"/>
                </a:cxn>
                <a:cxn ang="0">
                  <a:pos x="102" y="272"/>
                </a:cxn>
                <a:cxn ang="0">
                  <a:pos x="132" y="271"/>
                </a:cxn>
                <a:cxn ang="0">
                  <a:pos x="153" y="256"/>
                </a:cxn>
                <a:cxn ang="0">
                  <a:pos x="160" y="239"/>
                </a:cxn>
                <a:cxn ang="0">
                  <a:pos x="145" y="209"/>
                </a:cxn>
                <a:cxn ang="0">
                  <a:pos x="142" y="181"/>
                </a:cxn>
                <a:cxn ang="0">
                  <a:pos x="150" y="166"/>
                </a:cxn>
                <a:cxn ang="0">
                  <a:pos x="162" y="162"/>
                </a:cxn>
                <a:cxn ang="0">
                  <a:pos x="183" y="212"/>
                </a:cxn>
              </a:cxnLst>
              <a:rect l="0" t="0" r="r" b="b"/>
              <a:pathLst>
                <a:path w="283" h="276">
                  <a:moveTo>
                    <a:pt x="203" y="221"/>
                  </a:moveTo>
                  <a:lnTo>
                    <a:pt x="212" y="221"/>
                  </a:lnTo>
                  <a:lnTo>
                    <a:pt x="223" y="217"/>
                  </a:lnTo>
                  <a:lnTo>
                    <a:pt x="233" y="212"/>
                  </a:lnTo>
                  <a:lnTo>
                    <a:pt x="242" y="206"/>
                  </a:lnTo>
                  <a:lnTo>
                    <a:pt x="248" y="197"/>
                  </a:lnTo>
                  <a:lnTo>
                    <a:pt x="252" y="186"/>
                  </a:lnTo>
                  <a:lnTo>
                    <a:pt x="250" y="172"/>
                  </a:lnTo>
                  <a:lnTo>
                    <a:pt x="242" y="156"/>
                  </a:lnTo>
                  <a:lnTo>
                    <a:pt x="235" y="149"/>
                  </a:lnTo>
                  <a:lnTo>
                    <a:pt x="227" y="149"/>
                  </a:lnTo>
                  <a:lnTo>
                    <a:pt x="217" y="149"/>
                  </a:lnTo>
                  <a:lnTo>
                    <a:pt x="210" y="152"/>
                  </a:lnTo>
                  <a:lnTo>
                    <a:pt x="203" y="146"/>
                  </a:lnTo>
                  <a:lnTo>
                    <a:pt x="197" y="137"/>
                  </a:lnTo>
                  <a:lnTo>
                    <a:pt x="192" y="131"/>
                  </a:lnTo>
                  <a:lnTo>
                    <a:pt x="187" y="124"/>
                  </a:lnTo>
                  <a:lnTo>
                    <a:pt x="185" y="117"/>
                  </a:lnTo>
                  <a:lnTo>
                    <a:pt x="185" y="116"/>
                  </a:lnTo>
                  <a:lnTo>
                    <a:pt x="190" y="117"/>
                  </a:lnTo>
                  <a:lnTo>
                    <a:pt x="198" y="121"/>
                  </a:lnTo>
                  <a:lnTo>
                    <a:pt x="208" y="122"/>
                  </a:lnTo>
                  <a:lnTo>
                    <a:pt x="215" y="124"/>
                  </a:lnTo>
                  <a:lnTo>
                    <a:pt x="220" y="127"/>
                  </a:lnTo>
                  <a:lnTo>
                    <a:pt x="222" y="131"/>
                  </a:lnTo>
                  <a:lnTo>
                    <a:pt x="225" y="136"/>
                  </a:lnTo>
                  <a:lnTo>
                    <a:pt x="230" y="142"/>
                  </a:lnTo>
                  <a:lnTo>
                    <a:pt x="240" y="146"/>
                  </a:lnTo>
                  <a:lnTo>
                    <a:pt x="253" y="146"/>
                  </a:lnTo>
                  <a:lnTo>
                    <a:pt x="265" y="141"/>
                  </a:lnTo>
                  <a:lnTo>
                    <a:pt x="275" y="132"/>
                  </a:lnTo>
                  <a:lnTo>
                    <a:pt x="282" y="121"/>
                  </a:lnTo>
                  <a:lnTo>
                    <a:pt x="283" y="106"/>
                  </a:lnTo>
                  <a:lnTo>
                    <a:pt x="283" y="97"/>
                  </a:lnTo>
                  <a:lnTo>
                    <a:pt x="282" y="91"/>
                  </a:lnTo>
                  <a:lnTo>
                    <a:pt x="278" y="86"/>
                  </a:lnTo>
                  <a:lnTo>
                    <a:pt x="277" y="81"/>
                  </a:lnTo>
                  <a:lnTo>
                    <a:pt x="270" y="76"/>
                  </a:lnTo>
                  <a:lnTo>
                    <a:pt x="263" y="72"/>
                  </a:lnTo>
                  <a:lnTo>
                    <a:pt x="255" y="69"/>
                  </a:lnTo>
                  <a:lnTo>
                    <a:pt x="247" y="67"/>
                  </a:lnTo>
                  <a:lnTo>
                    <a:pt x="238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20" y="76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198" y="77"/>
                  </a:lnTo>
                  <a:lnTo>
                    <a:pt x="192" y="76"/>
                  </a:lnTo>
                  <a:lnTo>
                    <a:pt x="207" y="64"/>
                  </a:lnTo>
                  <a:lnTo>
                    <a:pt x="222" y="47"/>
                  </a:lnTo>
                  <a:lnTo>
                    <a:pt x="230" y="29"/>
                  </a:lnTo>
                  <a:lnTo>
                    <a:pt x="227" y="14"/>
                  </a:lnTo>
                  <a:lnTo>
                    <a:pt x="222" y="7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8" y="0"/>
                  </a:lnTo>
                  <a:lnTo>
                    <a:pt x="190" y="2"/>
                  </a:lnTo>
                  <a:lnTo>
                    <a:pt x="182" y="5"/>
                  </a:lnTo>
                  <a:lnTo>
                    <a:pt x="175" y="9"/>
                  </a:lnTo>
                  <a:lnTo>
                    <a:pt x="170" y="14"/>
                  </a:lnTo>
                  <a:lnTo>
                    <a:pt x="163" y="25"/>
                  </a:lnTo>
                  <a:lnTo>
                    <a:pt x="162" y="41"/>
                  </a:lnTo>
                  <a:lnTo>
                    <a:pt x="162" y="54"/>
                  </a:lnTo>
                  <a:lnTo>
                    <a:pt x="167" y="64"/>
                  </a:lnTo>
                  <a:lnTo>
                    <a:pt x="170" y="72"/>
                  </a:lnTo>
                  <a:lnTo>
                    <a:pt x="168" y="77"/>
                  </a:lnTo>
                  <a:lnTo>
                    <a:pt x="165" y="79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4"/>
                  </a:lnTo>
                  <a:lnTo>
                    <a:pt x="153" y="66"/>
                  </a:lnTo>
                  <a:lnTo>
                    <a:pt x="153" y="57"/>
                  </a:lnTo>
                  <a:lnTo>
                    <a:pt x="150" y="47"/>
                  </a:lnTo>
                  <a:lnTo>
                    <a:pt x="143" y="37"/>
                  </a:lnTo>
                  <a:lnTo>
                    <a:pt x="130" y="34"/>
                  </a:lnTo>
                  <a:lnTo>
                    <a:pt x="108" y="42"/>
                  </a:lnTo>
                  <a:lnTo>
                    <a:pt x="102" y="34"/>
                  </a:lnTo>
                  <a:lnTo>
                    <a:pt x="93" y="27"/>
                  </a:lnTo>
                  <a:lnTo>
                    <a:pt x="83" y="22"/>
                  </a:lnTo>
                  <a:lnTo>
                    <a:pt x="72" y="20"/>
                  </a:lnTo>
                  <a:lnTo>
                    <a:pt x="60" y="22"/>
                  </a:lnTo>
                  <a:lnTo>
                    <a:pt x="48" y="27"/>
                  </a:lnTo>
                  <a:lnTo>
                    <a:pt x="38" y="36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3" y="67"/>
                  </a:lnTo>
                  <a:lnTo>
                    <a:pt x="40" y="79"/>
                  </a:lnTo>
                  <a:lnTo>
                    <a:pt x="50" y="87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7" y="92"/>
                  </a:lnTo>
                  <a:lnTo>
                    <a:pt x="93" y="99"/>
                  </a:lnTo>
                  <a:lnTo>
                    <a:pt x="97" y="106"/>
                  </a:lnTo>
                  <a:lnTo>
                    <a:pt x="87" y="114"/>
                  </a:lnTo>
                  <a:lnTo>
                    <a:pt x="78" y="122"/>
                  </a:lnTo>
                  <a:lnTo>
                    <a:pt x="68" y="129"/>
                  </a:lnTo>
                  <a:lnTo>
                    <a:pt x="62" y="134"/>
                  </a:lnTo>
                  <a:lnTo>
                    <a:pt x="52" y="132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28" y="132"/>
                  </a:lnTo>
                  <a:lnTo>
                    <a:pt x="22" y="134"/>
                  </a:lnTo>
                  <a:lnTo>
                    <a:pt x="17" y="137"/>
                  </a:lnTo>
                  <a:lnTo>
                    <a:pt x="12" y="142"/>
                  </a:lnTo>
                  <a:lnTo>
                    <a:pt x="7" y="147"/>
                  </a:lnTo>
                  <a:lnTo>
                    <a:pt x="2" y="157"/>
                  </a:lnTo>
                  <a:lnTo>
                    <a:pt x="0" y="169"/>
                  </a:lnTo>
                  <a:lnTo>
                    <a:pt x="2" y="181"/>
                  </a:lnTo>
                  <a:lnTo>
                    <a:pt x="7" y="191"/>
                  </a:lnTo>
                  <a:lnTo>
                    <a:pt x="12" y="196"/>
                  </a:lnTo>
                  <a:lnTo>
                    <a:pt x="17" y="199"/>
                  </a:lnTo>
                  <a:lnTo>
                    <a:pt x="23" y="201"/>
                  </a:lnTo>
                  <a:lnTo>
                    <a:pt x="32" y="202"/>
                  </a:lnTo>
                  <a:lnTo>
                    <a:pt x="40" y="204"/>
                  </a:lnTo>
                  <a:lnTo>
                    <a:pt x="47" y="202"/>
                  </a:lnTo>
                  <a:lnTo>
                    <a:pt x="53" y="202"/>
                  </a:lnTo>
                  <a:lnTo>
                    <a:pt x="60" y="199"/>
                  </a:lnTo>
                  <a:lnTo>
                    <a:pt x="67" y="192"/>
                  </a:lnTo>
                  <a:lnTo>
                    <a:pt x="70" y="184"/>
                  </a:lnTo>
                  <a:lnTo>
                    <a:pt x="70" y="176"/>
                  </a:lnTo>
                  <a:lnTo>
                    <a:pt x="70" y="169"/>
                  </a:lnTo>
                  <a:lnTo>
                    <a:pt x="80" y="159"/>
                  </a:lnTo>
                  <a:lnTo>
                    <a:pt x="92" y="152"/>
                  </a:lnTo>
                  <a:lnTo>
                    <a:pt x="103" y="146"/>
                  </a:lnTo>
                  <a:lnTo>
                    <a:pt x="108" y="142"/>
                  </a:lnTo>
                  <a:lnTo>
                    <a:pt x="112" y="146"/>
                  </a:lnTo>
                  <a:lnTo>
                    <a:pt x="115" y="151"/>
                  </a:lnTo>
                  <a:lnTo>
                    <a:pt x="118" y="154"/>
                  </a:lnTo>
                  <a:lnTo>
                    <a:pt x="123" y="157"/>
                  </a:lnTo>
                  <a:lnTo>
                    <a:pt x="117" y="167"/>
                  </a:lnTo>
                  <a:lnTo>
                    <a:pt x="112" y="177"/>
                  </a:lnTo>
                  <a:lnTo>
                    <a:pt x="108" y="189"/>
                  </a:lnTo>
                  <a:lnTo>
                    <a:pt x="105" y="196"/>
                  </a:lnTo>
                  <a:lnTo>
                    <a:pt x="92" y="204"/>
                  </a:lnTo>
                  <a:lnTo>
                    <a:pt x="80" y="216"/>
                  </a:lnTo>
                  <a:lnTo>
                    <a:pt x="73" y="229"/>
                  </a:lnTo>
                  <a:lnTo>
                    <a:pt x="73" y="242"/>
                  </a:lnTo>
                  <a:lnTo>
                    <a:pt x="78" y="254"/>
                  </a:lnTo>
                  <a:lnTo>
                    <a:pt x="88" y="266"/>
                  </a:lnTo>
                  <a:lnTo>
                    <a:pt x="102" y="272"/>
                  </a:lnTo>
                  <a:lnTo>
                    <a:pt x="115" y="276"/>
                  </a:lnTo>
                  <a:lnTo>
                    <a:pt x="123" y="274"/>
                  </a:lnTo>
                  <a:lnTo>
                    <a:pt x="132" y="271"/>
                  </a:lnTo>
                  <a:lnTo>
                    <a:pt x="140" y="266"/>
                  </a:lnTo>
                  <a:lnTo>
                    <a:pt x="148" y="261"/>
                  </a:lnTo>
                  <a:lnTo>
                    <a:pt x="153" y="256"/>
                  </a:lnTo>
                  <a:lnTo>
                    <a:pt x="157" y="251"/>
                  </a:lnTo>
                  <a:lnTo>
                    <a:pt x="158" y="246"/>
                  </a:lnTo>
                  <a:lnTo>
                    <a:pt x="160" y="239"/>
                  </a:lnTo>
                  <a:lnTo>
                    <a:pt x="157" y="226"/>
                  </a:lnTo>
                  <a:lnTo>
                    <a:pt x="152" y="216"/>
                  </a:lnTo>
                  <a:lnTo>
                    <a:pt x="145" y="209"/>
                  </a:lnTo>
                  <a:lnTo>
                    <a:pt x="138" y="204"/>
                  </a:lnTo>
                  <a:lnTo>
                    <a:pt x="140" y="192"/>
                  </a:lnTo>
                  <a:lnTo>
                    <a:pt x="142" y="181"/>
                  </a:lnTo>
                  <a:lnTo>
                    <a:pt x="143" y="172"/>
                  </a:lnTo>
                  <a:lnTo>
                    <a:pt x="145" y="166"/>
                  </a:lnTo>
                  <a:lnTo>
                    <a:pt x="150" y="166"/>
                  </a:lnTo>
                  <a:lnTo>
                    <a:pt x="157" y="164"/>
                  </a:lnTo>
                  <a:lnTo>
                    <a:pt x="160" y="162"/>
                  </a:lnTo>
                  <a:lnTo>
                    <a:pt x="162" y="162"/>
                  </a:lnTo>
                  <a:lnTo>
                    <a:pt x="170" y="176"/>
                  </a:lnTo>
                  <a:lnTo>
                    <a:pt x="175" y="194"/>
                  </a:lnTo>
                  <a:lnTo>
                    <a:pt x="183" y="212"/>
                  </a:lnTo>
                  <a:lnTo>
                    <a:pt x="203" y="22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7" name="Freeform 993"/>
            <p:cNvSpPr>
              <a:spLocks/>
            </p:cNvSpPr>
            <p:nvPr/>
          </p:nvSpPr>
          <p:spPr bwMode="auto">
            <a:xfrm>
              <a:off x="5408" y="3644"/>
              <a:ext cx="153" cy="23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27" y="445"/>
                </a:cxn>
                <a:cxn ang="0">
                  <a:pos x="55" y="422"/>
                </a:cxn>
                <a:cxn ang="0">
                  <a:pos x="87" y="402"/>
                </a:cxn>
                <a:cxn ang="0">
                  <a:pos x="119" y="388"/>
                </a:cxn>
                <a:cxn ang="0">
                  <a:pos x="152" y="378"/>
                </a:cxn>
                <a:cxn ang="0">
                  <a:pos x="184" y="373"/>
                </a:cxn>
                <a:cxn ang="0">
                  <a:pos x="214" y="372"/>
                </a:cxn>
                <a:cxn ang="0">
                  <a:pos x="242" y="375"/>
                </a:cxn>
                <a:cxn ang="0">
                  <a:pos x="242" y="365"/>
                </a:cxn>
                <a:cxn ang="0">
                  <a:pos x="244" y="352"/>
                </a:cxn>
                <a:cxn ang="0">
                  <a:pos x="247" y="338"/>
                </a:cxn>
                <a:cxn ang="0">
                  <a:pos x="252" y="325"/>
                </a:cxn>
                <a:cxn ang="0">
                  <a:pos x="260" y="310"/>
                </a:cxn>
                <a:cxn ang="0">
                  <a:pos x="272" y="298"/>
                </a:cxn>
                <a:cxn ang="0">
                  <a:pos x="287" y="288"/>
                </a:cxn>
                <a:cxn ang="0">
                  <a:pos x="305" y="280"/>
                </a:cxn>
                <a:cxn ang="0">
                  <a:pos x="290" y="246"/>
                </a:cxn>
                <a:cxn ang="0">
                  <a:pos x="282" y="205"/>
                </a:cxn>
                <a:cxn ang="0">
                  <a:pos x="284" y="166"/>
                </a:cxn>
                <a:cxn ang="0">
                  <a:pos x="302" y="135"/>
                </a:cxn>
                <a:cxn ang="0">
                  <a:pos x="290" y="128"/>
                </a:cxn>
                <a:cxn ang="0">
                  <a:pos x="277" y="120"/>
                </a:cxn>
                <a:cxn ang="0">
                  <a:pos x="260" y="110"/>
                </a:cxn>
                <a:cxn ang="0">
                  <a:pos x="244" y="95"/>
                </a:cxn>
                <a:cxn ang="0">
                  <a:pos x="229" y="76"/>
                </a:cxn>
                <a:cxn ang="0">
                  <a:pos x="215" y="55"/>
                </a:cxn>
                <a:cxn ang="0">
                  <a:pos x="204" y="30"/>
                </a:cxn>
                <a:cxn ang="0">
                  <a:pos x="199" y="0"/>
                </a:cxn>
                <a:cxn ang="0">
                  <a:pos x="190" y="16"/>
                </a:cxn>
                <a:cxn ang="0">
                  <a:pos x="179" y="33"/>
                </a:cxn>
                <a:cxn ang="0">
                  <a:pos x="165" y="50"/>
                </a:cxn>
                <a:cxn ang="0">
                  <a:pos x="149" y="66"/>
                </a:cxn>
                <a:cxn ang="0">
                  <a:pos x="130" y="80"/>
                </a:cxn>
                <a:cxn ang="0">
                  <a:pos x="112" y="91"/>
                </a:cxn>
                <a:cxn ang="0">
                  <a:pos x="90" y="96"/>
                </a:cxn>
                <a:cxn ang="0">
                  <a:pos x="68" y="98"/>
                </a:cxn>
                <a:cxn ang="0">
                  <a:pos x="77" y="121"/>
                </a:cxn>
                <a:cxn ang="0">
                  <a:pos x="80" y="148"/>
                </a:cxn>
                <a:cxn ang="0">
                  <a:pos x="72" y="180"/>
                </a:cxn>
                <a:cxn ang="0">
                  <a:pos x="48" y="210"/>
                </a:cxn>
                <a:cxn ang="0">
                  <a:pos x="62" y="263"/>
                </a:cxn>
                <a:cxn ang="0">
                  <a:pos x="62" y="315"/>
                </a:cxn>
                <a:cxn ang="0">
                  <a:pos x="53" y="360"/>
                </a:cxn>
                <a:cxn ang="0">
                  <a:pos x="43" y="395"/>
                </a:cxn>
                <a:cxn ang="0">
                  <a:pos x="33" y="415"/>
                </a:cxn>
                <a:cxn ang="0">
                  <a:pos x="22" y="435"/>
                </a:cxn>
                <a:cxn ang="0">
                  <a:pos x="12" y="452"/>
                </a:cxn>
                <a:cxn ang="0">
                  <a:pos x="3" y="460"/>
                </a:cxn>
                <a:cxn ang="0">
                  <a:pos x="0" y="463"/>
                </a:cxn>
                <a:cxn ang="0">
                  <a:pos x="0" y="468"/>
                </a:cxn>
                <a:cxn ang="0">
                  <a:pos x="0" y="470"/>
                </a:cxn>
                <a:cxn ang="0">
                  <a:pos x="2" y="472"/>
                </a:cxn>
                <a:cxn ang="0">
                  <a:pos x="0" y="475"/>
                </a:cxn>
              </a:cxnLst>
              <a:rect l="0" t="0" r="r" b="b"/>
              <a:pathLst>
                <a:path w="305" h="475">
                  <a:moveTo>
                    <a:pt x="0" y="475"/>
                  </a:moveTo>
                  <a:lnTo>
                    <a:pt x="27" y="445"/>
                  </a:lnTo>
                  <a:lnTo>
                    <a:pt x="55" y="422"/>
                  </a:lnTo>
                  <a:lnTo>
                    <a:pt x="87" y="402"/>
                  </a:lnTo>
                  <a:lnTo>
                    <a:pt x="119" y="388"/>
                  </a:lnTo>
                  <a:lnTo>
                    <a:pt x="152" y="378"/>
                  </a:lnTo>
                  <a:lnTo>
                    <a:pt x="184" y="373"/>
                  </a:lnTo>
                  <a:lnTo>
                    <a:pt x="214" y="372"/>
                  </a:lnTo>
                  <a:lnTo>
                    <a:pt x="242" y="375"/>
                  </a:lnTo>
                  <a:lnTo>
                    <a:pt x="242" y="365"/>
                  </a:lnTo>
                  <a:lnTo>
                    <a:pt x="244" y="352"/>
                  </a:lnTo>
                  <a:lnTo>
                    <a:pt x="247" y="338"/>
                  </a:lnTo>
                  <a:lnTo>
                    <a:pt x="252" y="325"/>
                  </a:lnTo>
                  <a:lnTo>
                    <a:pt x="260" y="310"/>
                  </a:lnTo>
                  <a:lnTo>
                    <a:pt x="272" y="298"/>
                  </a:lnTo>
                  <a:lnTo>
                    <a:pt x="287" y="288"/>
                  </a:lnTo>
                  <a:lnTo>
                    <a:pt x="305" y="280"/>
                  </a:lnTo>
                  <a:lnTo>
                    <a:pt x="290" y="246"/>
                  </a:lnTo>
                  <a:lnTo>
                    <a:pt x="282" y="205"/>
                  </a:lnTo>
                  <a:lnTo>
                    <a:pt x="284" y="166"/>
                  </a:lnTo>
                  <a:lnTo>
                    <a:pt x="302" y="135"/>
                  </a:lnTo>
                  <a:lnTo>
                    <a:pt x="290" y="128"/>
                  </a:lnTo>
                  <a:lnTo>
                    <a:pt x="277" y="120"/>
                  </a:lnTo>
                  <a:lnTo>
                    <a:pt x="260" y="110"/>
                  </a:lnTo>
                  <a:lnTo>
                    <a:pt x="244" y="95"/>
                  </a:lnTo>
                  <a:lnTo>
                    <a:pt x="229" y="76"/>
                  </a:lnTo>
                  <a:lnTo>
                    <a:pt x="215" y="55"/>
                  </a:lnTo>
                  <a:lnTo>
                    <a:pt x="204" y="30"/>
                  </a:lnTo>
                  <a:lnTo>
                    <a:pt x="199" y="0"/>
                  </a:lnTo>
                  <a:lnTo>
                    <a:pt x="190" y="16"/>
                  </a:lnTo>
                  <a:lnTo>
                    <a:pt x="179" y="33"/>
                  </a:lnTo>
                  <a:lnTo>
                    <a:pt x="165" y="50"/>
                  </a:lnTo>
                  <a:lnTo>
                    <a:pt x="149" y="66"/>
                  </a:lnTo>
                  <a:lnTo>
                    <a:pt x="130" y="80"/>
                  </a:lnTo>
                  <a:lnTo>
                    <a:pt x="112" y="91"/>
                  </a:lnTo>
                  <a:lnTo>
                    <a:pt x="90" y="96"/>
                  </a:lnTo>
                  <a:lnTo>
                    <a:pt x="68" y="98"/>
                  </a:lnTo>
                  <a:lnTo>
                    <a:pt x="77" y="121"/>
                  </a:lnTo>
                  <a:lnTo>
                    <a:pt x="80" y="148"/>
                  </a:lnTo>
                  <a:lnTo>
                    <a:pt x="72" y="180"/>
                  </a:lnTo>
                  <a:lnTo>
                    <a:pt x="48" y="210"/>
                  </a:lnTo>
                  <a:lnTo>
                    <a:pt x="62" y="263"/>
                  </a:lnTo>
                  <a:lnTo>
                    <a:pt x="62" y="315"/>
                  </a:lnTo>
                  <a:lnTo>
                    <a:pt x="53" y="360"/>
                  </a:lnTo>
                  <a:lnTo>
                    <a:pt x="43" y="395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2" y="452"/>
                  </a:lnTo>
                  <a:lnTo>
                    <a:pt x="3" y="460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2" y="47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8" name="Freeform 994"/>
            <p:cNvSpPr>
              <a:spLocks/>
            </p:cNvSpPr>
            <p:nvPr/>
          </p:nvSpPr>
          <p:spPr bwMode="auto">
            <a:xfrm>
              <a:off x="4938" y="3695"/>
              <a:ext cx="247" cy="211"/>
            </a:xfrm>
            <a:custGeom>
              <a:avLst/>
              <a:gdLst/>
              <a:ahLst/>
              <a:cxnLst>
                <a:cxn ang="0">
                  <a:pos x="249" y="422"/>
                </a:cxn>
                <a:cxn ang="0">
                  <a:pos x="267" y="419"/>
                </a:cxn>
                <a:cxn ang="0">
                  <a:pos x="292" y="414"/>
                </a:cxn>
                <a:cxn ang="0">
                  <a:pos x="319" y="407"/>
                </a:cxn>
                <a:cxn ang="0">
                  <a:pos x="349" y="401"/>
                </a:cxn>
                <a:cxn ang="0">
                  <a:pos x="379" y="396"/>
                </a:cxn>
                <a:cxn ang="0">
                  <a:pos x="409" y="392"/>
                </a:cxn>
                <a:cxn ang="0">
                  <a:pos x="437" y="391"/>
                </a:cxn>
                <a:cxn ang="0">
                  <a:pos x="461" y="391"/>
                </a:cxn>
                <a:cxn ang="0">
                  <a:pos x="471" y="392"/>
                </a:cxn>
                <a:cxn ang="0">
                  <a:pos x="481" y="394"/>
                </a:cxn>
                <a:cxn ang="0">
                  <a:pos x="489" y="397"/>
                </a:cxn>
                <a:cxn ang="0">
                  <a:pos x="494" y="397"/>
                </a:cxn>
                <a:cxn ang="0">
                  <a:pos x="467" y="377"/>
                </a:cxn>
                <a:cxn ang="0">
                  <a:pos x="444" y="351"/>
                </a:cxn>
                <a:cxn ang="0">
                  <a:pos x="424" y="321"/>
                </a:cxn>
                <a:cxn ang="0">
                  <a:pos x="407" y="286"/>
                </a:cxn>
                <a:cxn ang="0">
                  <a:pos x="394" y="249"/>
                </a:cxn>
                <a:cxn ang="0">
                  <a:pos x="384" y="209"/>
                </a:cxn>
                <a:cxn ang="0">
                  <a:pos x="377" y="169"/>
                </a:cxn>
                <a:cxn ang="0">
                  <a:pos x="374" y="129"/>
                </a:cxn>
                <a:cxn ang="0">
                  <a:pos x="361" y="127"/>
                </a:cxn>
                <a:cxn ang="0">
                  <a:pos x="344" y="122"/>
                </a:cxn>
                <a:cxn ang="0">
                  <a:pos x="326" y="110"/>
                </a:cxn>
                <a:cxn ang="0">
                  <a:pos x="306" y="97"/>
                </a:cxn>
                <a:cxn ang="0">
                  <a:pos x="287" y="79"/>
                </a:cxn>
                <a:cxn ang="0">
                  <a:pos x="271" y="59"/>
                </a:cxn>
                <a:cxn ang="0">
                  <a:pos x="257" y="37"/>
                </a:cxn>
                <a:cxn ang="0">
                  <a:pos x="247" y="12"/>
                </a:cxn>
                <a:cxn ang="0">
                  <a:pos x="231" y="22"/>
                </a:cxn>
                <a:cxn ang="0">
                  <a:pos x="209" y="32"/>
                </a:cxn>
                <a:cxn ang="0">
                  <a:pos x="182" y="39"/>
                </a:cxn>
                <a:cxn ang="0">
                  <a:pos x="152" y="44"/>
                </a:cxn>
                <a:cxn ang="0">
                  <a:pos x="119" y="42"/>
                </a:cxn>
                <a:cxn ang="0">
                  <a:pos x="82" y="35"/>
                </a:cxn>
                <a:cxn ang="0">
                  <a:pos x="44" y="22"/>
                </a:cxn>
                <a:cxn ang="0">
                  <a:pos x="4" y="0"/>
                </a:cxn>
                <a:cxn ang="0">
                  <a:pos x="14" y="17"/>
                </a:cxn>
                <a:cxn ang="0">
                  <a:pos x="24" y="37"/>
                </a:cxn>
                <a:cxn ang="0">
                  <a:pos x="32" y="59"/>
                </a:cxn>
                <a:cxn ang="0">
                  <a:pos x="37" y="85"/>
                </a:cxn>
                <a:cxn ang="0">
                  <a:pos x="39" y="114"/>
                </a:cxn>
                <a:cxn ang="0">
                  <a:pos x="34" y="145"/>
                </a:cxn>
                <a:cxn ang="0">
                  <a:pos x="22" y="180"/>
                </a:cxn>
                <a:cxn ang="0">
                  <a:pos x="0" y="219"/>
                </a:cxn>
                <a:cxn ang="0">
                  <a:pos x="25" y="227"/>
                </a:cxn>
                <a:cxn ang="0">
                  <a:pos x="49" y="237"/>
                </a:cxn>
                <a:cxn ang="0">
                  <a:pos x="72" y="251"/>
                </a:cxn>
                <a:cxn ang="0">
                  <a:pos x="92" y="269"/>
                </a:cxn>
                <a:cxn ang="0">
                  <a:pos x="109" y="289"/>
                </a:cxn>
                <a:cxn ang="0">
                  <a:pos x="120" y="316"/>
                </a:cxn>
                <a:cxn ang="0">
                  <a:pos x="127" y="347"/>
                </a:cxn>
                <a:cxn ang="0">
                  <a:pos x="124" y="384"/>
                </a:cxn>
                <a:cxn ang="0">
                  <a:pos x="137" y="382"/>
                </a:cxn>
                <a:cxn ang="0">
                  <a:pos x="152" y="381"/>
                </a:cxn>
                <a:cxn ang="0">
                  <a:pos x="167" y="381"/>
                </a:cxn>
                <a:cxn ang="0">
                  <a:pos x="182" y="384"/>
                </a:cxn>
                <a:cxn ang="0">
                  <a:pos x="197" y="389"/>
                </a:cxn>
                <a:cxn ang="0">
                  <a:pos x="214" y="396"/>
                </a:cxn>
                <a:cxn ang="0">
                  <a:pos x="231" y="407"/>
                </a:cxn>
                <a:cxn ang="0">
                  <a:pos x="249" y="422"/>
                </a:cxn>
              </a:cxnLst>
              <a:rect l="0" t="0" r="r" b="b"/>
              <a:pathLst>
                <a:path w="494" h="422">
                  <a:moveTo>
                    <a:pt x="249" y="422"/>
                  </a:moveTo>
                  <a:lnTo>
                    <a:pt x="267" y="419"/>
                  </a:lnTo>
                  <a:lnTo>
                    <a:pt x="292" y="414"/>
                  </a:lnTo>
                  <a:lnTo>
                    <a:pt x="319" y="407"/>
                  </a:lnTo>
                  <a:lnTo>
                    <a:pt x="349" y="401"/>
                  </a:lnTo>
                  <a:lnTo>
                    <a:pt x="379" y="396"/>
                  </a:lnTo>
                  <a:lnTo>
                    <a:pt x="409" y="392"/>
                  </a:lnTo>
                  <a:lnTo>
                    <a:pt x="437" y="391"/>
                  </a:lnTo>
                  <a:lnTo>
                    <a:pt x="461" y="391"/>
                  </a:lnTo>
                  <a:lnTo>
                    <a:pt x="471" y="392"/>
                  </a:lnTo>
                  <a:lnTo>
                    <a:pt x="481" y="394"/>
                  </a:lnTo>
                  <a:lnTo>
                    <a:pt x="489" y="397"/>
                  </a:lnTo>
                  <a:lnTo>
                    <a:pt x="494" y="397"/>
                  </a:lnTo>
                  <a:lnTo>
                    <a:pt x="467" y="377"/>
                  </a:lnTo>
                  <a:lnTo>
                    <a:pt x="444" y="351"/>
                  </a:lnTo>
                  <a:lnTo>
                    <a:pt x="424" y="321"/>
                  </a:lnTo>
                  <a:lnTo>
                    <a:pt x="407" y="286"/>
                  </a:lnTo>
                  <a:lnTo>
                    <a:pt x="394" y="249"/>
                  </a:lnTo>
                  <a:lnTo>
                    <a:pt x="384" y="209"/>
                  </a:lnTo>
                  <a:lnTo>
                    <a:pt x="377" y="169"/>
                  </a:lnTo>
                  <a:lnTo>
                    <a:pt x="374" y="129"/>
                  </a:lnTo>
                  <a:lnTo>
                    <a:pt x="361" y="127"/>
                  </a:lnTo>
                  <a:lnTo>
                    <a:pt x="344" y="122"/>
                  </a:lnTo>
                  <a:lnTo>
                    <a:pt x="326" y="110"/>
                  </a:lnTo>
                  <a:lnTo>
                    <a:pt x="306" y="97"/>
                  </a:lnTo>
                  <a:lnTo>
                    <a:pt x="287" y="79"/>
                  </a:lnTo>
                  <a:lnTo>
                    <a:pt x="271" y="59"/>
                  </a:lnTo>
                  <a:lnTo>
                    <a:pt x="257" y="37"/>
                  </a:lnTo>
                  <a:lnTo>
                    <a:pt x="247" y="12"/>
                  </a:lnTo>
                  <a:lnTo>
                    <a:pt x="231" y="22"/>
                  </a:lnTo>
                  <a:lnTo>
                    <a:pt x="209" y="32"/>
                  </a:lnTo>
                  <a:lnTo>
                    <a:pt x="182" y="39"/>
                  </a:lnTo>
                  <a:lnTo>
                    <a:pt x="152" y="44"/>
                  </a:lnTo>
                  <a:lnTo>
                    <a:pt x="119" y="42"/>
                  </a:lnTo>
                  <a:lnTo>
                    <a:pt x="82" y="35"/>
                  </a:lnTo>
                  <a:lnTo>
                    <a:pt x="44" y="22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24" y="37"/>
                  </a:lnTo>
                  <a:lnTo>
                    <a:pt x="32" y="59"/>
                  </a:lnTo>
                  <a:lnTo>
                    <a:pt x="37" y="85"/>
                  </a:lnTo>
                  <a:lnTo>
                    <a:pt x="39" y="114"/>
                  </a:lnTo>
                  <a:lnTo>
                    <a:pt x="34" y="145"/>
                  </a:lnTo>
                  <a:lnTo>
                    <a:pt x="22" y="180"/>
                  </a:lnTo>
                  <a:lnTo>
                    <a:pt x="0" y="219"/>
                  </a:lnTo>
                  <a:lnTo>
                    <a:pt x="25" y="227"/>
                  </a:lnTo>
                  <a:lnTo>
                    <a:pt x="49" y="237"/>
                  </a:lnTo>
                  <a:lnTo>
                    <a:pt x="72" y="251"/>
                  </a:lnTo>
                  <a:lnTo>
                    <a:pt x="92" y="269"/>
                  </a:lnTo>
                  <a:lnTo>
                    <a:pt x="109" y="289"/>
                  </a:lnTo>
                  <a:lnTo>
                    <a:pt x="120" y="316"/>
                  </a:lnTo>
                  <a:lnTo>
                    <a:pt x="127" y="347"/>
                  </a:lnTo>
                  <a:lnTo>
                    <a:pt x="124" y="384"/>
                  </a:lnTo>
                  <a:lnTo>
                    <a:pt x="137" y="382"/>
                  </a:lnTo>
                  <a:lnTo>
                    <a:pt x="152" y="381"/>
                  </a:lnTo>
                  <a:lnTo>
                    <a:pt x="167" y="381"/>
                  </a:lnTo>
                  <a:lnTo>
                    <a:pt x="182" y="384"/>
                  </a:lnTo>
                  <a:lnTo>
                    <a:pt x="197" y="389"/>
                  </a:lnTo>
                  <a:lnTo>
                    <a:pt x="214" y="396"/>
                  </a:lnTo>
                  <a:lnTo>
                    <a:pt x="231" y="407"/>
                  </a:lnTo>
                  <a:lnTo>
                    <a:pt x="249" y="42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9" name="Freeform 995"/>
            <p:cNvSpPr>
              <a:spLocks/>
            </p:cNvSpPr>
            <p:nvPr/>
          </p:nvSpPr>
          <p:spPr bwMode="auto">
            <a:xfrm>
              <a:off x="5063" y="3951"/>
              <a:ext cx="252" cy="266"/>
            </a:xfrm>
            <a:custGeom>
              <a:avLst/>
              <a:gdLst/>
              <a:ahLst/>
              <a:cxnLst>
                <a:cxn ang="0">
                  <a:pos x="73" y="251"/>
                </a:cxn>
                <a:cxn ang="0">
                  <a:pos x="93" y="255"/>
                </a:cxn>
                <a:cxn ang="0">
                  <a:pos x="125" y="256"/>
                </a:cxn>
                <a:cxn ang="0">
                  <a:pos x="161" y="253"/>
                </a:cxn>
                <a:cxn ang="0">
                  <a:pos x="203" y="245"/>
                </a:cxn>
                <a:cxn ang="0">
                  <a:pos x="245" y="228"/>
                </a:cxn>
                <a:cxn ang="0">
                  <a:pos x="286" y="200"/>
                </a:cxn>
                <a:cxn ang="0">
                  <a:pos x="323" y="156"/>
                </a:cxn>
                <a:cxn ang="0">
                  <a:pos x="350" y="103"/>
                </a:cxn>
                <a:cxn ang="0">
                  <a:pos x="370" y="61"/>
                </a:cxn>
                <a:cxn ang="0">
                  <a:pos x="388" y="31"/>
                </a:cxn>
                <a:cxn ang="0">
                  <a:pos x="407" y="16"/>
                </a:cxn>
                <a:cxn ang="0">
                  <a:pos x="430" y="13"/>
                </a:cxn>
                <a:cxn ang="0">
                  <a:pos x="455" y="10"/>
                </a:cxn>
                <a:cxn ang="0">
                  <a:pos x="477" y="6"/>
                </a:cxn>
                <a:cxn ang="0">
                  <a:pos x="497" y="1"/>
                </a:cxn>
                <a:cxn ang="0">
                  <a:pos x="503" y="1"/>
                </a:cxn>
                <a:cxn ang="0">
                  <a:pos x="505" y="6"/>
                </a:cxn>
                <a:cxn ang="0">
                  <a:pos x="463" y="23"/>
                </a:cxn>
                <a:cxn ang="0">
                  <a:pos x="408" y="75"/>
                </a:cxn>
                <a:cxn ang="0">
                  <a:pos x="378" y="141"/>
                </a:cxn>
                <a:cxn ang="0">
                  <a:pos x="366" y="201"/>
                </a:cxn>
                <a:cxn ang="0">
                  <a:pos x="363" y="241"/>
                </a:cxn>
                <a:cxn ang="0">
                  <a:pos x="368" y="290"/>
                </a:cxn>
                <a:cxn ang="0">
                  <a:pos x="358" y="318"/>
                </a:cxn>
                <a:cxn ang="0">
                  <a:pos x="320" y="338"/>
                </a:cxn>
                <a:cxn ang="0">
                  <a:pos x="283" y="377"/>
                </a:cxn>
                <a:cxn ang="0">
                  <a:pos x="265" y="425"/>
                </a:cxn>
                <a:cxn ang="0">
                  <a:pos x="248" y="452"/>
                </a:cxn>
                <a:cxn ang="0">
                  <a:pos x="193" y="462"/>
                </a:cxn>
                <a:cxn ang="0">
                  <a:pos x="133" y="485"/>
                </a:cxn>
                <a:cxn ang="0">
                  <a:pos x="83" y="515"/>
                </a:cxn>
                <a:cxn ang="0">
                  <a:pos x="70" y="508"/>
                </a:cxn>
                <a:cxn ang="0">
                  <a:pos x="66" y="455"/>
                </a:cxn>
                <a:cxn ang="0">
                  <a:pos x="50" y="398"/>
                </a:cxn>
                <a:cxn ang="0">
                  <a:pos x="20" y="350"/>
                </a:cxn>
                <a:cxn ang="0">
                  <a:pos x="15" y="333"/>
                </a:cxn>
                <a:cxn ang="0">
                  <a:pos x="45" y="323"/>
                </a:cxn>
                <a:cxn ang="0">
                  <a:pos x="68" y="305"/>
                </a:cxn>
                <a:cxn ang="0">
                  <a:pos x="73" y="271"/>
                </a:cxn>
              </a:cxnLst>
              <a:rect l="0" t="0" r="r" b="b"/>
              <a:pathLst>
                <a:path w="505" h="532">
                  <a:moveTo>
                    <a:pt x="66" y="251"/>
                  </a:moveTo>
                  <a:lnTo>
                    <a:pt x="73" y="251"/>
                  </a:lnTo>
                  <a:lnTo>
                    <a:pt x="81" y="253"/>
                  </a:lnTo>
                  <a:lnTo>
                    <a:pt x="93" y="255"/>
                  </a:lnTo>
                  <a:lnTo>
                    <a:pt x="108" y="255"/>
                  </a:lnTo>
                  <a:lnTo>
                    <a:pt x="125" y="256"/>
                  </a:lnTo>
                  <a:lnTo>
                    <a:pt x="141" y="255"/>
                  </a:lnTo>
                  <a:lnTo>
                    <a:pt x="161" y="253"/>
                  </a:lnTo>
                  <a:lnTo>
                    <a:pt x="181" y="250"/>
                  </a:lnTo>
                  <a:lnTo>
                    <a:pt x="203" y="245"/>
                  </a:lnTo>
                  <a:lnTo>
                    <a:pt x="223" y="238"/>
                  </a:lnTo>
                  <a:lnTo>
                    <a:pt x="245" y="228"/>
                  </a:lnTo>
                  <a:lnTo>
                    <a:pt x="266" y="215"/>
                  </a:lnTo>
                  <a:lnTo>
                    <a:pt x="286" y="200"/>
                  </a:lnTo>
                  <a:lnTo>
                    <a:pt x="305" y="180"/>
                  </a:lnTo>
                  <a:lnTo>
                    <a:pt x="323" y="156"/>
                  </a:lnTo>
                  <a:lnTo>
                    <a:pt x="338" y="128"/>
                  </a:lnTo>
                  <a:lnTo>
                    <a:pt x="350" y="103"/>
                  </a:lnTo>
                  <a:lnTo>
                    <a:pt x="361" y="81"/>
                  </a:lnTo>
                  <a:lnTo>
                    <a:pt x="370" y="61"/>
                  </a:lnTo>
                  <a:lnTo>
                    <a:pt x="380" y="45"/>
                  </a:lnTo>
                  <a:lnTo>
                    <a:pt x="388" y="31"/>
                  </a:lnTo>
                  <a:lnTo>
                    <a:pt x="397" y="21"/>
                  </a:lnTo>
                  <a:lnTo>
                    <a:pt x="407" y="16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43" y="11"/>
                  </a:lnTo>
                  <a:lnTo>
                    <a:pt x="455" y="10"/>
                  </a:lnTo>
                  <a:lnTo>
                    <a:pt x="467" y="8"/>
                  </a:lnTo>
                  <a:lnTo>
                    <a:pt x="477" y="6"/>
                  </a:lnTo>
                  <a:lnTo>
                    <a:pt x="487" y="5"/>
                  </a:lnTo>
                  <a:lnTo>
                    <a:pt x="497" y="1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5"/>
                  </a:lnTo>
                  <a:lnTo>
                    <a:pt x="505" y="6"/>
                  </a:lnTo>
                  <a:lnTo>
                    <a:pt x="505" y="10"/>
                  </a:lnTo>
                  <a:lnTo>
                    <a:pt x="463" y="23"/>
                  </a:lnTo>
                  <a:lnTo>
                    <a:pt x="432" y="46"/>
                  </a:lnTo>
                  <a:lnTo>
                    <a:pt x="408" y="75"/>
                  </a:lnTo>
                  <a:lnTo>
                    <a:pt x="390" y="108"/>
                  </a:lnTo>
                  <a:lnTo>
                    <a:pt x="378" y="141"/>
                  </a:lnTo>
                  <a:lnTo>
                    <a:pt x="371" y="173"/>
                  </a:lnTo>
                  <a:lnTo>
                    <a:pt x="366" y="201"/>
                  </a:lnTo>
                  <a:lnTo>
                    <a:pt x="365" y="223"/>
                  </a:lnTo>
                  <a:lnTo>
                    <a:pt x="363" y="241"/>
                  </a:lnTo>
                  <a:lnTo>
                    <a:pt x="365" y="263"/>
                  </a:lnTo>
                  <a:lnTo>
                    <a:pt x="368" y="290"/>
                  </a:lnTo>
                  <a:lnTo>
                    <a:pt x="373" y="317"/>
                  </a:lnTo>
                  <a:lnTo>
                    <a:pt x="358" y="318"/>
                  </a:lnTo>
                  <a:lnTo>
                    <a:pt x="340" y="327"/>
                  </a:lnTo>
                  <a:lnTo>
                    <a:pt x="320" y="338"/>
                  </a:lnTo>
                  <a:lnTo>
                    <a:pt x="300" y="357"/>
                  </a:lnTo>
                  <a:lnTo>
                    <a:pt x="283" y="377"/>
                  </a:lnTo>
                  <a:lnTo>
                    <a:pt x="271" y="400"/>
                  </a:lnTo>
                  <a:lnTo>
                    <a:pt x="265" y="425"/>
                  </a:lnTo>
                  <a:lnTo>
                    <a:pt x="268" y="452"/>
                  </a:lnTo>
                  <a:lnTo>
                    <a:pt x="248" y="452"/>
                  </a:lnTo>
                  <a:lnTo>
                    <a:pt x="221" y="455"/>
                  </a:lnTo>
                  <a:lnTo>
                    <a:pt x="193" y="462"/>
                  </a:lnTo>
                  <a:lnTo>
                    <a:pt x="163" y="472"/>
                  </a:lnTo>
                  <a:lnTo>
                    <a:pt x="133" y="485"/>
                  </a:lnTo>
                  <a:lnTo>
                    <a:pt x="105" y="500"/>
                  </a:lnTo>
                  <a:lnTo>
                    <a:pt x="83" y="515"/>
                  </a:lnTo>
                  <a:lnTo>
                    <a:pt x="66" y="532"/>
                  </a:lnTo>
                  <a:lnTo>
                    <a:pt x="70" y="508"/>
                  </a:lnTo>
                  <a:lnTo>
                    <a:pt x="70" y="483"/>
                  </a:lnTo>
                  <a:lnTo>
                    <a:pt x="66" y="455"/>
                  </a:lnTo>
                  <a:lnTo>
                    <a:pt x="60" y="425"/>
                  </a:lnTo>
                  <a:lnTo>
                    <a:pt x="50" y="398"/>
                  </a:lnTo>
                  <a:lnTo>
                    <a:pt x="36" y="372"/>
                  </a:lnTo>
                  <a:lnTo>
                    <a:pt x="20" y="350"/>
                  </a:lnTo>
                  <a:lnTo>
                    <a:pt x="0" y="333"/>
                  </a:lnTo>
                  <a:lnTo>
                    <a:pt x="15" y="333"/>
                  </a:lnTo>
                  <a:lnTo>
                    <a:pt x="30" y="330"/>
                  </a:lnTo>
                  <a:lnTo>
                    <a:pt x="45" y="323"/>
                  </a:lnTo>
                  <a:lnTo>
                    <a:pt x="58" y="315"/>
                  </a:lnTo>
                  <a:lnTo>
                    <a:pt x="68" y="305"/>
                  </a:lnTo>
                  <a:lnTo>
                    <a:pt x="73" y="290"/>
                  </a:lnTo>
                  <a:lnTo>
                    <a:pt x="73" y="271"/>
                  </a:lnTo>
                  <a:lnTo>
                    <a:pt x="66" y="25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0" name="Freeform 996"/>
            <p:cNvSpPr>
              <a:spLocks/>
            </p:cNvSpPr>
            <p:nvPr/>
          </p:nvSpPr>
          <p:spPr bwMode="auto">
            <a:xfrm>
              <a:off x="5225" y="3956"/>
              <a:ext cx="154" cy="271"/>
            </a:xfrm>
            <a:custGeom>
              <a:avLst/>
              <a:gdLst/>
              <a:ahLst/>
              <a:cxnLst>
                <a:cxn ang="0">
                  <a:pos x="185" y="6"/>
                </a:cxn>
                <a:cxn ang="0">
                  <a:pos x="202" y="26"/>
                </a:cxn>
                <a:cxn ang="0">
                  <a:pos x="230" y="28"/>
                </a:cxn>
                <a:cxn ang="0">
                  <a:pos x="245" y="38"/>
                </a:cxn>
                <a:cxn ang="0">
                  <a:pos x="239" y="53"/>
                </a:cxn>
                <a:cxn ang="0">
                  <a:pos x="220" y="68"/>
                </a:cxn>
                <a:cxn ang="0">
                  <a:pos x="204" y="71"/>
                </a:cxn>
                <a:cxn ang="0">
                  <a:pos x="187" y="70"/>
                </a:cxn>
                <a:cxn ang="0">
                  <a:pos x="174" y="73"/>
                </a:cxn>
                <a:cxn ang="0">
                  <a:pos x="164" y="81"/>
                </a:cxn>
                <a:cxn ang="0">
                  <a:pos x="155" y="91"/>
                </a:cxn>
                <a:cxn ang="0">
                  <a:pos x="152" y="103"/>
                </a:cxn>
                <a:cxn ang="0">
                  <a:pos x="152" y="113"/>
                </a:cxn>
                <a:cxn ang="0">
                  <a:pos x="157" y="125"/>
                </a:cxn>
                <a:cxn ang="0">
                  <a:pos x="164" y="135"/>
                </a:cxn>
                <a:cxn ang="0">
                  <a:pos x="175" y="140"/>
                </a:cxn>
                <a:cxn ang="0">
                  <a:pos x="192" y="143"/>
                </a:cxn>
                <a:cxn ang="0">
                  <a:pos x="205" y="141"/>
                </a:cxn>
                <a:cxn ang="0">
                  <a:pos x="219" y="131"/>
                </a:cxn>
                <a:cxn ang="0">
                  <a:pos x="222" y="115"/>
                </a:cxn>
                <a:cxn ang="0">
                  <a:pos x="232" y="98"/>
                </a:cxn>
                <a:cxn ang="0">
                  <a:pos x="255" y="85"/>
                </a:cxn>
                <a:cxn ang="0">
                  <a:pos x="264" y="85"/>
                </a:cxn>
                <a:cxn ang="0">
                  <a:pos x="270" y="93"/>
                </a:cxn>
                <a:cxn ang="0">
                  <a:pos x="269" y="106"/>
                </a:cxn>
                <a:cxn ang="0">
                  <a:pos x="260" y="128"/>
                </a:cxn>
                <a:cxn ang="0">
                  <a:pos x="247" y="141"/>
                </a:cxn>
                <a:cxn ang="0">
                  <a:pos x="230" y="158"/>
                </a:cxn>
                <a:cxn ang="0">
                  <a:pos x="225" y="171"/>
                </a:cxn>
                <a:cxn ang="0">
                  <a:pos x="225" y="178"/>
                </a:cxn>
                <a:cxn ang="0">
                  <a:pos x="229" y="190"/>
                </a:cxn>
                <a:cxn ang="0">
                  <a:pos x="244" y="205"/>
                </a:cxn>
                <a:cxn ang="0">
                  <a:pos x="262" y="213"/>
                </a:cxn>
                <a:cxn ang="0">
                  <a:pos x="275" y="213"/>
                </a:cxn>
                <a:cxn ang="0">
                  <a:pos x="287" y="208"/>
                </a:cxn>
                <a:cxn ang="0">
                  <a:pos x="297" y="203"/>
                </a:cxn>
                <a:cxn ang="0">
                  <a:pos x="307" y="226"/>
                </a:cxn>
                <a:cxn ang="0">
                  <a:pos x="307" y="280"/>
                </a:cxn>
                <a:cxn ang="0">
                  <a:pos x="287" y="332"/>
                </a:cxn>
                <a:cxn ang="0">
                  <a:pos x="254" y="382"/>
                </a:cxn>
                <a:cxn ang="0">
                  <a:pos x="210" y="428"/>
                </a:cxn>
                <a:cxn ang="0">
                  <a:pos x="160" y="467"/>
                </a:cxn>
                <a:cxn ang="0">
                  <a:pos x="110" y="498"/>
                </a:cxn>
                <a:cxn ang="0">
                  <a:pos x="64" y="520"/>
                </a:cxn>
                <a:cxn ang="0">
                  <a:pos x="37" y="528"/>
                </a:cxn>
                <a:cxn ang="0">
                  <a:pos x="20" y="535"/>
                </a:cxn>
                <a:cxn ang="0">
                  <a:pos x="3" y="540"/>
                </a:cxn>
                <a:cxn ang="0">
                  <a:pos x="0" y="537"/>
                </a:cxn>
                <a:cxn ang="0">
                  <a:pos x="17" y="520"/>
                </a:cxn>
                <a:cxn ang="0">
                  <a:pos x="37" y="493"/>
                </a:cxn>
                <a:cxn ang="0">
                  <a:pos x="53" y="463"/>
                </a:cxn>
                <a:cxn ang="0">
                  <a:pos x="64" y="432"/>
                </a:cxn>
                <a:cxn ang="0">
                  <a:pos x="65" y="393"/>
                </a:cxn>
                <a:cxn ang="0">
                  <a:pos x="57" y="338"/>
                </a:cxn>
                <a:cxn ang="0">
                  <a:pos x="45" y="280"/>
                </a:cxn>
                <a:cxn ang="0">
                  <a:pos x="40" y="231"/>
                </a:cxn>
                <a:cxn ang="0">
                  <a:pos x="43" y="191"/>
                </a:cxn>
                <a:cxn ang="0">
                  <a:pos x="55" y="131"/>
                </a:cxn>
                <a:cxn ang="0">
                  <a:pos x="85" y="65"/>
                </a:cxn>
                <a:cxn ang="0">
                  <a:pos x="140" y="13"/>
                </a:cxn>
              </a:cxnLst>
              <a:rect l="0" t="0" r="r" b="b"/>
              <a:pathLst>
                <a:path w="309" h="540">
                  <a:moveTo>
                    <a:pt x="182" y="0"/>
                  </a:moveTo>
                  <a:lnTo>
                    <a:pt x="185" y="6"/>
                  </a:lnTo>
                  <a:lnTo>
                    <a:pt x="192" y="18"/>
                  </a:lnTo>
                  <a:lnTo>
                    <a:pt x="202" y="26"/>
                  </a:lnTo>
                  <a:lnTo>
                    <a:pt x="220" y="28"/>
                  </a:lnTo>
                  <a:lnTo>
                    <a:pt x="230" y="28"/>
                  </a:lnTo>
                  <a:lnTo>
                    <a:pt x="239" y="31"/>
                  </a:lnTo>
                  <a:lnTo>
                    <a:pt x="245" y="38"/>
                  </a:lnTo>
                  <a:lnTo>
                    <a:pt x="249" y="45"/>
                  </a:lnTo>
                  <a:lnTo>
                    <a:pt x="239" y="53"/>
                  </a:lnTo>
                  <a:lnTo>
                    <a:pt x="230" y="61"/>
                  </a:lnTo>
                  <a:lnTo>
                    <a:pt x="220" y="68"/>
                  </a:lnTo>
                  <a:lnTo>
                    <a:pt x="214" y="73"/>
                  </a:lnTo>
                  <a:lnTo>
                    <a:pt x="204" y="71"/>
                  </a:lnTo>
                  <a:lnTo>
                    <a:pt x="195" y="70"/>
                  </a:lnTo>
                  <a:lnTo>
                    <a:pt x="187" y="70"/>
                  </a:lnTo>
                  <a:lnTo>
                    <a:pt x="180" y="71"/>
                  </a:lnTo>
                  <a:lnTo>
                    <a:pt x="174" y="73"/>
                  </a:lnTo>
                  <a:lnTo>
                    <a:pt x="169" y="76"/>
                  </a:lnTo>
                  <a:lnTo>
                    <a:pt x="164" y="81"/>
                  </a:lnTo>
                  <a:lnTo>
                    <a:pt x="159" y="86"/>
                  </a:lnTo>
                  <a:lnTo>
                    <a:pt x="155" y="91"/>
                  </a:lnTo>
                  <a:lnTo>
                    <a:pt x="154" y="96"/>
                  </a:lnTo>
                  <a:lnTo>
                    <a:pt x="152" y="103"/>
                  </a:lnTo>
                  <a:lnTo>
                    <a:pt x="152" y="108"/>
                  </a:lnTo>
                  <a:lnTo>
                    <a:pt x="152" y="113"/>
                  </a:lnTo>
                  <a:lnTo>
                    <a:pt x="154" y="118"/>
                  </a:lnTo>
                  <a:lnTo>
                    <a:pt x="157" y="125"/>
                  </a:lnTo>
                  <a:lnTo>
                    <a:pt x="159" y="130"/>
                  </a:lnTo>
                  <a:lnTo>
                    <a:pt x="164" y="135"/>
                  </a:lnTo>
                  <a:lnTo>
                    <a:pt x="169" y="138"/>
                  </a:lnTo>
                  <a:lnTo>
                    <a:pt x="175" y="140"/>
                  </a:lnTo>
                  <a:lnTo>
                    <a:pt x="184" y="141"/>
                  </a:lnTo>
                  <a:lnTo>
                    <a:pt x="192" y="143"/>
                  </a:lnTo>
                  <a:lnTo>
                    <a:pt x="199" y="141"/>
                  </a:lnTo>
                  <a:lnTo>
                    <a:pt x="205" y="141"/>
                  </a:lnTo>
                  <a:lnTo>
                    <a:pt x="212" y="138"/>
                  </a:lnTo>
                  <a:lnTo>
                    <a:pt x="219" y="131"/>
                  </a:lnTo>
                  <a:lnTo>
                    <a:pt x="222" y="123"/>
                  </a:lnTo>
                  <a:lnTo>
                    <a:pt x="222" y="115"/>
                  </a:lnTo>
                  <a:lnTo>
                    <a:pt x="222" y="108"/>
                  </a:lnTo>
                  <a:lnTo>
                    <a:pt x="232" y="98"/>
                  </a:lnTo>
                  <a:lnTo>
                    <a:pt x="244" y="91"/>
                  </a:lnTo>
                  <a:lnTo>
                    <a:pt x="255" y="85"/>
                  </a:lnTo>
                  <a:lnTo>
                    <a:pt x="260" y="81"/>
                  </a:lnTo>
                  <a:lnTo>
                    <a:pt x="264" y="85"/>
                  </a:lnTo>
                  <a:lnTo>
                    <a:pt x="267" y="90"/>
                  </a:lnTo>
                  <a:lnTo>
                    <a:pt x="270" y="93"/>
                  </a:lnTo>
                  <a:lnTo>
                    <a:pt x="275" y="96"/>
                  </a:lnTo>
                  <a:lnTo>
                    <a:pt x="269" y="106"/>
                  </a:lnTo>
                  <a:lnTo>
                    <a:pt x="264" y="116"/>
                  </a:lnTo>
                  <a:lnTo>
                    <a:pt x="260" y="128"/>
                  </a:lnTo>
                  <a:lnTo>
                    <a:pt x="257" y="135"/>
                  </a:lnTo>
                  <a:lnTo>
                    <a:pt x="247" y="141"/>
                  </a:lnTo>
                  <a:lnTo>
                    <a:pt x="237" y="148"/>
                  </a:lnTo>
                  <a:lnTo>
                    <a:pt x="230" y="158"/>
                  </a:lnTo>
                  <a:lnTo>
                    <a:pt x="227" y="168"/>
                  </a:lnTo>
                  <a:lnTo>
                    <a:pt x="225" y="171"/>
                  </a:lnTo>
                  <a:lnTo>
                    <a:pt x="225" y="175"/>
                  </a:lnTo>
                  <a:lnTo>
                    <a:pt x="225" y="178"/>
                  </a:lnTo>
                  <a:lnTo>
                    <a:pt x="225" y="181"/>
                  </a:lnTo>
                  <a:lnTo>
                    <a:pt x="229" y="190"/>
                  </a:lnTo>
                  <a:lnTo>
                    <a:pt x="235" y="198"/>
                  </a:lnTo>
                  <a:lnTo>
                    <a:pt x="244" y="205"/>
                  </a:lnTo>
                  <a:lnTo>
                    <a:pt x="255" y="211"/>
                  </a:lnTo>
                  <a:lnTo>
                    <a:pt x="262" y="213"/>
                  </a:lnTo>
                  <a:lnTo>
                    <a:pt x="269" y="213"/>
                  </a:lnTo>
                  <a:lnTo>
                    <a:pt x="275" y="213"/>
                  </a:lnTo>
                  <a:lnTo>
                    <a:pt x="280" y="211"/>
                  </a:lnTo>
                  <a:lnTo>
                    <a:pt x="287" y="208"/>
                  </a:lnTo>
                  <a:lnTo>
                    <a:pt x="292" y="205"/>
                  </a:lnTo>
                  <a:lnTo>
                    <a:pt x="297" y="203"/>
                  </a:lnTo>
                  <a:lnTo>
                    <a:pt x="300" y="200"/>
                  </a:lnTo>
                  <a:lnTo>
                    <a:pt x="307" y="226"/>
                  </a:lnTo>
                  <a:lnTo>
                    <a:pt x="309" y="253"/>
                  </a:lnTo>
                  <a:lnTo>
                    <a:pt x="307" y="280"/>
                  </a:lnTo>
                  <a:lnTo>
                    <a:pt x="299" y="307"/>
                  </a:lnTo>
                  <a:lnTo>
                    <a:pt x="287" y="332"/>
                  </a:lnTo>
                  <a:lnTo>
                    <a:pt x="272" y="358"/>
                  </a:lnTo>
                  <a:lnTo>
                    <a:pt x="254" y="382"/>
                  </a:lnTo>
                  <a:lnTo>
                    <a:pt x="232" y="405"/>
                  </a:lnTo>
                  <a:lnTo>
                    <a:pt x="210" y="428"/>
                  </a:lnTo>
                  <a:lnTo>
                    <a:pt x="185" y="448"/>
                  </a:lnTo>
                  <a:lnTo>
                    <a:pt x="160" y="467"/>
                  </a:lnTo>
                  <a:lnTo>
                    <a:pt x="135" y="483"/>
                  </a:lnTo>
                  <a:lnTo>
                    <a:pt x="110" y="498"/>
                  </a:lnTo>
                  <a:lnTo>
                    <a:pt x="87" y="510"/>
                  </a:lnTo>
                  <a:lnTo>
                    <a:pt x="64" y="520"/>
                  </a:lnTo>
                  <a:lnTo>
                    <a:pt x="42" y="527"/>
                  </a:lnTo>
                  <a:lnTo>
                    <a:pt x="37" y="528"/>
                  </a:lnTo>
                  <a:lnTo>
                    <a:pt x="28" y="532"/>
                  </a:lnTo>
                  <a:lnTo>
                    <a:pt x="20" y="535"/>
                  </a:lnTo>
                  <a:lnTo>
                    <a:pt x="10" y="538"/>
                  </a:lnTo>
                  <a:lnTo>
                    <a:pt x="3" y="540"/>
                  </a:lnTo>
                  <a:lnTo>
                    <a:pt x="0" y="540"/>
                  </a:lnTo>
                  <a:lnTo>
                    <a:pt x="0" y="537"/>
                  </a:lnTo>
                  <a:lnTo>
                    <a:pt x="7" y="530"/>
                  </a:lnTo>
                  <a:lnTo>
                    <a:pt x="17" y="520"/>
                  </a:lnTo>
                  <a:lnTo>
                    <a:pt x="27" y="507"/>
                  </a:lnTo>
                  <a:lnTo>
                    <a:pt x="37" y="493"/>
                  </a:lnTo>
                  <a:lnTo>
                    <a:pt x="45" y="478"/>
                  </a:lnTo>
                  <a:lnTo>
                    <a:pt x="53" y="463"/>
                  </a:lnTo>
                  <a:lnTo>
                    <a:pt x="59" y="447"/>
                  </a:lnTo>
                  <a:lnTo>
                    <a:pt x="64" y="432"/>
                  </a:lnTo>
                  <a:lnTo>
                    <a:pt x="65" y="415"/>
                  </a:lnTo>
                  <a:lnTo>
                    <a:pt x="65" y="393"/>
                  </a:lnTo>
                  <a:lnTo>
                    <a:pt x="62" y="368"/>
                  </a:lnTo>
                  <a:lnTo>
                    <a:pt x="57" y="338"/>
                  </a:lnTo>
                  <a:lnTo>
                    <a:pt x="50" y="307"/>
                  </a:lnTo>
                  <a:lnTo>
                    <a:pt x="45" y="280"/>
                  </a:lnTo>
                  <a:lnTo>
                    <a:pt x="42" y="253"/>
                  </a:lnTo>
                  <a:lnTo>
                    <a:pt x="40" y="231"/>
                  </a:lnTo>
                  <a:lnTo>
                    <a:pt x="42" y="213"/>
                  </a:lnTo>
                  <a:lnTo>
                    <a:pt x="43" y="191"/>
                  </a:lnTo>
                  <a:lnTo>
                    <a:pt x="48" y="163"/>
                  </a:lnTo>
                  <a:lnTo>
                    <a:pt x="55" y="131"/>
                  </a:lnTo>
                  <a:lnTo>
                    <a:pt x="67" y="98"/>
                  </a:lnTo>
                  <a:lnTo>
                    <a:pt x="85" y="65"/>
                  </a:lnTo>
                  <a:lnTo>
                    <a:pt x="109" y="36"/>
                  </a:lnTo>
                  <a:lnTo>
                    <a:pt x="140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1" name="Freeform 997"/>
            <p:cNvSpPr>
              <a:spLocks/>
            </p:cNvSpPr>
            <p:nvPr/>
          </p:nvSpPr>
          <p:spPr bwMode="auto">
            <a:xfrm>
              <a:off x="4925" y="3631"/>
              <a:ext cx="693" cy="449"/>
            </a:xfrm>
            <a:custGeom>
              <a:avLst/>
              <a:gdLst/>
              <a:ahLst/>
              <a:cxnLst>
                <a:cxn ang="0">
                  <a:pos x="758" y="238"/>
                </a:cxn>
                <a:cxn ang="0">
                  <a:pos x="816" y="113"/>
                </a:cxn>
                <a:cxn ang="0">
                  <a:pos x="871" y="37"/>
                </a:cxn>
                <a:cxn ang="0">
                  <a:pos x="901" y="55"/>
                </a:cxn>
                <a:cxn ang="0">
                  <a:pos x="966" y="167"/>
                </a:cxn>
                <a:cxn ang="0">
                  <a:pos x="1028" y="290"/>
                </a:cxn>
                <a:cxn ang="0">
                  <a:pos x="991" y="455"/>
                </a:cxn>
                <a:cxn ang="0">
                  <a:pos x="914" y="547"/>
                </a:cxn>
                <a:cxn ang="0">
                  <a:pos x="896" y="614"/>
                </a:cxn>
                <a:cxn ang="0">
                  <a:pos x="936" y="552"/>
                </a:cxn>
                <a:cxn ang="0">
                  <a:pos x="1021" y="449"/>
                </a:cxn>
                <a:cxn ang="0">
                  <a:pos x="1180" y="399"/>
                </a:cxn>
                <a:cxn ang="0">
                  <a:pos x="1243" y="414"/>
                </a:cxn>
                <a:cxn ang="0">
                  <a:pos x="1323" y="462"/>
                </a:cxn>
                <a:cxn ang="0">
                  <a:pos x="1356" y="504"/>
                </a:cxn>
                <a:cxn ang="0">
                  <a:pos x="1266" y="539"/>
                </a:cxn>
                <a:cxn ang="0">
                  <a:pos x="1161" y="647"/>
                </a:cxn>
                <a:cxn ang="0">
                  <a:pos x="1021" y="666"/>
                </a:cxn>
                <a:cxn ang="0">
                  <a:pos x="983" y="659"/>
                </a:cxn>
                <a:cxn ang="0">
                  <a:pos x="949" y="667"/>
                </a:cxn>
                <a:cxn ang="0">
                  <a:pos x="981" y="615"/>
                </a:cxn>
                <a:cxn ang="0">
                  <a:pos x="976" y="600"/>
                </a:cxn>
                <a:cxn ang="0">
                  <a:pos x="943" y="592"/>
                </a:cxn>
                <a:cxn ang="0">
                  <a:pos x="913" y="644"/>
                </a:cxn>
                <a:cxn ang="0">
                  <a:pos x="911" y="671"/>
                </a:cxn>
                <a:cxn ang="0">
                  <a:pos x="901" y="637"/>
                </a:cxn>
                <a:cxn ang="0">
                  <a:pos x="844" y="617"/>
                </a:cxn>
                <a:cxn ang="0">
                  <a:pos x="789" y="626"/>
                </a:cxn>
                <a:cxn ang="0">
                  <a:pos x="743" y="649"/>
                </a:cxn>
                <a:cxn ang="0">
                  <a:pos x="683" y="657"/>
                </a:cxn>
                <a:cxn ang="0">
                  <a:pos x="637" y="722"/>
                </a:cxn>
                <a:cxn ang="0">
                  <a:pos x="562" y="841"/>
                </a:cxn>
                <a:cxn ang="0">
                  <a:pos x="457" y="891"/>
                </a:cxn>
                <a:cxn ang="0">
                  <a:pos x="369" y="896"/>
                </a:cxn>
                <a:cxn ang="0">
                  <a:pos x="316" y="887"/>
                </a:cxn>
                <a:cxn ang="0">
                  <a:pos x="210" y="847"/>
                </a:cxn>
                <a:cxn ang="0">
                  <a:pos x="105" y="801"/>
                </a:cxn>
                <a:cxn ang="0">
                  <a:pos x="0" y="789"/>
                </a:cxn>
                <a:cxn ang="0">
                  <a:pos x="74" y="709"/>
                </a:cxn>
                <a:cxn ang="0">
                  <a:pos x="244" y="560"/>
                </a:cxn>
                <a:cxn ang="0">
                  <a:pos x="374" y="529"/>
                </a:cxn>
                <a:cxn ang="0">
                  <a:pos x="509" y="522"/>
                </a:cxn>
                <a:cxn ang="0">
                  <a:pos x="631" y="575"/>
                </a:cxn>
                <a:cxn ang="0">
                  <a:pos x="684" y="615"/>
                </a:cxn>
                <a:cxn ang="0">
                  <a:pos x="734" y="627"/>
                </a:cxn>
                <a:cxn ang="0">
                  <a:pos x="784" y="612"/>
                </a:cxn>
                <a:cxn ang="0">
                  <a:pos x="764" y="590"/>
                </a:cxn>
                <a:cxn ang="0">
                  <a:pos x="699" y="592"/>
                </a:cxn>
                <a:cxn ang="0">
                  <a:pos x="627" y="584"/>
                </a:cxn>
                <a:cxn ang="0">
                  <a:pos x="492" y="505"/>
                </a:cxn>
                <a:cxn ang="0">
                  <a:pos x="409" y="337"/>
                </a:cxn>
                <a:cxn ang="0">
                  <a:pos x="406" y="180"/>
                </a:cxn>
                <a:cxn ang="0">
                  <a:pos x="502" y="230"/>
                </a:cxn>
                <a:cxn ang="0">
                  <a:pos x="641" y="280"/>
                </a:cxn>
                <a:cxn ang="0">
                  <a:pos x="736" y="334"/>
                </a:cxn>
                <a:cxn ang="0">
                  <a:pos x="788" y="477"/>
                </a:cxn>
                <a:cxn ang="0">
                  <a:pos x="804" y="570"/>
                </a:cxn>
                <a:cxn ang="0">
                  <a:pos x="856" y="609"/>
                </a:cxn>
                <a:cxn ang="0">
                  <a:pos x="876" y="587"/>
                </a:cxn>
                <a:cxn ang="0">
                  <a:pos x="836" y="524"/>
                </a:cxn>
                <a:cxn ang="0">
                  <a:pos x="754" y="375"/>
                </a:cxn>
              </a:cxnLst>
              <a:rect l="0" t="0" r="r" b="b"/>
              <a:pathLst>
                <a:path w="1386" h="897">
                  <a:moveTo>
                    <a:pt x="754" y="375"/>
                  </a:moveTo>
                  <a:lnTo>
                    <a:pt x="751" y="342"/>
                  </a:lnTo>
                  <a:lnTo>
                    <a:pt x="749" y="307"/>
                  </a:lnTo>
                  <a:lnTo>
                    <a:pt x="753" y="273"/>
                  </a:lnTo>
                  <a:lnTo>
                    <a:pt x="758" y="238"/>
                  </a:lnTo>
                  <a:lnTo>
                    <a:pt x="764" y="207"/>
                  </a:lnTo>
                  <a:lnTo>
                    <a:pt x="774" y="178"/>
                  </a:lnTo>
                  <a:lnTo>
                    <a:pt x="788" y="152"/>
                  </a:lnTo>
                  <a:lnTo>
                    <a:pt x="801" y="132"/>
                  </a:lnTo>
                  <a:lnTo>
                    <a:pt x="816" y="113"/>
                  </a:lnTo>
                  <a:lnTo>
                    <a:pt x="829" y="97"/>
                  </a:lnTo>
                  <a:lnTo>
                    <a:pt x="841" y="82"/>
                  </a:lnTo>
                  <a:lnTo>
                    <a:pt x="851" y="67"/>
                  </a:lnTo>
                  <a:lnTo>
                    <a:pt x="861" y="52"/>
                  </a:lnTo>
                  <a:lnTo>
                    <a:pt x="871" y="37"/>
                  </a:lnTo>
                  <a:lnTo>
                    <a:pt x="879" y="18"/>
                  </a:lnTo>
                  <a:lnTo>
                    <a:pt x="886" y="0"/>
                  </a:lnTo>
                  <a:lnTo>
                    <a:pt x="888" y="13"/>
                  </a:lnTo>
                  <a:lnTo>
                    <a:pt x="893" y="32"/>
                  </a:lnTo>
                  <a:lnTo>
                    <a:pt x="901" y="55"/>
                  </a:lnTo>
                  <a:lnTo>
                    <a:pt x="911" y="78"/>
                  </a:lnTo>
                  <a:lnTo>
                    <a:pt x="923" y="103"/>
                  </a:lnTo>
                  <a:lnTo>
                    <a:pt x="936" y="128"/>
                  </a:lnTo>
                  <a:lnTo>
                    <a:pt x="951" y="150"/>
                  </a:lnTo>
                  <a:lnTo>
                    <a:pt x="966" y="167"/>
                  </a:lnTo>
                  <a:lnTo>
                    <a:pt x="983" y="183"/>
                  </a:lnTo>
                  <a:lnTo>
                    <a:pt x="996" y="200"/>
                  </a:lnTo>
                  <a:lnTo>
                    <a:pt x="1006" y="218"/>
                  </a:lnTo>
                  <a:lnTo>
                    <a:pt x="1014" y="237"/>
                  </a:lnTo>
                  <a:lnTo>
                    <a:pt x="1028" y="290"/>
                  </a:lnTo>
                  <a:lnTo>
                    <a:pt x="1028" y="342"/>
                  </a:lnTo>
                  <a:lnTo>
                    <a:pt x="1019" y="387"/>
                  </a:lnTo>
                  <a:lnTo>
                    <a:pt x="1009" y="422"/>
                  </a:lnTo>
                  <a:lnTo>
                    <a:pt x="1001" y="439"/>
                  </a:lnTo>
                  <a:lnTo>
                    <a:pt x="991" y="455"/>
                  </a:lnTo>
                  <a:lnTo>
                    <a:pt x="978" y="474"/>
                  </a:lnTo>
                  <a:lnTo>
                    <a:pt x="963" y="490"/>
                  </a:lnTo>
                  <a:lnTo>
                    <a:pt x="946" y="509"/>
                  </a:lnTo>
                  <a:lnTo>
                    <a:pt x="929" y="527"/>
                  </a:lnTo>
                  <a:lnTo>
                    <a:pt x="914" y="547"/>
                  </a:lnTo>
                  <a:lnTo>
                    <a:pt x="899" y="569"/>
                  </a:lnTo>
                  <a:lnTo>
                    <a:pt x="893" y="584"/>
                  </a:lnTo>
                  <a:lnTo>
                    <a:pt x="891" y="599"/>
                  </a:lnTo>
                  <a:lnTo>
                    <a:pt x="891" y="610"/>
                  </a:lnTo>
                  <a:lnTo>
                    <a:pt x="896" y="614"/>
                  </a:lnTo>
                  <a:lnTo>
                    <a:pt x="908" y="607"/>
                  </a:lnTo>
                  <a:lnTo>
                    <a:pt x="916" y="597"/>
                  </a:lnTo>
                  <a:lnTo>
                    <a:pt x="923" y="584"/>
                  </a:lnTo>
                  <a:lnTo>
                    <a:pt x="928" y="572"/>
                  </a:lnTo>
                  <a:lnTo>
                    <a:pt x="936" y="552"/>
                  </a:lnTo>
                  <a:lnTo>
                    <a:pt x="944" y="534"/>
                  </a:lnTo>
                  <a:lnTo>
                    <a:pt x="954" y="517"/>
                  </a:lnTo>
                  <a:lnTo>
                    <a:pt x="966" y="502"/>
                  </a:lnTo>
                  <a:lnTo>
                    <a:pt x="993" y="472"/>
                  </a:lnTo>
                  <a:lnTo>
                    <a:pt x="1021" y="449"/>
                  </a:lnTo>
                  <a:lnTo>
                    <a:pt x="1053" y="429"/>
                  </a:lnTo>
                  <a:lnTo>
                    <a:pt x="1085" y="415"/>
                  </a:lnTo>
                  <a:lnTo>
                    <a:pt x="1118" y="405"/>
                  </a:lnTo>
                  <a:lnTo>
                    <a:pt x="1150" y="400"/>
                  </a:lnTo>
                  <a:lnTo>
                    <a:pt x="1180" y="399"/>
                  </a:lnTo>
                  <a:lnTo>
                    <a:pt x="1208" y="402"/>
                  </a:lnTo>
                  <a:lnTo>
                    <a:pt x="1218" y="405"/>
                  </a:lnTo>
                  <a:lnTo>
                    <a:pt x="1226" y="407"/>
                  </a:lnTo>
                  <a:lnTo>
                    <a:pt x="1235" y="410"/>
                  </a:lnTo>
                  <a:lnTo>
                    <a:pt x="1243" y="414"/>
                  </a:lnTo>
                  <a:lnTo>
                    <a:pt x="1260" y="422"/>
                  </a:lnTo>
                  <a:lnTo>
                    <a:pt x="1275" y="430"/>
                  </a:lnTo>
                  <a:lnTo>
                    <a:pt x="1291" y="440"/>
                  </a:lnTo>
                  <a:lnTo>
                    <a:pt x="1306" y="450"/>
                  </a:lnTo>
                  <a:lnTo>
                    <a:pt x="1323" y="462"/>
                  </a:lnTo>
                  <a:lnTo>
                    <a:pt x="1341" y="474"/>
                  </a:lnTo>
                  <a:lnTo>
                    <a:pt x="1363" y="485"/>
                  </a:lnTo>
                  <a:lnTo>
                    <a:pt x="1386" y="499"/>
                  </a:lnTo>
                  <a:lnTo>
                    <a:pt x="1373" y="500"/>
                  </a:lnTo>
                  <a:lnTo>
                    <a:pt x="1356" y="504"/>
                  </a:lnTo>
                  <a:lnTo>
                    <a:pt x="1338" y="507"/>
                  </a:lnTo>
                  <a:lnTo>
                    <a:pt x="1318" y="512"/>
                  </a:lnTo>
                  <a:lnTo>
                    <a:pt x="1300" y="519"/>
                  </a:lnTo>
                  <a:lnTo>
                    <a:pt x="1281" y="527"/>
                  </a:lnTo>
                  <a:lnTo>
                    <a:pt x="1266" y="539"/>
                  </a:lnTo>
                  <a:lnTo>
                    <a:pt x="1255" y="554"/>
                  </a:lnTo>
                  <a:lnTo>
                    <a:pt x="1238" y="577"/>
                  </a:lnTo>
                  <a:lnTo>
                    <a:pt x="1216" y="602"/>
                  </a:lnTo>
                  <a:lnTo>
                    <a:pt x="1191" y="626"/>
                  </a:lnTo>
                  <a:lnTo>
                    <a:pt x="1161" y="647"/>
                  </a:lnTo>
                  <a:lnTo>
                    <a:pt x="1130" y="666"/>
                  </a:lnTo>
                  <a:lnTo>
                    <a:pt x="1096" y="676"/>
                  </a:lnTo>
                  <a:lnTo>
                    <a:pt x="1061" y="679"/>
                  </a:lnTo>
                  <a:lnTo>
                    <a:pt x="1028" y="671"/>
                  </a:lnTo>
                  <a:lnTo>
                    <a:pt x="1021" y="666"/>
                  </a:lnTo>
                  <a:lnTo>
                    <a:pt x="1014" y="662"/>
                  </a:lnTo>
                  <a:lnTo>
                    <a:pt x="1006" y="659"/>
                  </a:lnTo>
                  <a:lnTo>
                    <a:pt x="998" y="657"/>
                  </a:lnTo>
                  <a:lnTo>
                    <a:pt x="989" y="657"/>
                  </a:lnTo>
                  <a:lnTo>
                    <a:pt x="983" y="659"/>
                  </a:lnTo>
                  <a:lnTo>
                    <a:pt x="976" y="662"/>
                  </a:lnTo>
                  <a:lnTo>
                    <a:pt x="971" y="666"/>
                  </a:lnTo>
                  <a:lnTo>
                    <a:pt x="964" y="671"/>
                  </a:lnTo>
                  <a:lnTo>
                    <a:pt x="958" y="671"/>
                  </a:lnTo>
                  <a:lnTo>
                    <a:pt x="949" y="667"/>
                  </a:lnTo>
                  <a:lnTo>
                    <a:pt x="943" y="666"/>
                  </a:lnTo>
                  <a:lnTo>
                    <a:pt x="956" y="657"/>
                  </a:lnTo>
                  <a:lnTo>
                    <a:pt x="968" y="644"/>
                  </a:lnTo>
                  <a:lnTo>
                    <a:pt x="978" y="631"/>
                  </a:lnTo>
                  <a:lnTo>
                    <a:pt x="981" y="615"/>
                  </a:lnTo>
                  <a:lnTo>
                    <a:pt x="981" y="612"/>
                  </a:lnTo>
                  <a:lnTo>
                    <a:pt x="981" y="609"/>
                  </a:lnTo>
                  <a:lnTo>
                    <a:pt x="979" y="607"/>
                  </a:lnTo>
                  <a:lnTo>
                    <a:pt x="978" y="604"/>
                  </a:lnTo>
                  <a:lnTo>
                    <a:pt x="976" y="600"/>
                  </a:lnTo>
                  <a:lnTo>
                    <a:pt x="973" y="599"/>
                  </a:lnTo>
                  <a:lnTo>
                    <a:pt x="971" y="597"/>
                  </a:lnTo>
                  <a:lnTo>
                    <a:pt x="968" y="595"/>
                  </a:lnTo>
                  <a:lnTo>
                    <a:pt x="956" y="592"/>
                  </a:lnTo>
                  <a:lnTo>
                    <a:pt x="943" y="592"/>
                  </a:lnTo>
                  <a:lnTo>
                    <a:pt x="931" y="597"/>
                  </a:lnTo>
                  <a:lnTo>
                    <a:pt x="921" y="604"/>
                  </a:lnTo>
                  <a:lnTo>
                    <a:pt x="914" y="615"/>
                  </a:lnTo>
                  <a:lnTo>
                    <a:pt x="913" y="631"/>
                  </a:lnTo>
                  <a:lnTo>
                    <a:pt x="913" y="644"/>
                  </a:lnTo>
                  <a:lnTo>
                    <a:pt x="918" y="654"/>
                  </a:lnTo>
                  <a:lnTo>
                    <a:pt x="921" y="662"/>
                  </a:lnTo>
                  <a:lnTo>
                    <a:pt x="919" y="667"/>
                  </a:lnTo>
                  <a:lnTo>
                    <a:pt x="916" y="669"/>
                  </a:lnTo>
                  <a:lnTo>
                    <a:pt x="911" y="671"/>
                  </a:lnTo>
                  <a:lnTo>
                    <a:pt x="908" y="669"/>
                  </a:lnTo>
                  <a:lnTo>
                    <a:pt x="906" y="664"/>
                  </a:lnTo>
                  <a:lnTo>
                    <a:pt x="904" y="656"/>
                  </a:lnTo>
                  <a:lnTo>
                    <a:pt x="904" y="647"/>
                  </a:lnTo>
                  <a:lnTo>
                    <a:pt x="901" y="637"/>
                  </a:lnTo>
                  <a:lnTo>
                    <a:pt x="894" y="627"/>
                  </a:lnTo>
                  <a:lnTo>
                    <a:pt x="881" y="624"/>
                  </a:lnTo>
                  <a:lnTo>
                    <a:pt x="859" y="632"/>
                  </a:lnTo>
                  <a:lnTo>
                    <a:pt x="853" y="624"/>
                  </a:lnTo>
                  <a:lnTo>
                    <a:pt x="844" y="617"/>
                  </a:lnTo>
                  <a:lnTo>
                    <a:pt x="834" y="612"/>
                  </a:lnTo>
                  <a:lnTo>
                    <a:pt x="823" y="610"/>
                  </a:lnTo>
                  <a:lnTo>
                    <a:pt x="811" y="612"/>
                  </a:lnTo>
                  <a:lnTo>
                    <a:pt x="799" y="617"/>
                  </a:lnTo>
                  <a:lnTo>
                    <a:pt x="789" y="626"/>
                  </a:lnTo>
                  <a:lnTo>
                    <a:pt x="779" y="641"/>
                  </a:lnTo>
                  <a:lnTo>
                    <a:pt x="773" y="642"/>
                  </a:lnTo>
                  <a:lnTo>
                    <a:pt x="763" y="646"/>
                  </a:lnTo>
                  <a:lnTo>
                    <a:pt x="753" y="647"/>
                  </a:lnTo>
                  <a:lnTo>
                    <a:pt x="743" y="649"/>
                  </a:lnTo>
                  <a:lnTo>
                    <a:pt x="731" y="651"/>
                  </a:lnTo>
                  <a:lnTo>
                    <a:pt x="719" y="652"/>
                  </a:lnTo>
                  <a:lnTo>
                    <a:pt x="706" y="654"/>
                  </a:lnTo>
                  <a:lnTo>
                    <a:pt x="694" y="654"/>
                  </a:lnTo>
                  <a:lnTo>
                    <a:pt x="683" y="657"/>
                  </a:lnTo>
                  <a:lnTo>
                    <a:pt x="673" y="662"/>
                  </a:lnTo>
                  <a:lnTo>
                    <a:pt x="664" y="672"/>
                  </a:lnTo>
                  <a:lnTo>
                    <a:pt x="656" y="686"/>
                  </a:lnTo>
                  <a:lnTo>
                    <a:pt x="646" y="702"/>
                  </a:lnTo>
                  <a:lnTo>
                    <a:pt x="637" y="722"/>
                  </a:lnTo>
                  <a:lnTo>
                    <a:pt x="626" y="744"/>
                  </a:lnTo>
                  <a:lnTo>
                    <a:pt x="614" y="769"/>
                  </a:lnTo>
                  <a:lnTo>
                    <a:pt x="599" y="797"/>
                  </a:lnTo>
                  <a:lnTo>
                    <a:pt x="581" y="821"/>
                  </a:lnTo>
                  <a:lnTo>
                    <a:pt x="562" y="841"/>
                  </a:lnTo>
                  <a:lnTo>
                    <a:pt x="542" y="856"/>
                  </a:lnTo>
                  <a:lnTo>
                    <a:pt x="521" y="869"/>
                  </a:lnTo>
                  <a:lnTo>
                    <a:pt x="499" y="879"/>
                  </a:lnTo>
                  <a:lnTo>
                    <a:pt x="479" y="886"/>
                  </a:lnTo>
                  <a:lnTo>
                    <a:pt x="457" y="891"/>
                  </a:lnTo>
                  <a:lnTo>
                    <a:pt x="437" y="894"/>
                  </a:lnTo>
                  <a:lnTo>
                    <a:pt x="417" y="896"/>
                  </a:lnTo>
                  <a:lnTo>
                    <a:pt x="401" y="897"/>
                  </a:lnTo>
                  <a:lnTo>
                    <a:pt x="384" y="896"/>
                  </a:lnTo>
                  <a:lnTo>
                    <a:pt x="369" y="896"/>
                  </a:lnTo>
                  <a:lnTo>
                    <a:pt x="357" y="894"/>
                  </a:lnTo>
                  <a:lnTo>
                    <a:pt x="349" y="892"/>
                  </a:lnTo>
                  <a:lnTo>
                    <a:pt x="342" y="892"/>
                  </a:lnTo>
                  <a:lnTo>
                    <a:pt x="331" y="891"/>
                  </a:lnTo>
                  <a:lnTo>
                    <a:pt x="316" y="887"/>
                  </a:lnTo>
                  <a:lnTo>
                    <a:pt x="297" y="882"/>
                  </a:lnTo>
                  <a:lnTo>
                    <a:pt x="276" y="876"/>
                  </a:lnTo>
                  <a:lnTo>
                    <a:pt x="254" y="867"/>
                  </a:lnTo>
                  <a:lnTo>
                    <a:pt x="230" y="859"/>
                  </a:lnTo>
                  <a:lnTo>
                    <a:pt x="210" y="847"/>
                  </a:lnTo>
                  <a:lnTo>
                    <a:pt x="190" y="836"/>
                  </a:lnTo>
                  <a:lnTo>
                    <a:pt x="170" y="824"/>
                  </a:lnTo>
                  <a:lnTo>
                    <a:pt x="150" y="814"/>
                  </a:lnTo>
                  <a:lnTo>
                    <a:pt x="129" y="807"/>
                  </a:lnTo>
                  <a:lnTo>
                    <a:pt x="105" y="801"/>
                  </a:lnTo>
                  <a:lnTo>
                    <a:pt x="84" y="797"/>
                  </a:lnTo>
                  <a:lnTo>
                    <a:pt x="62" y="794"/>
                  </a:lnTo>
                  <a:lnTo>
                    <a:pt x="40" y="792"/>
                  </a:lnTo>
                  <a:lnTo>
                    <a:pt x="22" y="792"/>
                  </a:lnTo>
                  <a:lnTo>
                    <a:pt x="0" y="789"/>
                  </a:lnTo>
                  <a:lnTo>
                    <a:pt x="2" y="781"/>
                  </a:lnTo>
                  <a:lnTo>
                    <a:pt x="12" y="772"/>
                  </a:lnTo>
                  <a:lnTo>
                    <a:pt x="22" y="764"/>
                  </a:lnTo>
                  <a:lnTo>
                    <a:pt x="45" y="739"/>
                  </a:lnTo>
                  <a:lnTo>
                    <a:pt x="74" y="709"/>
                  </a:lnTo>
                  <a:lnTo>
                    <a:pt x="105" y="674"/>
                  </a:lnTo>
                  <a:lnTo>
                    <a:pt x="139" y="641"/>
                  </a:lnTo>
                  <a:lnTo>
                    <a:pt x="174" y="609"/>
                  </a:lnTo>
                  <a:lnTo>
                    <a:pt x="210" y="580"/>
                  </a:lnTo>
                  <a:lnTo>
                    <a:pt x="244" y="560"/>
                  </a:lnTo>
                  <a:lnTo>
                    <a:pt x="274" y="550"/>
                  </a:lnTo>
                  <a:lnTo>
                    <a:pt x="292" y="547"/>
                  </a:lnTo>
                  <a:lnTo>
                    <a:pt x="317" y="542"/>
                  </a:lnTo>
                  <a:lnTo>
                    <a:pt x="344" y="535"/>
                  </a:lnTo>
                  <a:lnTo>
                    <a:pt x="374" y="529"/>
                  </a:lnTo>
                  <a:lnTo>
                    <a:pt x="404" y="524"/>
                  </a:lnTo>
                  <a:lnTo>
                    <a:pt x="434" y="520"/>
                  </a:lnTo>
                  <a:lnTo>
                    <a:pt x="462" y="519"/>
                  </a:lnTo>
                  <a:lnTo>
                    <a:pt x="486" y="519"/>
                  </a:lnTo>
                  <a:lnTo>
                    <a:pt x="509" y="522"/>
                  </a:lnTo>
                  <a:lnTo>
                    <a:pt x="534" y="530"/>
                  </a:lnTo>
                  <a:lnTo>
                    <a:pt x="561" y="540"/>
                  </a:lnTo>
                  <a:lnTo>
                    <a:pt x="587" y="552"/>
                  </a:lnTo>
                  <a:lnTo>
                    <a:pt x="611" y="564"/>
                  </a:lnTo>
                  <a:lnTo>
                    <a:pt x="631" y="575"/>
                  </a:lnTo>
                  <a:lnTo>
                    <a:pt x="647" y="584"/>
                  </a:lnTo>
                  <a:lnTo>
                    <a:pt x="656" y="590"/>
                  </a:lnTo>
                  <a:lnTo>
                    <a:pt x="666" y="599"/>
                  </a:lnTo>
                  <a:lnTo>
                    <a:pt x="674" y="607"/>
                  </a:lnTo>
                  <a:lnTo>
                    <a:pt x="684" y="615"/>
                  </a:lnTo>
                  <a:lnTo>
                    <a:pt x="694" y="622"/>
                  </a:lnTo>
                  <a:lnTo>
                    <a:pt x="701" y="626"/>
                  </a:lnTo>
                  <a:lnTo>
                    <a:pt x="711" y="627"/>
                  </a:lnTo>
                  <a:lnTo>
                    <a:pt x="723" y="627"/>
                  </a:lnTo>
                  <a:lnTo>
                    <a:pt x="734" y="627"/>
                  </a:lnTo>
                  <a:lnTo>
                    <a:pt x="746" y="626"/>
                  </a:lnTo>
                  <a:lnTo>
                    <a:pt x="758" y="624"/>
                  </a:lnTo>
                  <a:lnTo>
                    <a:pt x="766" y="622"/>
                  </a:lnTo>
                  <a:lnTo>
                    <a:pt x="774" y="619"/>
                  </a:lnTo>
                  <a:lnTo>
                    <a:pt x="784" y="612"/>
                  </a:lnTo>
                  <a:lnTo>
                    <a:pt x="788" y="607"/>
                  </a:lnTo>
                  <a:lnTo>
                    <a:pt x="786" y="602"/>
                  </a:lnTo>
                  <a:lnTo>
                    <a:pt x="779" y="595"/>
                  </a:lnTo>
                  <a:lnTo>
                    <a:pt x="773" y="592"/>
                  </a:lnTo>
                  <a:lnTo>
                    <a:pt x="764" y="590"/>
                  </a:lnTo>
                  <a:lnTo>
                    <a:pt x="753" y="590"/>
                  </a:lnTo>
                  <a:lnTo>
                    <a:pt x="741" y="590"/>
                  </a:lnTo>
                  <a:lnTo>
                    <a:pt x="728" y="590"/>
                  </a:lnTo>
                  <a:lnTo>
                    <a:pt x="713" y="590"/>
                  </a:lnTo>
                  <a:lnTo>
                    <a:pt x="699" y="592"/>
                  </a:lnTo>
                  <a:lnTo>
                    <a:pt x="686" y="592"/>
                  </a:lnTo>
                  <a:lnTo>
                    <a:pt x="673" y="592"/>
                  </a:lnTo>
                  <a:lnTo>
                    <a:pt x="659" y="592"/>
                  </a:lnTo>
                  <a:lnTo>
                    <a:pt x="644" y="589"/>
                  </a:lnTo>
                  <a:lnTo>
                    <a:pt x="627" y="584"/>
                  </a:lnTo>
                  <a:lnTo>
                    <a:pt x="606" y="575"/>
                  </a:lnTo>
                  <a:lnTo>
                    <a:pt x="582" y="562"/>
                  </a:lnTo>
                  <a:lnTo>
                    <a:pt x="554" y="547"/>
                  </a:lnTo>
                  <a:lnTo>
                    <a:pt x="519" y="525"/>
                  </a:lnTo>
                  <a:lnTo>
                    <a:pt x="492" y="505"/>
                  </a:lnTo>
                  <a:lnTo>
                    <a:pt x="469" y="479"/>
                  </a:lnTo>
                  <a:lnTo>
                    <a:pt x="449" y="449"/>
                  </a:lnTo>
                  <a:lnTo>
                    <a:pt x="432" y="414"/>
                  </a:lnTo>
                  <a:lnTo>
                    <a:pt x="419" y="377"/>
                  </a:lnTo>
                  <a:lnTo>
                    <a:pt x="409" y="337"/>
                  </a:lnTo>
                  <a:lnTo>
                    <a:pt x="402" y="297"/>
                  </a:lnTo>
                  <a:lnTo>
                    <a:pt x="399" y="257"/>
                  </a:lnTo>
                  <a:lnTo>
                    <a:pt x="399" y="230"/>
                  </a:lnTo>
                  <a:lnTo>
                    <a:pt x="402" y="205"/>
                  </a:lnTo>
                  <a:lnTo>
                    <a:pt x="406" y="180"/>
                  </a:lnTo>
                  <a:lnTo>
                    <a:pt x="411" y="157"/>
                  </a:lnTo>
                  <a:lnTo>
                    <a:pt x="424" y="177"/>
                  </a:lnTo>
                  <a:lnTo>
                    <a:pt x="446" y="195"/>
                  </a:lnTo>
                  <a:lnTo>
                    <a:pt x="472" y="213"/>
                  </a:lnTo>
                  <a:lnTo>
                    <a:pt x="502" y="230"/>
                  </a:lnTo>
                  <a:lnTo>
                    <a:pt x="534" y="245"/>
                  </a:lnTo>
                  <a:lnTo>
                    <a:pt x="567" y="257"/>
                  </a:lnTo>
                  <a:lnTo>
                    <a:pt x="597" y="267"/>
                  </a:lnTo>
                  <a:lnTo>
                    <a:pt x="624" y="275"/>
                  </a:lnTo>
                  <a:lnTo>
                    <a:pt x="641" y="280"/>
                  </a:lnTo>
                  <a:lnTo>
                    <a:pt x="659" y="285"/>
                  </a:lnTo>
                  <a:lnTo>
                    <a:pt x="679" y="293"/>
                  </a:lnTo>
                  <a:lnTo>
                    <a:pt x="699" y="303"/>
                  </a:lnTo>
                  <a:lnTo>
                    <a:pt x="719" y="317"/>
                  </a:lnTo>
                  <a:lnTo>
                    <a:pt x="736" y="334"/>
                  </a:lnTo>
                  <a:lnTo>
                    <a:pt x="749" y="354"/>
                  </a:lnTo>
                  <a:lnTo>
                    <a:pt x="758" y="380"/>
                  </a:lnTo>
                  <a:lnTo>
                    <a:pt x="769" y="417"/>
                  </a:lnTo>
                  <a:lnTo>
                    <a:pt x="781" y="445"/>
                  </a:lnTo>
                  <a:lnTo>
                    <a:pt x="788" y="477"/>
                  </a:lnTo>
                  <a:lnTo>
                    <a:pt x="783" y="520"/>
                  </a:lnTo>
                  <a:lnTo>
                    <a:pt x="783" y="534"/>
                  </a:lnTo>
                  <a:lnTo>
                    <a:pt x="786" y="547"/>
                  </a:lnTo>
                  <a:lnTo>
                    <a:pt x="794" y="559"/>
                  </a:lnTo>
                  <a:lnTo>
                    <a:pt x="804" y="570"/>
                  </a:lnTo>
                  <a:lnTo>
                    <a:pt x="814" y="580"/>
                  </a:lnTo>
                  <a:lnTo>
                    <a:pt x="826" y="590"/>
                  </a:lnTo>
                  <a:lnTo>
                    <a:pt x="836" y="597"/>
                  </a:lnTo>
                  <a:lnTo>
                    <a:pt x="844" y="602"/>
                  </a:lnTo>
                  <a:lnTo>
                    <a:pt x="856" y="609"/>
                  </a:lnTo>
                  <a:lnTo>
                    <a:pt x="868" y="614"/>
                  </a:lnTo>
                  <a:lnTo>
                    <a:pt x="874" y="612"/>
                  </a:lnTo>
                  <a:lnTo>
                    <a:pt x="876" y="607"/>
                  </a:lnTo>
                  <a:lnTo>
                    <a:pt x="876" y="597"/>
                  </a:lnTo>
                  <a:lnTo>
                    <a:pt x="876" y="587"/>
                  </a:lnTo>
                  <a:lnTo>
                    <a:pt x="874" y="575"/>
                  </a:lnTo>
                  <a:lnTo>
                    <a:pt x="869" y="564"/>
                  </a:lnTo>
                  <a:lnTo>
                    <a:pt x="863" y="555"/>
                  </a:lnTo>
                  <a:lnTo>
                    <a:pt x="851" y="542"/>
                  </a:lnTo>
                  <a:lnTo>
                    <a:pt x="836" y="524"/>
                  </a:lnTo>
                  <a:lnTo>
                    <a:pt x="818" y="502"/>
                  </a:lnTo>
                  <a:lnTo>
                    <a:pt x="798" y="475"/>
                  </a:lnTo>
                  <a:lnTo>
                    <a:pt x="779" y="445"/>
                  </a:lnTo>
                  <a:lnTo>
                    <a:pt x="764" y="412"/>
                  </a:lnTo>
                  <a:lnTo>
                    <a:pt x="754" y="37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2" name="Freeform 998"/>
            <p:cNvSpPr>
              <a:spLocks/>
            </p:cNvSpPr>
            <p:nvPr/>
          </p:nvSpPr>
          <p:spPr bwMode="auto">
            <a:xfrm>
              <a:off x="5393" y="3979"/>
              <a:ext cx="179" cy="221"/>
            </a:xfrm>
            <a:custGeom>
              <a:avLst/>
              <a:gdLst/>
              <a:ahLst/>
              <a:cxnLst>
                <a:cxn ang="0">
                  <a:pos x="97" y="15"/>
                </a:cxn>
                <a:cxn ang="0">
                  <a:pos x="80" y="35"/>
                </a:cxn>
                <a:cxn ang="0">
                  <a:pos x="55" y="40"/>
                </a:cxn>
                <a:cxn ang="0">
                  <a:pos x="40" y="30"/>
                </a:cxn>
                <a:cxn ang="0">
                  <a:pos x="35" y="21"/>
                </a:cxn>
                <a:cxn ang="0">
                  <a:pos x="23" y="16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7" y="25"/>
                </a:cxn>
                <a:cxn ang="0">
                  <a:pos x="18" y="40"/>
                </a:cxn>
                <a:cxn ang="0">
                  <a:pos x="32" y="43"/>
                </a:cxn>
                <a:cxn ang="0">
                  <a:pos x="50" y="43"/>
                </a:cxn>
                <a:cxn ang="0">
                  <a:pos x="63" y="61"/>
                </a:cxn>
                <a:cxn ang="0">
                  <a:pos x="67" y="80"/>
                </a:cxn>
                <a:cxn ang="0">
                  <a:pos x="62" y="93"/>
                </a:cxn>
                <a:cxn ang="0">
                  <a:pos x="57" y="101"/>
                </a:cxn>
                <a:cxn ang="0">
                  <a:pos x="45" y="110"/>
                </a:cxn>
                <a:cxn ang="0">
                  <a:pos x="27" y="115"/>
                </a:cxn>
                <a:cxn ang="0">
                  <a:pos x="5" y="155"/>
                </a:cxn>
                <a:cxn ang="0">
                  <a:pos x="8" y="233"/>
                </a:cxn>
                <a:cxn ang="0">
                  <a:pos x="53" y="303"/>
                </a:cxn>
                <a:cxn ang="0">
                  <a:pos x="140" y="360"/>
                </a:cxn>
                <a:cxn ang="0">
                  <a:pos x="224" y="387"/>
                </a:cxn>
                <a:cxn ang="0">
                  <a:pos x="272" y="403"/>
                </a:cxn>
                <a:cxn ang="0">
                  <a:pos x="315" y="422"/>
                </a:cxn>
                <a:cxn ang="0">
                  <a:pos x="347" y="437"/>
                </a:cxn>
                <a:cxn ang="0">
                  <a:pos x="347" y="420"/>
                </a:cxn>
                <a:cxn ang="0">
                  <a:pos x="327" y="368"/>
                </a:cxn>
                <a:cxn ang="0">
                  <a:pos x="315" y="312"/>
                </a:cxn>
                <a:cxn ang="0">
                  <a:pos x="307" y="255"/>
                </a:cxn>
                <a:cxn ang="0">
                  <a:pos x="300" y="205"/>
                </a:cxn>
                <a:cxn ang="0">
                  <a:pos x="280" y="136"/>
                </a:cxn>
                <a:cxn ang="0">
                  <a:pos x="235" y="66"/>
                </a:cxn>
                <a:cxn ang="0">
                  <a:pos x="155" y="13"/>
                </a:cxn>
              </a:cxnLst>
              <a:rect l="0" t="0" r="r" b="b"/>
              <a:pathLst>
                <a:path w="359" h="442">
                  <a:moveTo>
                    <a:pt x="98" y="0"/>
                  </a:moveTo>
                  <a:lnTo>
                    <a:pt x="97" y="15"/>
                  </a:lnTo>
                  <a:lnTo>
                    <a:pt x="90" y="26"/>
                  </a:lnTo>
                  <a:lnTo>
                    <a:pt x="80" y="35"/>
                  </a:lnTo>
                  <a:lnTo>
                    <a:pt x="68" y="40"/>
                  </a:lnTo>
                  <a:lnTo>
                    <a:pt x="55" y="40"/>
                  </a:lnTo>
                  <a:lnTo>
                    <a:pt x="45" y="36"/>
                  </a:lnTo>
                  <a:lnTo>
                    <a:pt x="40" y="30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0" y="18"/>
                  </a:lnTo>
                  <a:lnTo>
                    <a:pt x="23" y="16"/>
                  </a:lnTo>
                  <a:lnTo>
                    <a:pt x="13" y="15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7" y="25"/>
                  </a:lnTo>
                  <a:lnTo>
                    <a:pt x="12" y="31"/>
                  </a:lnTo>
                  <a:lnTo>
                    <a:pt x="18" y="40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42" y="43"/>
                  </a:lnTo>
                  <a:lnTo>
                    <a:pt x="50" y="43"/>
                  </a:lnTo>
                  <a:lnTo>
                    <a:pt x="57" y="50"/>
                  </a:lnTo>
                  <a:lnTo>
                    <a:pt x="63" y="61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65" y="88"/>
                  </a:lnTo>
                  <a:lnTo>
                    <a:pt x="62" y="93"/>
                  </a:lnTo>
                  <a:lnTo>
                    <a:pt x="60" y="96"/>
                  </a:lnTo>
                  <a:lnTo>
                    <a:pt x="57" y="101"/>
                  </a:lnTo>
                  <a:lnTo>
                    <a:pt x="53" y="105"/>
                  </a:lnTo>
                  <a:lnTo>
                    <a:pt x="45" y="110"/>
                  </a:lnTo>
                  <a:lnTo>
                    <a:pt x="35" y="113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5" y="155"/>
                  </a:lnTo>
                  <a:lnTo>
                    <a:pt x="2" y="195"/>
                  </a:lnTo>
                  <a:lnTo>
                    <a:pt x="8" y="233"/>
                  </a:lnTo>
                  <a:lnTo>
                    <a:pt x="27" y="270"/>
                  </a:lnTo>
                  <a:lnTo>
                    <a:pt x="53" y="303"/>
                  </a:lnTo>
                  <a:lnTo>
                    <a:pt x="92" y="335"/>
                  </a:lnTo>
                  <a:lnTo>
                    <a:pt x="140" y="360"/>
                  </a:lnTo>
                  <a:lnTo>
                    <a:pt x="200" y="380"/>
                  </a:lnTo>
                  <a:lnTo>
                    <a:pt x="224" y="387"/>
                  </a:lnTo>
                  <a:lnTo>
                    <a:pt x="247" y="395"/>
                  </a:lnTo>
                  <a:lnTo>
                    <a:pt x="272" y="403"/>
                  </a:lnTo>
                  <a:lnTo>
                    <a:pt x="294" y="412"/>
                  </a:lnTo>
                  <a:lnTo>
                    <a:pt x="315" y="422"/>
                  </a:lnTo>
                  <a:lnTo>
                    <a:pt x="332" y="430"/>
                  </a:lnTo>
                  <a:lnTo>
                    <a:pt x="347" y="437"/>
                  </a:lnTo>
                  <a:lnTo>
                    <a:pt x="359" y="442"/>
                  </a:lnTo>
                  <a:lnTo>
                    <a:pt x="347" y="420"/>
                  </a:lnTo>
                  <a:lnTo>
                    <a:pt x="337" y="395"/>
                  </a:lnTo>
                  <a:lnTo>
                    <a:pt x="327" y="368"/>
                  </a:lnTo>
                  <a:lnTo>
                    <a:pt x="320" y="340"/>
                  </a:lnTo>
                  <a:lnTo>
                    <a:pt x="315" y="312"/>
                  </a:lnTo>
                  <a:lnTo>
                    <a:pt x="310" y="283"/>
                  </a:lnTo>
                  <a:lnTo>
                    <a:pt x="307" y="255"/>
                  </a:lnTo>
                  <a:lnTo>
                    <a:pt x="304" y="232"/>
                  </a:lnTo>
                  <a:lnTo>
                    <a:pt x="300" y="205"/>
                  </a:lnTo>
                  <a:lnTo>
                    <a:pt x="292" y="173"/>
                  </a:lnTo>
                  <a:lnTo>
                    <a:pt x="280" y="136"/>
                  </a:lnTo>
                  <a:lnTo>
                    <a:pt x="262" y="100"/>
                  </a:lnTo>
                  <a:lnTo>
                    <a:pt x="235" y="66"/>
                  </a:lnTo>
                  <a:lnTo>
                    <a:pt x="200" y="36"/>
                  </a:lnTo>
                  <a:lnTo>
                    <a:pt x="155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3" name="Freeform 999"/>
            <p:cNvSpPr>
              <a:spLocks/>
            </p:cNvSpPr>
            <p:nvPr/>
          </p:nvSpPr>
          <p:spPr bwMode="auto">
            <a:xfrm>
              <a:off x="5349" y="4031"/>
              <a:ext cx="21" cy="23"/>
            </a:xfrm>
            <a:custGeom>
              <a:avLst/>
              <a:gdLst/>
              <a:ahLst/>
              <a:cxnLst>
                <a:cxn ang="0">
                  <a:pos x="41" y="28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26" y="45"/>
                </a:cxn>
                <a:cxn ang="0">
                  <a:pos x="18" y="43"/>
                </a:cxn>
                <a:cxn ang="0">
                  <a:pos x="10" y="40"/>
                </a:cxn>
                <a:cxn ang="0">
                  <a:pos x="5" y="35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8" y="5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8" y="3"/>
                </a:cxn>
                <a:cxn ang="0">
                  <a:pos x="36" y="10"/>
                </a:cxn>
                <a:cxn ang="0">
                  <a:pos x="41" y="20"/>
                </a:cxn>
                <a:cxn ang="0">
                  <a:pos x="41" y="28"/>
                </a:cxn>
              </a:cxnLst>
              <a:rect l="0" t="0" r="r" b="b"/>
              <a:pathLst>
                <a:path w="41" h="45">
                  <a:moveTo>
                    <a:pt x="41" y="28"/>
                  </a:moveTo>
                  <a:lnTo>
                    <a:pt x="38" y="36"/>
                  </a:lnTo>
                  <a:lnTo>
                    <a:pt x="33" y="43"/>
                  </a:lnTo>
                  <a:lnTo>
                    <a:pt x="26" y="45"/>
                  </a:lnTo>
                  <a:lnTo>
                    <a:pt x="18" y="43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6" y="10"/>
                  </a:lnTo>
                  <a:lnTo>
                    <a:pt x="41" y="20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4" name="Freeform 1000"/>
            <p:cNvSpPr>
              <a:spLocks/>
            </p:cNvSpPr>
            <p:nvPr/>
          </p:nvSpPr>
          <p:spPr bwMode="auto">
            <a:xfrm>
              <a:off x="5308" y="3996"/>
              <a:ext cx="22" cy="23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32" y="45"/>
                </a:cxn>
                <a:cxn ang="0">
                  <a:pos x="22" y="45"/>
                </a:cxn>
                <a:cxn ang="0">
                  <a:pos x="10" y="41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35" y="5"/>
                </a:cxn>
                <a:cxn ang="0">
                  <a:pos x="40" y="11"/>
                </a:cxn>
                <a:cxn ang="0">
                  <a:pos x="43" y="20"/>
                </a:cxn>
                <a:cxn ang="0">
                  <a:pos x="45" y="28"/>
                </a:cxn>
                <a:cxn ang="0">
                  <a:pos x="45" y="35"/>
                </a:cxn>
                <a:cxn ang="0">
                  <a:pos x="40" y="41"/>
                </a:cxn>
              </a:cxnLst>
              <a:rect l="0" t="0" r="r" b="b"/>
              <a:pathLst>
                <a:path w="45" h="45">
                  <a:moveTo>
                    <a:pt x="40" y="41"/>
                  </a:moveTo>
                  <a:lnTo>
                    <a:pt x="32" y="45"/>
                  </a:lnTo>
                  <a:lnTo>
                    <a:pt x="22" y="45"/>
                  </a:lnTo>
                  <a:lnTo>
                    <a:pt x="10" y="41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3" y="20"/>
                  </a:lnTo>
                  <a:lnTo>
                    <a:pt x="45" y="28"/>
                  </a:lnTo>
                  <a:lnTo>
                    <a:pt x="45" y="35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5" name="Freeform 1001"/>
            <p:cNvSpPr>
              <a:spLocks/>
            </p:cNvSpPr>
            <p:nvPr/>
          </p:nvSpPr>
          <p:spPr bwMode="auto">
            <a:xfrm>
              <a:off x="5362" y="3975"/>
              <a:ext cx="23" cy="2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34" y="45"/>
                </a:cxn>
                <a:cxn ang="0">
                  <a:pos x="24" y="47"/>
                </a:cxn>
                <a:cxn ang="0">
                  <a:pos x="14" y="47"/>
                </a:cxn>
                <a:cxn ang="0">
                  <a:pos x="5" y="40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5" y="12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5" y="2"/>
                </a:cxn>
                <a:cxn ang="0">
                  <a:pos x="42" y="7"/>
                </a:cxn>
                <a:cxn ang="0">
                  <a:pos x="45" y="15"/>
                </a:cxn>
                <a:cxn ang="0">
                  <a:pos x="45" y="25"/>
                </a:cxn>
                <a:cxn ang="0">
                  <a:pos x="44" y="34"/>
                </a:cxn>
                <a:cxn ang="0">
                  <a:pos x="40" y="40"/>
                </a:cxn>
              </a:cxnLst>
              <a:rect l="0" t="0" r="r" b="b"/>
              <a:pathLst>
                <a:path w="45" h="47">
                  <a:moveTo>
                    <a:pt x="40" y="40"/>
                  </a:moveTo>
                  <a:lnTo>
                    <a:pt x="34" y="45"/>
                  </a:lnTo>
                  <a:lnTo>
                    <a:pt x="24" y="47"/>
                  </a:lnTo>
                  <a:lnTo>
                    <a:pt x="14" y="47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7"/>
                  </a:lnTo>
                  <a:lnTo>
                    <a:pt x="45" y="15"/>
                  </a:lnTo>
                  <a:lnTo>
                    <a:pt x="45" y="25"/>
                  </a:lnTo>
                  <a:lnTo>
                    <a:pt x="44" y="3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6" name="Freeform 1002"/>
            <p:cNvSpPr>
              <a:spLocks/>
            </p:cNvSpPr>
            <p:nvPr/>
          </p:nvSpPr>
          <p:spPr bwMode="auto">
            <a:xfrm>
              <a:off x="5396" y="4007"/>
              <a:ext cx="22" cy="23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42" y="39"/>
                </a:cxn>
                <a:cxn ang="0">
                  <a:pos x="45" y="29"/>
                </a:cxn>
                <a:cxn ang="0">
                  <a:pos x="45" y="19"/>
                </a:cxn>
                <a:cxn ang="0">
                  <a:pos x="43" y="10"/>
                </a:cxn>
                <a:cxn ang="0">
                  <a:pos x="37" y="5"/>
                </a:cxn>
                <a:cxn ang="0">
                  <a:pos x="27" y="2"/>
                </a:cxn>
                <a:cxn ang="0">
                  <a:pos x="15" y="0"/>
                </a:cxn>
                <a:cxn ang="0">
                  <a:pos x="7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5" y="37"/>
                </a:cxn>
                <a:cxn ang="0">
                  <a:pos x="15" y="42"/>
                </a:cxn>
                <a:cxn ang="0">
                  <a:pos x="27" y="45"/>
                </a:cxn>
                <a:cxn ang="0">
                  <a:pos x="35" y="45"/>
                </a:cxn>
              </a:cxnLst>
              <a:rect l="0" t="0" r="r" b="b"/>
              <a:pathLst>
                <a:path w="45" h="45">
                  <a:moveTo>
                    <a:pt x="35" y="45"/>
                  </a:moveTo>
                  <a:lnTo>
                    <a:pt x="42" y="39"/>
                  </a:lnTo>
                  <a:lnTo>
                    <a:pt x="45" y="29"/>
                  </a:lnTo>
                  <a:lnTo>
                    <a:pt x="45" y="19"/>
                  </a:lnTo>
                  <a:lnTo>
                    <a:pt x="43" y="10"/>
                  </a:lnTo>
                  <a:lnTo>
                    <a:pt x="37" y="5"/>
                  </a:lnTo>
                  <a:lnTo>
                    <a:pt x="27" y="2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7"/>
                  </a:lnTo>
                  <a:lnTo>
                    <a:pt x="15" y="42"/>
                  </a:lnTo>
                  <a:lnTo>
                    <a:pt x="2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7" name="Freeform 1003"/>
            <p:cNvSpPr>
              <a:spLocks/>
            </p:cNvSpPr>
            <p:nvPr/>
          </p:nvSpPr>
          <p:spPr bwMode="auto">
            <a:xfrm>
              <a:off x="5416" y="3969"/>
              <a:ext cx="20" cy="20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3" y="36"/>
                </a:cxn>
                <a:cxn ang="0">
                  <a:pos x="23" y="40"/>
                </a:cxn>
                <a:cxn ang="0">
                  <a:pos x="13" y="40"/>
                </a:cxn>
                <a:cxn ang="0">
                  <a:pos x="6" y="36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0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1" y="5"/>
                </a:cxn>
                <a:cxn ang="0">
                  <a:pos x="38" y="10"/>
                </a:cxn>
                <a:cxn ang="0">
                  <a:pos x="40" y="16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40" y="23"/>
                  </a:lnTo>
                  <a:lnTo>
                    <a:pt x="38" y="30"/>
                  </a:lnTo>
                  <a:lnTo>
                    <a:pt x="33" y="36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0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5"/>
                  </a:lnTo>
                  <a:lnTo>
                    <a:pt x="38" y="1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8" name="Freeform 1004"/>
            <p:cNvSpPr>
              <a:spLocks/>
            </p:cNvSpPr>
            <p:nvPr/>
          </p:nvSpPr>
          <p:spPr bwMode="auto">
            <a:xfrm>
              <a:off x="5387" y="3931"/>
              <a:ext cx="18" cy="2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4"/>
                </a:cxn>
                <a:cxn ang="0">
                  <a:pos x="35" y="9"/>
                </a:cxn>
                <a:cxn ang="0">
                  <a:pos x="35" y="17"/>
                </a:cxn>
                <a:cxn ang="0">
                  <a:pos x="35" y="27"/>
                </a:cxn>
                <a:cxn ang="0">
                  <a:pos x="30" y="36"/>
                </a:cxn>
                <a:cxn ang="0">
                  <a:pos x="24" y="41"/>
                </a:cxn>
                <a:cxn ang="0">
                  <a:pos x="17" y="44"/>
                </a:cxn>
                <a:cxn ang="0">
                  <a:pos x="10" y="46"/>
                </a:cxn>
                <a:cxn ang="0">
                  <a:pos x="5" y="44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5" y="0"/>
                </a:cxn>
              </a:cxnLst>
              <a:rect l="0" t="0" r="r" b="b"/>
              <a:pathLst>
                <a:path w="35" h="46">
                  <a:moveTo>
                    <a:pt x="25" y="0"/>
                  </a:moveTo>
                  <a:lnTo>
                    <a:pt x="32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5" y="27"/>
                  </a:lnTo>
                  <a:lnTo>
                    <a:pt x="30" y="36"/>
                  </a:lnTo>
                  <a:lnTo>
                    <a:pt x="24" y="41"/>
                  </a:lnTo>
                  <a:lnTo>
                    <a:pt x="17" y="44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9" name="Freeform 1005"/>
            <p:cNvSpPr>
              <a:spLocks/>
            </p:cNvSpPr>
            <p:nvPr/>
          </p:nvSpPr>
          <p:spPr bwMode="auto">
            <a:xfrm>
              <a:off x="5350" y="3947"/>
              <a:ext cx="22" cy="24"/>
            </a:xfrm>
            <a:custGeom>
              <a:avLst/>
              <a:gdLst/>
              <a:ahLst/>
              <a:cxnLst>
                <a:cxn ang="0">
                  <a:pos x="40" y="25"/>
                </a:cxn>
                <a:cxn ang="0">
                  <a:pos x="35" y="34"/>
                </a:cxn>
                <a:cxn ang="0">
                  <a:pos x="30" y="42"/>
                </a:cxn>
                <a:cxn ang="0">
                  <a:pos x="23" y="47"/>
                </a:cxn>
                <a:cxn ang="0">
                  <a:pos x="13" y="49"/>
                </a:cxn>
                <a:cxn ang="0">
                  <a:pos x="5" y="45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7" y="14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37" y="2"/>
                </a:cxn>
                <a:cxn ang="0">
                  <a:pos x="42" y="9"/>
                </a:cxn>
                <a:cxn ang="0">
                  <a:pos x="43" y="17"/>
                </a:cxn>
                <a:cxn ang="0">
                  <a:pos x="40" y="25"/>
                </a:cxn>
              </a:cxnLst>
              <a:rect l="0" t="0" r="r" b="b"/>
              <a:pathLst>
                <a:path w="43" h="49">
                  <a:moveTo>
                    <a:pt x="40" y="25"/>
                  </a:moveTo>
                  <a:lnTo>
                    <a:pt x="35" y="34"/>
                  </a:lnTo>
                  <a:lnTo>
                    <a:pt x="30" y="42"/>
                  </a:lnTo>
                  <a:lnTo>
                    <a:pt x="23" y="47"/>
                  </a:lnTo>
                  <a:lnTo>
                    <a:pt x="13" y="49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7" y="14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9"/>
                  </a:lnTo>
                  <a:lnTo>
                    <a:pt x="43" y="17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0" name="Freeform 1006"/>
            <p:cNvSpPr>
              <a:spLocks/>
            </p:cNvSpPr>
            <p:nvPr/>
          </p:nvSpPr>
          <p:spPr bwMode="auto">
            <a:xfrm>
              <a:off x="5325" y="3943"/>
              <a:ext cx="20" cy="21"/>
            </a:xfrm>
            <a:custGeom>
              <a:avLst/>
              <a:gdLst/>
              <a:ahLst/>
              <a:cxnLst>
                <a:cxn ang="0">
                  <a:pos x="7" y="37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7" y="5"/>
                </a:cxn>
                <a:cxn ang="0">
                  <a:pos x="40" y="12"/>
                </a:cxn>
                <a:cxn ang="0">
                  <a:pos x="42" y="20"/>
                </a:cxn>
                <a:cxn ang="0">
                  <a:pos x="40" y="27"/>
                </a:cxn>
                <a:cxn ang="0">
                  <a:pos x="34" y="33"/>
                </a:cxn>
                <a:cxn ang="0">
                  <a:pos x="27" y="40"/>
                </a:cxn>
                <a:cxn ang="0">
                  <a:pos x="17" y="42"/>
                </a:cxn>
                <a:cxn ang="0">
                  <a:pos x="7" y="37"/>
                </a:cxn>
              </a:cxnLst>
              <a:rect l="0" t="0" r="r" b="b"/>
              <a:pathLst>
                <a:path w="42" h="42">
                  <a:moveTo>
                    <a:pt x="7" y="37"/>
                  </a:moveTo>
                  <a:lnTo>
                    <a:pt x="2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7"/>
                  </a:lnTo>
                  <a:lnTo>
                    <a:pt x="34" y="33"/>
                  </a:lnTo>
                  <a:lnTo>
                    <a:pt x="27" y="40"/>
                  </a:lnTo>
                  <a:lnTo>
                    <a:pt x="17" y="4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1" name="Freeform 1007"/>
            <p:cNvSpPr>
              <a:spLocks/>
            </p:cNvSpPr>
            <p:nvPr/>
          </p:nvSpPr>
          <p:spPr bwMode="auto">
            <a:xfrm>
              <a:off x="5409" y="3836"/>
              <a:ext cx="178" cy="115"/>
            </a:xfrm>
            <a:custGeom>
              <a:avLst/>
              <a:gdLst/>
              <a:ahLst/>
              <a:cxnLst>
                <a:cxn ang="0">
                  <a:pos x="5" y="189"/>
                </a:cxn>
                <a:cxn ang="0">
                  <a:pos x="11" y="197"/>
                </a:cxn>
                <a:cxn ang="0">
                  <a:pos x="13" y="205"/>
                </a:cxn>
                <a:cxn ang="0">
                  <a:pos x="31" y="190"/>
                </a:cxn>
                <a:cxn ang="0">
                  <a:pos x="66" y="202"/>
                </a:cxn>
                <a:cxn ang="0">
                  <a:pos x="137" y="224"/>
                </a:cxn>
                <a:cxn ang="0">
                  <a:pos x="192" y="231"/>
                </a:cxn>
                <a:cxn ang="0">
                  <a:pos x="202" y="224"/>
                </a:cxn>
                <a:cxn ang="0">
                  <a:pos x="153" y="221"/>
                </a:cxn>
                <a:cxn ang="0">
                  <a:pos x="95" y="200"/>
                </a:cxn>
                <a:cxn ang="0">
                  <a:pos x="55" y="175"/>
                </a:cxn>
                <a:cxn ang="0">
                  <a:pos x="61" y="167"/>
                </a:cxn>
                <a:cxn ang="0">
                  <a:pos x="90" y="155"/>
                </a:cxn>
                <a:cxn ang="0">
                  <a:pos x="117" y="152"/>
                </a:cxn>
                <a:cxn ang="0">
                  <a:pos x="172" y="172"/>
                </a:cxn>
                <a:cxn ang="0">
                  <a:pos x="230" y="184"/>
                </a:cxn>
                <a:cxn ang="0">
                  <a:pos x="258" y="175"/>
                </a:cxn>
                <a:cxn ang="0">
                  <a:pos x="238" y="174"/>
                </a:cxn>
                <a:cxn ang="0">
                  <a:pos x="208" y="170"/>
                </a:cxn>
                <a:cxn ang="0">
                  <a:pos x="178" y="160"/>
                </a:cxn>
                <a:cxn ang="0">
                  <a:pos x="138" y="145"/>
                </a:cxn>
                <a:cxn ang="0">
                  <a:pos x="128" y="134"/>
                </a:cxn>
                <a:cxn ang="0">
                  <a:pos x="155" y="125"/>
                </a:cxn>
                <a:cxn ang="0">
                  <a:pos x="180" y="120"/>
                </a:cxn>
                <a:cxn ang="0">
                  <a:pos x="200" y="119"/>
                </a:cxn>
                <a:cxn ang="0">
                  <a:pos x="225" y="127"/>
                </a:cxn>
                <a:cxn ang="0">
                  <a:pos x="248" y="139"/>
                </a:cxn>
                <a:cxn ang="0">
                  <a:pos x="280" y="144"/>
                </a:cxn>
                <a:cxn ang="0">
                  <a:pos x="262" y="132"/>
                </a:cxn>
                <a:cxn ang="0">
                  <a:pos x="238" y="120"/>
                </a:cxn>
                <a:cxn ang="0">
                  <a:pos x="223" y="110"/>
                </a:cxn>
                <a:cxn ang="0">
                  <a:pos x="268" y="102"/>
                </a:cxn>
                <a:cxn ang="0">
                  <a:pos x="327" y="92"/>
                </a:cxn>
                <a:cxn ang="0">
                  <a:pos x="357" y="85"/>
                </a:cxn>
                <a:cxn ang="0">
                  <a:pos x="340" y="79"/>
                </a:cxn>
                <a:cxn ang="0">
                  <a:pos x="292" y="80"/>
                </a:cxn>
                <a:cxn ang="0">
                  <a:pos x="235" y="89"/>
                </a:cxn>
                <a:cxn ang="0">
                  <a:pos x="215" y="75"/>
                </a:cxn>
                <a:cxn ang="0">
                  <a:pos x="245" y="10"/>
                </a:cxn>
                <a:cxn ang="0">
                  <a:pos x="243" y="2"/>
                </a:cxn>
                <a:cxn ang="0">
                  <a:pos x="225" y="22"/>
                </a:cxn>
                <a:cxn ang="0">
                  <a:pos x="200" y="62"/>
                </a:cxn>
                <a:cxn ang="0">
                  <a:pos x="185" y="94"/>
                </a:cxn>
                <a:cxn ang="0">
                  <a:pos x="155" y="102"/>
                </a:cxn>
                <a:cxn ang="0">
                  <a:pos x="120" y="112"/>
                </a:cxn>
                <a:cxn ang="0">
                  <a:pos x="107" y="97"/>
                </a:cxn>
                <a:cxn ang="0">
                  <a:pos x="130" y="20"/>
                </a:cxn>
                <a:cxn ang="0">
                  <a:pos x="130" y="9"/>
                </a:cxn>
                <a:cxn ang="0">
                  <a:pos x="97" y="65"/>
                </a:cxn>
                <a:cxn ang="0">
                  <a:pos x="68" y="132"/>
                </a:cxn>
                <a:cxn ang="0">
                  <a:pos x="38" y="159"/>
                </a:cxn>
                <a:cxn ang="0">
                  <a:pos x="26" y="159"/>
                </a:cxn>
                <a:cxn ang="0">
                  <a:pos x="36" y="100"/>
                </a:cxn>
                <a:cxn ang="0">
                  <a:pos x="33" y="74"/>
                </a:cxn>
                <a:cxn ang="0">
                  <a:pos x="0" y="185"/>
                </a:cxn>
              </a:cxnLst>
              <a:rect l="0" t="0" r="r" b="b"/>
              <a:pathLst>
                <a:path w="357" h="231">
                  <a:moveTo>
                    <a:pt x="0" y="185"/>
                  </a:moveTo>
                  <a:lnTo>
                    <a:pt x="3" y="187"/>
                  </a:lnTo>
                  <a:lnTo>
                    <a:pt x="5" y="189"/>
                  </a:lnTo>
                  <a:lnTo>
                    <a:pt x="8" y="190"/>
                  </a:lnTo>
                  <a:lnTo>
                    <a:pt x="10" y="194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5"/>
                  </a:lnTo>
                  <a:lnTo>
                    <a:pt x="20" y="199"/>
                  </a:lnTo>
                  <a:lnTo>
                    <a:pt x="26" y="194"/>
                  </a:lnTo>
                  <a:lnTo>
                    <a:pt x="31" y="190"/>
                  </a:lnTo>
                  <a:lnTo>
                    <a:pt x="35" y="187"/>
                  </a:lnTo>
                  <a:lnTo>
                    <a:pt x="48" y="194"/>
                  </a:lnTo>
                  <a:lnTo>
                    <a:pt x="66" y="202"/>
                  </a:lnTo>
                  <a:lnTo>
                    <a:pt x="88" y="211"/>
                  </a:lnTo>
                  <a:lnTo>
                    <a:pt x="112" y="217"/>
                  </a:lnTo>
                  <a:lnTo>
                    <a:pt x="137" y="224"/>
                  </a:lnTo>
                  <a:lnTo>
                    <a:pt x="158" y="229"/>
                  </a:lnTo>
                  <a:lnTo>
                    <a:pt x="178" y="231"/>
                  </a:lnTo>
                  <a:lnTo>
                    <a:pt x="192" y="231"/>
                  </a:lnTo>
                  <a:lnTo>
                    <a:pt x="205" y="227"/>
                  </a:lnTo>
                  <a:lnTo>
                    <a:pt x="208" y="226"/>
                  </a:lnTo>
                  <a:lnTo>
                    <a:pt x="202" y="224"/>
                  </a:lnTo>
                  <a:lnTo>
                    <a:pt x="192" y="224"/>
                  </a:lnTo>
                  <a:lnTo>
                    <a:pt x="173" y="224"/>
                  </a:lnTo>
                  <a:lnTo>
                    <a:pt x="153" y="221"/>
                  </a:lnTo>
                  <a:lnTo>
                    <a:pt x="133" y="214"/>
                  </a:lnTo>
                  <a:lnTo>
                    <a:pt x="113" y="207"/>
                  </a:lnTo>
                  <a:lnTo>
                    <a:pt x="95" y="200"/>
                  </a:lnTo>
                  <a:lnTo>
                    <a:pt x="78" y="192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51" y="170"/>
                  </a:lnTo>
                  <a:lnTo>
                    <a:pt x="55" y="167"/>
                  </a:lnTo>
                  <a:lnTo>
                    <a:pt x="61" y="167"/>
                  </a:lnTo>
                  <a:lnTo>
                    <a:pt x="70" y="164"/>
                  </a:lnTo>
                  <a:lnTo>
                    <a:pt x="80" y="159"/>
                  </a:lnTo>
                  <a:lnTo>
                    <a:pt x="90" y="155"/>
                  </a:lnTo>
                  <a:lnTo>
                    <a:pt x="100" y="150"/>
                  </a:lnTo>
                  <a:lnTo>
                    <a:pt x="107" y="147"/>
                  </a:lnTo>
                  <a:lnTo>
                    <a:pt x="117" y="152"/>
                  </a:lnTo>
                  <a:lnTo>
                    <a:pt x="133" y="159"/>
                  </a:lnTo>
                  <a:lnTo>
                    <a:pt x="152" y="165"/>
                  </a:lnTo>
                  <a:lnTo>
                    <a:pt x="172" y="172"/>
                  </a:lnTo>
                  <a:lnTo>
                    <a:pt x="192" y="179"/>
                  </a:lnTo>
                  <a:lnTo>
                    <a:pt x="212" y="182"/>
                  </a:lnTo>
                  <a:lnTo>
                    <a:pt x="230" y="184"/>
                  </a:lnTo>
                  <a:lnTo>
                    <a:pt x="243" y="182"/>
                  </a:lnTo>
                  <a:lnTo>
                    <a:pt x="253" y="179"/>
                  </a:lnTo>
                  <a:lnTo>
                    <a:pt x="258" y="175"/>
                  </a:lnTo>
                  <a:lnTo>
                    <a:pt x="257" y="174"/>
                  </a:lnTo>
                  <a:lnTo>
                    <a:pt x="247" y="174"/>
                  </a:lnTo>
                  <a:lnTo>
                    <a:pt x="238" y="174"/>
                  </a:lnTo>
                  <a:lnTo>
                    <a:pt x="228" y="174"/>
                  </a:lnTo>
                  <a:lnTo>
                    <a:pt x="218" y="172"/>
                  </a:lnTo>
                  <a:lnTo>
                    <a:pt x="208" y="170"/>
                  </a:lnTo>
                  <a:lnTo>
                    <a:pt x="198" y="169"/>
                  </a:lnTo>
                  <a:lnTo>
                    <a:pt x="188" y="165"/>
                  </a:lnTo>
                  <a:lnTo>
                    <a:pt x="178" y="160"/>
                  </a:lnTo>
                  <a:lnTo>
                    <a:pt x="168" y="157"/>
                  </a:lnTo>
                  <a:lnTo>
                    <a:pt x="152" y="150"/>
                  </a:lnTo>
                  <a:lnTo>
                    <a:pt x="138" y="145"/>
                  </a:lnTo>
                  <a:lnTo>
                    <a:pt x="128" y="142"/>
                  </a:lnTo>
                  <a:lnTo>
                    <a:pt x="122" y="137"/>
                  </a:lnTo>
                  <a:lnTo>
                    <a:pt x="128" y="134"/>
                  </a:lnTo>
                  <a:lnTo>
                    <a:pt x="135" y="130"/>
                  </a:lnTo>
                  <a:lnTo>
                    <a:pt x="145" y="127"/>
                  </a:lnTo>
                  <a:lnTo>
                    <a:pt x="155" y="125"/>
                  </a:lnTo>
                  <a:lnTo>
                    <a:pt x="163" y="124"/>
                  </a:lnTo>
                  <a:lnTo>
                    <a:pt x="173" y="122"/>
                  </a:lnTo>
                  <a:lnTo>
                    <a:pt x="180" y="120"/>
                  </a:lnTo>
                  <a:lnTo>
                    <a:pt x="187" y="119"/>
                  </a:lnTo>
                  <a:lnTo>
                    <a:pt x="192" y="117"/>
                  </a:lnTo>
                  <a:lnTo>
                    <a:pt x="200" y="119"/>
                  </a:lnTo>
                  <a:lnTo>
                    <a:pt x="207" y="120"/>
                  </a:lnTo>
                  <a:lnTo>
                    <a:pt x="215" y="124"/>
                  </a:lnTo>
                  <a:lnTo>
                    <a:pt x="225" y="127"/>
                  </a:lnTo>
                  <a:lnTo>
                    <a:pt x="233" y="132"/>
                  </a:lnTo>
                  <a:lnTo>
                    <a:pt x="242" y="135"/>
                  </a:lnTo>
                  <a:lnTo>
                    <a:pt x="248" y="139"/>
                  </a:lnTo>
                  <a:lnTo>
                    <a:pt x="262" y="144"/>
                  </a:lnTo>
                  <a:lnTo>
                    <a:pt x="275" y="145"/>
                  </a:lnTo>
                  <a:lnTo>
                    <a:pt x="280" y="144"/>
                  </a:lnTo>
                  <a:lnTo>
                    <a:pt x="275" y="139"/>
                  </a:lnTo>
                  <a:lnTo>
                    <a:pt x="268" y="135"/>
                  </a:lnTo>
                  <a:lnTo>
                    <a:pt x="262" y="132"/>
                  </a:lnTo>
                  <a:lnTo>
                    <a:pt x="253" y="127"/>
                  </a:lnTo>
                  <a:lnTo>
                    <a:pt x="245" y="124"/>
                  </a:lnTo>
                  <a:lnTo>
                    <a:pt x="238" y="120"/>
                  </a:lnTo>
                  <a:lnTo>
                    <a:pt x="232" y="117"/>
                  </a:lnTo>
                  <a:lnTo>
                    <a:pt x="227" y="114"/>
                  </a:lnTo>
                  <a:lnTo>
                    <a:pt x="223" y="110"/>
                  </a:lnTo>
                  <a:lnTo>
                    <a:pt x="235" y="109"/>
                  </a:lnTo>
                  <a:lnTo>
                    <a:pt x="250" y="105"/>
                  </a:lnTo>
                  <a:lnTo>
                    <a:pt x="268" y="102"/>
                  </a:lnTo>
                  <a:lnTo>
                    <a:pt x="288" y="99"/>
                  </a:lnTo>
                  <a:lnTo>
                    <a:pt x="308" y="95"/>
                  </a:lnTo>
                  <a:lnTo>
                    <a:pt x="327" y="92"/>
                  </a:lnTo>
                  <a:lnTo>
                    <a:pt x="340" y="89"/>
                  </a:lnTo>
                  <a:lnTo>
                    <a:pt x="348" y="87"/>
                  </a:lnTo>
                  <a:lnTo>
                    <a:pt x="357" y="85"/>
                  </a:lnTo>
                  <a:lnTo>
                    <a:pt x="357" y="82"/>
                  </a:lnTo>
                  <a:lnTo>
                    <a:pt x="352" y="80"/>
                  </a:lnTo>
                  <a:lnTo>
                    <a:pt x="340" y="79"/>
                  </a:lnTo>
                  <a:lnTo>
                    <a:pt x="328" y="79"/>
                  </a:lnTo>
                  <a:lnTo>
                    <a:pt x="312" y="79"/>
                  </a:lnTo>
                  <a:lnTo>
                    <a:pt x="292" y="80"/>
                  </a:lnTo>
                  <a:lnTo>
                    <a:pt x="272" y="82"/>
                  </a:lnTo>
                  <a:lnTo>
                    <a:pt x="252" y="85"/>
                  </a:lnTo>
                  <a:lnTo>
                    <a:pt x="235" y="89"/>
                  </a:lnTo>
                  <a:lnTo>
                    <a:pt x="220" y="92"/>
                  </a:lnTo>
                  <a:lnTo>
                    <a:pt x="210" y="95"/>
                  </a:lnTo>
                  <a:lnTo>
                    <a:pt x="215" y="75"/>
                  </a:lnTo>
                  <a:lnTo>
                    <a:pt x="223" y="50"/>
                  </a:lnTo>
                  <a:lnTo>
                    <a:pt x="233" y="25"/>
                  </a:lnTo>
                  <a:lnTo>
                    <a:pt x="245" y="10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43" y="2"/>
                  </a:lnTo>
                  <a:lnTo>
                    <a:pt x="237" y="7"/>
                  </a:lnTo>
                  <a:lnTo>
                    <a:pt x="232" y="14"/>
                  </a:lnTo>
                  <a:lnTo>
                    <a:pt x="225" y="22"/>
                  </a:lnTo>
                  <a:lnTo>
                    <a:pt x="217" y="35"/>
                  </a:lnTo>
                  <a:lnTo>
                    <a:pt x="208" y="49"/>
                  </a:lnTo>
                  <a:lnTo>
                    <a:pt x="200" y="62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85" y="94"/>
                  </a:lnTo>
                  <a:lnTo>
                    <a:pt x="177" y="95"/>
                  </a:lnTo>
                  <a:lnTo>
                    <a:pt x="167" y="99"/>
                  </a:lnTo>
                  <a:lnTo>
                    <a:pt x="155" y="102"/>
                  </a:lnTo>
                  <a:lnTo>
                    <a:pt x="143" y="105"/>
                  </a:lnTo>
                  <a:lnTo>
                    <a:pt x="132" y="109"/>
                  </a:lnTo>
                  <a:lnTo>
                    <a:pt x="120" y="112"/>
                  </a:lnTo>
                  <a:lnTo>
                    <a:pt x="112" y="115"/>
                  </a:lnTo>
                  <a:lnTo>
                    <a:pt x="105" y="117"/>
                  </a:lnTo>
                  <a:lnTo>
                    <a:pt x="107" y="97"/>
                  </a:lnTo>
                  <a:lnTo>
                    <a:pt x="113" y="69"/>
                  </a:lnTo>
                  <a:lnTo>
                    <a:pt x="122" y="40"/>
                  </a:lnTo>
                  <a:lnTo>
                    <a:pt x="130" y="2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0" y="9"/>
                  </a:lnTo>
                  <a:lnTo>
                    <a:pt x="123" y="19"/>
                  </a:lnTo>
                  <a:lnTo>
                    <a:pt x="112" y="39"/>
                  </a:lnTo>
                  <a:lnTo>
                    <a:pt x="97" y="65"/>
                  </a:lnTo>
                  <a:lnTo>
                    <a:pt x="86" y="95"/>
                  </a:lnTo>
                  <a:lnTo>
                    <a:pt x="83" y="122"/>
                  </a:lnTo>
                  <a:lnTo>
                    <a:pt x="68" y="132"/>
                  </a:lnTo>
                  <a:lnTo>
                    <a:pt x="56" y="142"/>
                  </a:lnTo>
                  <a:lnTo>
                    <a:pt x="46" y="152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8" y="162"/>
                  </a:lnTo>
                  <a:lnTo>
                    <a:pt x="26" y="159"/>
                  </a:lnTo>
                  <a:lnTo>
                    <a:pt x="28" y="150"/>
                  </a:lnTo>
                  <a:lnTo>
                    <a:pt x="31" y="130"/>
                  </a:lnTo>
                  <a:lnTo>
                    <a:pt x="36" y="100"/>
                  </a:lnTo>
                  <a:lnTo>
                    <a:pt x="43" y="70"/>
                  </a:lnTo>
                  <a:lnTo>
                    <a:pt x="48" y="50"/>
                  </a:lnTo>
                  <a:lnTo>
                    <a:pt x="33" y="74"/>
                  </a:lnTo>
                  <a:lnTo>
                    <a:pt x="18" y="112"/>
                  </a:lnTo>
                  <a:lnTo>
                    <a:pt x="6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2" name="Freeform 1008"/>
            <p:cNvSpPr>
              <a:spLocks/>
            </p:cNvSpPr>
            <p:nvPr/>
          </p:nvSpPr>
          <p:spPr bwMode="auto">
            <a:xfrm>
              <a:off x="5420" y="4023"/>
              <a:ext cx="123" cy="14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4" y="13"/>
                </a:cxn>
                <a:cxn ang="0">
                  <a:pos x="10" y="27"/>
                </a:cxn>
                <a:cxn ang="0">
                  <a:pos x="25" y="50"/>
                </a:cxn>
                <a:cxn ang="0">
                  <a:pos x="24" y="78"/>
                </a:cxn>
                <a:cxn ang="0">
                  <a:pos x="27" y="144"/>
                </a:cxn>
                <a:cxn ang="0">
                  <a:pos x="35" y="175"/>
                </a:cxn>
                <a:cxn ang="0">
                  <a:pos x="42" y="179"/>
                </a:cxn>
                <a:cxn ang="0">
                  <a:pos x="40" y="149"/>
                </a:cxn>
                <a:cxn ang="0">
                  <a:pos x="44" y="97"/>
                </a:cxn>
                <a:cxn ang="0">
                  <a:pos x="54" y="83"/>
                </a:cxn>
                <a:cxn ang="0">
                  <a:pos x="69" y="93"/>
                </a:cxn>
                <a:cxn ang="0">
                  <a:pos x="82" y="107"/>
                </a:cxn>
                <a:cxn ang="0">
                  <a:pos x="94" y="120"/>
                </a:cxn>
                <a:cxn ang="0">
                  <a:pos x="102" y="142"/>
                </a:cxn>
                <a:cxn ang="0">
                  <a:pos x="109" y="192"/>
                </a:cxn>
                <a:cxn ang="0">
                  <a:pos x="107" y="227"/>
                </a:cxn>
                <a:cxn ang="0">
                  <a:pos x="107" y="255"/>
                </a:cxn>
                <a:cxn ang="0">
                  <a:pos x="114" y="270"/>
                </a:cxn>
                <a:cxn ang="0">
                  <a:pos x="117" y="260"/>
                </a:cxn>
                <a:cxn ang="0">
                  <a:pos x="116" y="237"/>
                </a:cxn>
                <a:cxn ang="0">
                  <a:pos x="122" y="215"/>
                </a:cxn>
                <a:cxn ang="0">
                  <a:pos x="126" y="195"/>
                </a:cxn>
                <a:cxn ang="0">
                  <a:pos x="126" y="157"/>
                </a:cxn>
                <a:cxn ang="0">
                  <a:pos x="141" y="162"/>
                </a:cxn>
                <a:cxn ang="0">
                  <a:pos x="176" y="207"/>
                </a:cxn>
                <a:cxn ang="0">
                  <a:pos x="211" y="252"/>
                </a:cxn>
                <a:cxn ang="0">
                  <a:pos x="237" y="284"/>
                </a:cxn>
                <a:cxn ang="0">
                  <a:pos x="241" y="279"/>
                </a:cxn>
                <a:cxn ang="0">
                  <a:pos x="226" y="250"/>
                </a:cxn>
                <a:cxn ang="0">
                  <a:pos x="209" y="222"/>
                </a:cxn>
                <a:cxn ang="0">
                  <a:pos x="196" y="199"/>
                </a:cxn>
                <a:cxn ang="0">
                  <a:pos x="189" y="185"/>
                </a:cxn>
                <a:cxn ang="0">
                  <a:pos x="176" y="169"/>
                </a:cxn>
                <a:cxn ang="0">
                  <a:pos x="159" y="150"/>
                </a:cxn>
                <a:cxn ang="0">
                  <a:pos x="142" y="135"/>
                </a:cxn>
                <a:cxn ang="0">
                  <a:pos x="144" y="130"/>
                </a:cxn>
                <a:cxn ang="0">
                  <a:pos x="161" y="133"/>
                </a:cxn>
                <a:cxn ang="0">
                  <a:pos x="179" y="139"/>
                </a:cxn>
                <a:cxn ang="0">
                  <a:pos x="194" y="147"/>
                </a:cxn>
                <a:cxn ang="0">
                  <a:pos x="206" y="155"/>
                </a:cxn>
                <a:cxn ang="0">
                  <a:pos x="216" y="155"/>
                </a:cxn>
                <a:cxn ang="0">
                  <a:pos x="204" y="140"/>
                </a:cxn>
                <a:cxn ang="0">
                  <a:pos x="182" y="125"/>
                </a:cxn>
                <a:cxn ang="0">
                  <a:pos x="152" y="110"/>
                </a:cxn>
                <a:cxn ang="0">
                  <a:pos x="124" y="98"/>
                </a:cxn>
                <a:cxn ang="0">
                  <a:pos x="104" y="93"/>
                </a:cxn>
                <a:cxn ang="0">
                  <a:pos x="89" y="83"/>
                </a:cxn>
                <a:cxn ang="0">
                  <a:pos x="74" y="72"/>
                </a:cxn>
                <a:cxn ang="0">
                  <a:pos x="62" y="60"/>
                </a:cxn>
                <a:cxn ang="0">
                  <a:pos x="65" y="50"/>
                </a:cxn>
                <a:cxn ang="0">
                  <a:pos x="87" y="47"/>
                </a:cxn>
                <a:cxn ang="0">
                  <a:pos x="114" y="47"/>
                </a:cxn>
                <a:cxn ang="0">
                  <a:pos x="136" y="48"/>
                </a:cxn>
                <a:cxn ang="0">
                  <a:pos x="156" y="53"/>
                </a:cxn>
                <a:cxn ang="0">
                  <a:pos x="159" y="47"/>
                </a:cxn>
                <a:cxn ang="0">
                  <a:pos x="131" y="37"/>
                </a:cxn>
                <a:cxn ang="0">
                  <a:pos x="101" y="32"/>
                </a:cxn>
                <a:cxn ang="0">
                  <a:pos x="70" y="30"/>
                </a:cxn>
                <a:cxn ang="0">
                  <a:pos x="47" y="28"/>
                </a:cxn>
                <a:cxn ang="0">
                  <a:pos x="29" y="25"/>
                </a:cxn>
                <a:cxn ang="0">
                  <a:pos x="17" y="8"/>
                </a:cxn>
              </a:cxnLst>
              <a:rect l="0" t="0" r="r" b="b"/>
              <a:pathLst>
                <a:path w="247" h="290">
                  <a:moveTo>
                    <a:pt x="12" y="0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0" y="27"/>
                  </a:lnTo>
                  <a:lnTo>
                    <a:pt x="20" y="38"/>
                  </a:lnTo>
                  <a:lnTo>
                    <a:pt x="25" y="50"/>
                  </a:lnTo>
                  <a:lnTo>
                    <a:pt x="25" y="60"/>
                  </a:lnTo>
                  <a:lnTo>
                    <a:pt x="24" y="78"/>
                  </a:lnTo>
                  <a:lnTo>
                    <a:pt x="25" y="110"/>
                  </a:lnTo>
                  <a:lnTo>
                    <a:pt x="27" y="144"/>
                  </a:lnTo>
                  <a:lnTo>
                    <a:pt x="30" y="165"/>
                  </a:lnTo>
                  <a:lnTo>
                    <a:pt x="35" y="175"/>
                  </a:lnTo>
                  <a:lnTo>
                    <a:pt x="39" y="180"/>
                  </a:lnTo>
                  <a:lnTo>
                    <a:pt x="42" y="179"/>
                  </a:lnTo>
                  <a:lnTo>
                    <a:pt x="42" y="169"/>
                  </a:lnTo>
                  <a:lnTo>
                    <a:pt x="40" y="149"/>
                  </a:lnTo>
                  <a:lnTo>
                    <a:pt x="42" y="122"/>
                  </a:lnTo>
                  <a:lnTo>
                    <a:pt x="44" y="97"/>
                  </a:lnTo>
                  <a:lnTo>
                    <a:pt x="47" y="78"/>
                  </a:lnTo>
                  <a:lnTo>
                    <a:pt x="54" y="83"/>
                  </a:lnTo>
                  <a:lnTo>
                    <a:pt x="60" y="88"/>
                  </a:lnTo>
                  <a:lnTo>
                    <a:pt x="69" y="93"/>
                  </a:lnTo>
                  <a:lnTo>
                    <a:pt x="76" y="100"/>
                  </a:lnTo>
                  <a:lnTo>
                    <a:pt x="82" y="107"/>
                  </a:lnTo>
                  <a:lnTo>
                    <a:pt x="89" y="113"/>
                  </a:lnTo>
                  <a:lnTo>
                    <a:pt x="94" y="120"/>
                  </a:lnTo>
                  <a:lnTo>
                    <a:pt x="97" y="125"/>
                  </a:lnTo>
                  <a:lnTo>
                    <a:pt x="102" y="142"/>
                  </a:lnTo>
                  <a:lnTo>
                    <a:pt x="106" y="165"/>
                  </a:lnTo>
                  <a:lnTo>
                    <a:pt x="109" y="192"/>
                  </a:lnTo>
                  <a:lnTo>
                    <a:pt x="109" y="212"/>
                  </a:lnTo>
                  <a:lnTo>
                    <a:pt x="107" y="227"/>
                  </a:lnTo>
                  <a:lnTo>
                    <a:pt x="106" y="240"/>
                  </a:lnTo>
                  <a:lnTo>
                    <a:pt x="107" y="255"/>
                  </a:lnTo>
                  <a:lnTo>
                    <a:pt x="111" y="265"/>
                  </a:lnTo>
                  <a:lnTo>
                    <a:pt x="114" y="270"/>
                  </a:lnTo>
                  <a:lnTo>
                    <a:pt x="116" y="267"/>
                  </a:lnTo>
                  <a:lnTo>
                    <a:pt x="117" y="260"/>
                  </a:lnTo>
                  <a:lnTo>
                    <a:pt x="116" y="250"/>
                  </a:lnTo>
                  <a:lnTo>
                    <a:pt x="116" y="237"/>
                  </a:lnTo>
                  <a:lnTo>
                    <a:pt x="119" y="225"/>
                  </a:lnTo>
                  <a:lnTo>
                    <a:pt x="122" y="215"/>
                  </a:lnTo>
                  <a:lnTo>
                    <a:pt x="124" y="207"/>
                  </a:lnTo>
                  <a:lnTo>
                    <a:pt x="126" y="195"/>
                  </a:lnTo>
                  <a:lnTo>
                    <a:pt x="126" y="175"/>
                  </a:lnTo>
                  <a:lnTo>
                    <a:pt x="126" y="157"/>
                  </a:lnTo>
                  <a:lnTo>
                    <a:pt x="124" y="144"/>
                  </a:lnTo>
                  <a:lnTo>
                    <a:pt x="141" y="162"/>
                  </a:lnTo>
                  <a:lnTo>
                    <a:pt x="157" y="184"/>
                  </a:lnTo>
                  <a:lnTo>
                    <a:pt x="176" y="207"/>
                  </a:lnTo>
                  <a:lnTo>
                    <a:pt x="194" y="230"/>
                  </a:lnTo>
                  <a:lnTo>
                    <a:pt x="211" y="252"/>
                  </a:lnTo>
                  <a:lnTo>
                    <a:pt x="226" y="270"/>
                  </a:lnTo>
                  <a:lnTo>
                    <a:pt x="237" y="284"/>
                  </a:lnTo>
                  <a:lnTo>
                    <a:pt x="247" y="290"/>
                  </a:lnTo>
                  <a:lnTo>
                    <a:pt x="241" y="279"/>
                  </a:lnTo>
                  <a:lnTo>
                    <a:pt x="234" y="264"/>
                  </a:lnTo>
                  <a:lnTo>
                    <a:pt x="226" y="250"/>
                  </a:lnTo>
                  <a:lnTo>
                    <a:pt x="217" y="235"/>
                  </a:lnTo>
                  <a:lnTo>
                    <a:pt x="209" y="222"/>
                  </a:lnTo>
                  <a:lnTo>
                    <a:pt x="202" y="209"/>
                  </a:lnTo>
                  <a:lnTo>
                    <a:pt x="196" y="199"/>
                  </a:lnTo>
                  <a:lnTo>
                    <a:pt x="192" y="192"/>
                  </a:lnTo>
                  <a:lnTo>
                    <a:pt x="189" y="185"/>
                  </a:lnTo>
                  <a:lnTo>
                    <a:pt x="184" y="177"/>
                  </a:lnTo>
                  <a:lnTo>
                    <a:pt x="176" y="169"/>
                  </a:lnTo>
                  <a:lnTo>
                    <a:pt x="167" y="159"/>
                  </a:lnTo>
                  <a:lnTo>
                    <a:pt x="159" y="150"/>
                  </a:lnTo>
                  <a:lnTo>
                    <a:pt x="151" y="142"/>
                  </a:lnTo>
                  <a:lnTo>
                    <a:pt x="142" y="135"/>
                  </a:lnTo>
                  <a:lnTo>
                    <a:pt x="137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61" y="133"/>
                  </a:lnTo>
                  <a:lnTo>
                    <a:pt x="171" y="135"/>
                  </a:lnTo>
                  <a:lnTo>
                    <a:pt x="179" y="139"/>
                  </a:lnTo>
                  <a:lnTo>
                    <a:pt x="187" y="142"/>
                  </a:lnTo>
                  <a:lnTo>
                    <a:pt x="194" y="147"/>
                  </a:lnTo>
                  <a:lnTo>
                    <a:pt x="199" y="150"/>
                  </a:lnTo>
                  <a:lnTo>
                    <a:pt x="206" y="155"/>
                  </a:lnTo>
                  <a:lnTo>
                    <a:pt x="212" y="157"/>
                  </a:lnTo>
                  <a:lnTo>
                    <a:pt x="216" y="155"/>
                  </a:lnTo>
                  <a:lnTo>
                    <a:pt x="211" y="147"/>
                  </a:lnTo>
                  <a:lnTo>
                    <a:pt x="204" y="140"/>
                  </a:lnTo>
                  <a:lnTo>
                    <a:pt x="194" y="133"/>
                  </a:lnTo>
                  <a:lnTo>
                    <a:pt x="182" y="125"/>
                  </a:lnTo>
                  <a:lnTo>
                    <a:pt x="167" y="117"/>
                  </a:lnTo>
                  <a:lnTo>
                    <a:pt x="152" y="110"/>
                  </a:lnTo>
                  <a:lnTo>
                    <a:pt x="137" y="103"/>
                  </a:lnTo>
                  <a:lnTo>
                    <a:pt x="124" y="98"/>
                  </a:lnTo>
                  <a:lnTo>
                    <a:pt x="111" y="97"/>
                  </a:lnTo>
                  <a:lnTo>
                    <a:pt x="104" y="93"/>
                  </a:lnTo>
                  <a:lnTo>
                    <a:pt x="96" y="90"/>
                  </a:lnTo>
                  <a:lnTo>
                    <a:pt x="89" y="83"/>
                  </a:lnTo>
                  <a:lnTo>
                    <a:pt x="81" y="78"/>
                  </a:lnTo>
                  <a:lnTo>
                    <a:pt x="74" y="72"/>
                  </a:lnTo>
                  <a:lnTo>
                    <a:pt x="67" y="65"/>
                  </a:lnTo>
                  <a:lnTo>
                    <a:pt x="62" y="60"/>
                  </a:lnTo>
                  <a:lnTo>
                    <a:pt x="57" y="53"/>
                  </a:lnTo>
                  <a:lnTo>
                    <a:pt x="65" y="50"/>
                  </a:lnTo>
                  <a:lnTo>
                    <a:pt x="76" y="48"/>
                  </a:lnTo>
                  <a:lnTo>
                    <a:pt x="87" y="47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26" y="47"/>
                  </a:lnTo>
                  <a:lnTo>
                    <a:pt x="136" y="48"/>
                  </a:lnTo>
                  <a:lnTo>
                    <a:pt x="144" y="50"/>
                  </a:lnTo>
                  <a:lnTo>
                    <a:pt x="156" y="53"/>
                  </a:lnTo>
                  <a:lnTo>
                    <a:pt x="162" y="52"/>
                  </a:lnTo>
                  <a:lnTo>
                    <a:pt x="159" y="47"/>
                  </a:lnTo>
                  <a:lnTo>
                    <a:pt x="144" y="40"/>
                  </a:lnTo>
                  <a:lnTo>
                    <a:pt x="131" y="37"/>
                  </a:lnTo>
                  <a:lnTo>
                    <a:pt x="116" y="35"/>
                  </a:lnTo>
                  <a:lnTo>
                    <a:pt x="101" y="32"/>
                  </a:lnTo>
                  <a:lnTo>
                    <a:pt x="86" y="32"/>
                  </a:lnTo>
                  <a:lnTo>
                    <a:pt x="70" y="30"/>
                  </a:lnTo>
                  <a:lnTo>
                    <a:pt x="57" y="30"/>
                  </a:lnTo>
                  <a:lnTo>
                    <a:pt x="47" y="28"/>
                  </a:lnTo>
                  <a:lnTo>
                    <a:pt x="39" y="28"/>
                  </a:lnTo>
                  <a:lnTo>
                    <a:pt x="29" y="25"/>
                  </a:lnTo>
                  <a:lnTo>
                    <a:pt x="22" y="18"/>
                  </a:lnTo>
                  <a:lnTo>
                    <a:pt x="17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3" name="Freeform 1009"/>
            <p:cNvSpPr>
              <a:spLocks/>
            </p:cNvSpPr>
            <p:nvPr/>
          </p:nvSpPr>
          <p:spPr bwMode="auto">
            <a:xfrm>
              <a:off x="5264" y="3997"/>
              <a:ext cx="91" cy="190"/>
            </a:xfrm>
            <a:custGeom>
              <a:avLst/>
              <a:gdLst/>
              <a:ahLst/>
              <a:cxnLst>
                <a:cxn ang="0">
                  <a:pos x="158" y="67"/>
                </a:cxn>
                <a:cxn ang="0">
                  <a:pos x="145" y="82"/>
                </a:cxn>
                <a:cxn ang="0">
                  <a:pos x="136" y="77"/>
                </a:cxn>
                <a:cxn ang="0">
                  <a:pos x="126" y="110"/>
                </a:cxn>
                <a:cxn ang="0">
                  <a:pos x="148" y="170"/>
                </a:cxn>
                <a:cxn ang="0">
                  <a:pos x="158" y="236"/>
                </a:cxn>
                <a:cxn ang="0">
                  <a:pos x="151" y="231"/>
                </a:cxn>
                <a:cxn ang="0">
                  <a:pos x="128" y="164"/>
                </a:cxn>
                <a:cxn ang="0">
                  <a:pos x="96" y="204"/>
                </a:cxn>
                <a:cxn ang="0">
                  <a:pos x="88" y="279"/>
                </a:cxn>
                <a:cxn ang="0">
                  <a:pos x="85" y="344"/>
                </a:cxn>
                <a:cxn ang="0">
                  <a:pos x="78" y="342"/>
                </a:cxn>
                <a:cxn ang="0">
                  <a:pos x="80" y="302"/>
                </a:cxn>
                <a:cxn ang="0">
                  <a:pos x="70" y="287"/>
                </a:cxn>
                <a:cxn ang="0">
                  <a:pos x="50" y="332"/>
                </a:cxn>
                <a:cxn ang="0">
                  <a:pos x="25" y="371"/>
                </a:cxn>
                <a:cxn ang="0">
                  <a:pos x="3" y="381"/>
                </a:cxn>
                <a:cxn ang="0">
                  <a:pos x="23" y="354"/>
                </a:cxn>
                <a:cxn ang="0">
                  <a:pos x="58" y="276"/>
                </a:cxn>
                <a:cxn ang="0">
                  <a:pos x="40" y="277"/>
                </a:cxn>
                <a:cxn ang="0">
                  <a:pos x="18" y="282"/>
                </a:cxn>
                <a:cxn ang="0">
                  <a:pos x="3" y="291"/>
                </a:cxn>
                <a:cxn ang="0">
                  <a:pos x="6" y="282"/>
                </a:cxn>
                <a:cxn ang="0">
                  <a:pos x="26" y="271"/>
                </a:cxn>
                <a:cxn ang="0">
                  <a:pos x="53" y="257"/>
                </a:cxn>
                <a:cxn ang="0">
                  <a:pos x="71" y="222"/>
                </a:cxn>
                <a:cxn ang="0">
                  <a:pos x="98" y="147"/>
                </a:cxn>
                <a:cxn ang="0">
                  <a:pos x="60" y="145"/>
                </a:cxn>
                <a:cxn ang="0">
                  <a:pos x="25" y="149"/>
                </a:cxn>
                <a:cxn ang="0">
                  <a:pos x="5" y="157"/>
                </a:cxn>
                <a:cxn ang="0">
                  <a:pos x="8" y="149"/>
                </a:cxn>
                <a:cxn ang="0">
                  <a:pos x="38" y="135"/>
                </a:cxn>
                <a:cxn ang="0">
                  <a:pos x="80" y="122"/>
                </a:cxn>
                <a:cxn ang="0">
                  <a:pos x="106" y="112"/>
                </a:cxn>
                <a:cxn ang="0">
                  <a:pos x="118" y="72"/>
                </a:cxn>
                <a:cxn ang="0">
                  <a:pos x="95" y="62"/>
                </a:cxn>
                <a:cxn ang="0">
                  <a:pos x="65" y="70"/>
                </a:cxn>
                <a:cxn ang="0">
                  <a:pos x="35" y="82"/>
                </a:cxn>
                <a:cxn ang="0">
                  <a:pos x="15" y="92"/>
                </a:cxn>
                <a:cxn ang="0">
                  <a:pos x="3" y="95"/>
                </a:cxn>
                <a:cxn ang="0">
                  <a:pos x="23" y="72"/>
                </a:cxn>
                <a:cxn ang="0">
                  <a:pos x="50" y="44"/>
                </a:cxn>
                <a:cxn ang="0">
                  <a:pos x="73" y="27"/>
                </a:cxn>
                <a:cxn ang="0">
                  <a:pos x="78" y="44"/>
                </a:cxn>
                <a:cxn ang="0">
                  <a:pos x="90" y="57"/>
                </a:cxn>
                <a:cxn ang="0">
                  <a:pos x="113" y="62"/>
                </a:cxn>
                <a:cxn ang="0">
                  <a:pos x="133" y="57"/>
                </a:cxn>
                <a:cxn ang="0">
                  <a:pos x="143" y="34"/>
                </a:cxn>
                <a:cxn ang="0">
                  <a:pos x="165" y="10"/>
                </a:cxn>
                <a:cxn ang="0">
                  <a:pos x="171" y="12"/>
                </a:cxn>
                <a:cxn ang="0">
                  <a:pos x="153" y="42"/>
                </a:cxn>
                <a:cxn ang="0">
                  <a:pos x="170" y="57"/>
                </a:cxn>
              </a:cxnLst>
              <a:rect l="0" t="0" r="r" b="b"/>
              <a:pathLst>
                <a:path w="181" h="381">
                  <a:moveTo>
                    <a:pt x="178" y="54"/>
                  </a:moveTo>
                  <a:lnTo>
                    <a:pt x="168" y="60"/>
                  </a:lnTo>
                  <a:lnTo>
                    <a:pt x="158" y="67"/>
                  </a:lnTo>
                  <a:lnTo>
                    <a:pt x="151" y="77"/>
                  </a:lnTo>
                  <a:lnTo>
                    <a:pt x="148" y="87"/>
                  </a:lnTo>
                  <a:lnTo>
                    <a:pt x="145" y="82"/>
                  </a:lnTo>
                  <a:lnTo>
                    <a:pt x="141" y="79"/>
                  </a:lnTo>
                  <a:lnTo>
                    <a:pt x="140" y="77"/>
                  </a:lnTo>
                  <a:lnTo>
                    <a:pt x="136" y="77"/>
                  </a:lnTo>
                  <a:lnTo>
                    <a:pt x="133" y="82"/>
                  </a:lnTo>
                  <a:lnTo>
                    <a:pt x="130" y="95"/>
                  </a:lnTo>
                  <a:lnTo>
                    <a:pt x="126" y="110"/>
                  </a:lnTo>
                  <a:lnTo>
                    <a:pt x="128" y="120"/>
                  </a:lnTo>
                  <a:lnTo>
                    <a:pt x="136" y="139"/>
                  </a:lnTo>
                  <a:lnTo>
                    <a:pt x="148" y="170"/>
                  </a:lnTo>
                  <a:lnTo>
                    <a:pt x="156" y="202"/>
                  </a:lnTo>
                  <a:lnTo>
                    <a:pt x="160" y="224"/>
                  </a:lnTo>
                  <a:lnTo>
                    <a:pt x="158" y="236"/>
                  </a:lnTo>
                  <a:lnTo>
                    <a:pt x="155" y="241"/>
                  </a:lnTo>
                  <a:lnTo>
                    <a:pt x="151" y="239"/>
                  </a:lnTo>
                  <a:lnTo>
                    <a:pt x="151" y="231"/>
                  </a:lnTo>
                  <a:lnTo>
                    <a:pt x="148" y="212"/>
                  </a:lnTo>
                  <a:lnTo>
                    <a:pt x="140" y="187"/>
                  </a:lnTo>
                  <a:lnTo>
                    <a:pt x="128" y="164"/>
                  </a:lnTo>
                  <a:lnTo>
                    <a:pt x="116" y="150"/>
                  </a:lnTo>
                  <a:lnTo>
                    <a:pt x="106" y="172"/>
                  </a:lnTo>
                  <a:lnTo>
                    <a:pt x="96" y="204"/>
                  </a:lnTo>
                  <a:lnTo>
                    <a:pt x="88" y="234"/>
                  </a:lnTo>
                  <a:lnTo>
                    <a:pt x="86" y="257"/>
                  </a:lnTo>
                  <a:lnTo>
                    <a:pt x="88" y="279"/>
                  </a:lnTo>
                  <a:lnTo>
                    <a:pt x="90" y="304"/>
                  </a:lnTo>
                  <a:lnTo>
                    <a:pt x="90" y="329"/>
                  </a:lnTo>
                  <a:lnTo>
                    <a:pt x="85" y="344"/>
                  </a:lnTo>
                  <a:lnTo>
                    <a:pt x="80" y="349"/>
                  </a:lnTo>
                  <a:lnTo>
                    <a:pt x="78" y="347"/>
                  </a:lnTo>
                  <a:lnTo>
                    <a:pt x="78" y="342"/>
                  </a:lnTo>
                  <a:lnTo>
                    <a:pt x="80" y="332"/>
                  </a:lnTo>
                  <a:lnTo>
                    <a:pt x="81" y="319"/>
                  </a:lnTo>
                  <a:lnTo>
                    <a:pt x="80" y="302"/>
                  </a:lnTo>
                  <a:lnTo>
                    <a:pt x="78" y="287"/>
                  </a:lnTo>
                  <a:lnTo>
                    <a:pt x="75" y="276"/>
                  </a:lnTo>
                  <a:lnTo>
                    <a:pt x="70" y="287"/>
                  </a:lnTo>
                  <a:lnTo>
                    <a:pt x="63" y="301"/>
                  </a:lnTo>
                  <a:lnTo>
                    <a:pt x="56" y="316"/>
                  </a:lnTo>
                  <a:lnTo>
                    <a:pt x="50" y="332"/>
                  </a:lnTo>
                  <a:lnTo>
                    <a:pt x="41" y="347"/>
                  </a:lnTo>
                  <a:lnTo>
                    <a:pt x="33" y="361"/>
                  </a:lnTo>
                  <a:lnTo>
                    <a:pt x="25" y="371"/>
                  </a:lnTo>
                  <a:lnTo>
                    <a:pt x="15" y="377"/>
                  </a:lnTo>
                  <a:lnTo>
                    <a:pt x="6" y="381"/>
                  </a:lnTo>
                  <a:lnTo>
                    <a:pt x="3" y="381"/>
                  </a:lnTo>
                  <a:lnTo>
                    <a:pt x="5" y="376"/>
                  </a:lnTo>
                  <a:lnTo>
                    <a:pt x="11" y="371"/>
                  </a:lnTo>
                  <a:lnTo>
                    <a:pt x="23" y="354"/>
                  </a:lnTo>
                  <a:lnTo>
                    <a:pt x="38" y="326"/>
                  </a:lnTo>
                  <a:lnTo>
                    <a:pt x="51" y="296"/>
                  </a:lnTo>
                  <a:lnTo>
                    <a:pt x="58" y="276"/>
                  </a:lnTo>
                  <a:lnTo>
                    <a:pt x="53" y="276"/>
                  </a:lnTo>
                  <a:lnTo>
                    <a:pt x="46" y="277"/>
                  </a:lnTo>
                  <a:lnTo>
                    <a:pt x="40" y="277"/>
                  </a:lnTo>
                  <a:lnTo>
                    <a:pt x="31" y="279"/>
                  </a:lnTo>
                  <a:lnTo>
                    <a:pt x="25" y="281"/>
                  </a:lnTo>
                  <a:lnTo>
                    <a:pt x="18" y="282"/>
                  </a:lnTo>
                  <a:lnTo>
                    <a:pt x="13" y="286"/>
                  </a:lnTo>
                  <a:lnTo>
                    <a:pt x="8" y="287"/>
                  </a:lnTo>
                  <a:lnTo>
                    <a:pt x="3" y="291"/>
                  </a:lnTo>
                  <a:lnTo>
                    <a:pt x="0" y="291"/>
                  </a:lnTo>
                  <a:lnTo>
                    <a:pt x="1" y="287"/>
                  </a:lnTo>
                  <a:lnTo>
                    <a:pt x="6" y="282"/>
                  </a:lnTo>
                  <a:lnTo>
                    <a:pt x="11" y="279"/>
                  </a:lnTo>
                  <a:lnTo>
                    <a:pt x="18" y="274"/>
                  </a:lnTo>
                  <a:lnTo>
                    <a:pt x="26" y="271"/>
                  </a:lnTo>
                  <a:lnTo>
                    <a:pt x="36" y="266"/>
                  </a:lnTo>
                  <a:lnTo>
                    <a:pt x="45" y="261"/>
                  </a:lnTo>
                  <a:lnTo>
                    <a:pt x="53" y="257"/>
                  </a:lnTo>
                  <a:lnTo>
                    <a:pt x="60" y="252"/>
                  </a:lnTo>
                  <a:lnTo>
                    <a:pt x="65" y="251"/>
                  </a:lnTo>
                  <a:lnTo>
                    <a:pt x="71" y="222"/>
                  </a:lnTo>
                  <a:lnTo>
                    <a:pt x="81" y="191"/>
                  </a:lnTo>
                  <a:lnTo>
                    <a:pt x="91" y="162"/>
                  </a:lnTo>
                  <a:lnTo>
                    <a:pt x="98" y="147"/>
                  </a:lnTo>
                  <a:lnTo>
                    <a:pt x="86" y="145"/>
                  </a:lnTo>
                  <a:lnTo>
                    <a:pt x="73" y="145"/>
                  </a:lnTo>
                  <a:lnTo>
                    <a:pt x="60" y="145"/>
                  </a:lnTo>
                  <a:lnTo>
                    <a:pt x="48" y="145"/>
                  </a:lnTo>
                  <a:lnTo>
                    <a:pt x="35" y="147"/>
                  </a:lnTo>
                  <a:lnTo>
                    <a:pt x="25" y="149"/>
                  </a:lnTo>
                  <a:lnTo>
                    <a:pt x="16" y="152"/>
                  </a:lnTo>
                  <a:lnTo>
                    <a:pt x="11" y="154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8" y="149"/>
                  </a:lnTo>
                  <a:lnTo>
                    <a:pt x="15" y="145"/>
                  </a:lnTo>
                  <a:lnTo>
                    <a:pt x="25" y="140"/>
                  </a:lnTo>
                  <a:lnTo>
                    <a:pt x="38" y="135"/>
                  </a:lnTo>
                  <a:lnTo>
                    <a:pt x="53" y="130"/>
                  </a:lnTo>
                  <a:lnTo>
                    <a:pt x="66" y="127"/>
                  </a:lnTo>
                  <a:lnTo>
                    <a:pt x="80" y="122"/>
                  </a:lnTo>
                  <a:lnTo>
                    <a:pt x="91" y="120"/>
                  </a:lnTo>
                  <a:lnTo>
                    <a:pt x="98" y="119"/>
                  </a:lnTo>
                  <a:lnTo>
                    <a:pt x="106" y="112"/>
                  </a:lnTo>
                  <a:lnTo>
                    <a:pt x="113" y="97"/>
                  </a:lnTo>
                  <a:lnTo>
                    <a:pt x="116" y="82"/>
                  </a:lnTo>
                  <a:lnTo>
                    <a:pt x="118" y="72"/>
                  </a:lnTo>
                  <a:lnTo>
                    <a:pt x="115" y="67"/>
                  </a:lnTo>
                  <a:lnTo>
                    <a:pt x="106" y="64"/>
                  </a:lnTo>
                  <a:lnTo>
                    <a:pt x="95" y="62"/>
                  </a:lnTo>
                  <a:lnTo>
                    <a:pt x="86" y="64"/>
                  </a:lnTo>
                  <a:lnTo>
                    <a:pt x="76" y="67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3" y="79"/>
                  </a:lnTo>
                  <a:lnTo>
                    <a:pt x="35" y="82"/>
                  </a:lnTo>
                  <a:lnTo>
                    <a:pt x="26" y="85"/>
                  </a:lnTo>
                  <a:lnTo>
                    <a:pt x="20" y="89"/>
                  </a:lnTo>
                  <a:lnTo>
                    <a:pt x="15" y="92"/>
                  </a:lnTo>
                  <a:lnTo>
                    <a:pt x="8" y="97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10" y="87"/>
                  </a:lnTo>
                  <a:lnTo>
                    <a:pt x="16" y="80"/>
                  </a:lnTo>
                  <a:lnTo>
                    <a:pt x="23" y="72"/>
                  </a:lnTo>
                  <a:lnTo>
                    <a:pt x="31" y="62"/>
                  </a:lnTo>
                  <a:lnTo>
                    <a:pt x="40" y="52"/>
                  </a:lnTo>
                  <a:lnTo>
                    <a:pt x="50" y="44"/>
                  </a:lnTo>
                  <a:lnTo>
                    <a:pt x="58" y="35"/>
                  </a:lnTo>
                  <a:lnTo>
                    <a:pt x="66" y="30"/>
                  </a:lnTo>
                  <a:lnTo>
                    <a:pt x="73" y="27"/>
                  </a:lnTo>
                  <a:lnTo>
                    <a:pt x="73" y="32"/>
                  </a:lnTo>
                  <a:lnTo>
                    <a:pt x="75" y="37"/>
                  </a:lnTo>
                  <a:lnTo>
                    <a:pt x="78" y="44"/>
                  </a:lnTo>
                  <a:lnTo>
                    <a:pt x="80" y="49"/>
                  </a:lnTo>
                  <a:lnTo>
                    <a:pt x="85" y="54"/>
                  </a:lnTo>
                  <a:lnTo>
                    <a:pt x="90" y="57"/>
                  </a:lnTo>
                  <a:lnTo>
                    <a:pt x="96" y="59"/>
                  </a:lnTo>
                  <a:lnTo>
                    <a:pt x="105" y="60"/>
                  </a:lnTo>
                  <a:lnTo>
                    <a:pt x="113" y="62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3" y="57"/>
                  </a:lnTo>
                  <a:lnTo>
                    <a:pt x="140" y="50"/>
                  </a:lnTo>
                  <a:lnTo>
                    <a:pt x="143" y="42"/>
                  </a:lnTo>
                  <a:lnTo>
                    <a:pt x="143" y="34"/>
                  </a:lnTo>
                  <a:lnTo>
                    <a:pt x="143" y="27"/>
                  </a:lnTo>
                  <a:lnTo>
                    <a:pt x="153" y="17"/>
                  </a:lnTo>
                  <a:lnTo>
                    <a:pt x="165" y="10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71" y="12"/>
                  </a:lnTo>
                  <a:lnTo>
                    <a:pt x="160" y="24"/>
                  </a:lnTo>
                  <a:lnTo>
                    <a:pt x="153" y="34"/>
                  </a:lnTo>
                  <a:lnTo>
                    <a:pt x="153" y="42"/>
                  </a:lnTo>
                  <a:lnTo>
                    <a:pt x="158" y="49"/>
                  </a:lnTo>
                  <a:lnTo>
                    <a:pt x="163" y="55"/>
                  </a:lnTo>
                  <a:lnTo>
                    <a:pt x="170" y="57"/>
                  </a:lnTo>
                  <a:lnTo>
                    <a:pt x="178" y="5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4" name="Freeform 1010"/>
            <p:cNvSpPr>
              <a:spLocks/>
            </p:cNvSpPr>
            <p:nvPr/>
          </p:nvSpPr>
          <p:spPr bwMode="auto">
            <a:xfrm>
              <a:off x="5352" y="4062"/>
              <a:ext cx="1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7" y="12"/>
                </a:cxn>
                <a:cxn ang="0">
                  <a:pos x="29" y="24"/>
                </a:cxn>
                <a:cxn ang="0">
                  <a:pos x="27" y="34"/>
                </a:cxn>
                <a:cxn ang="0">
                  <a:pos x="25" y="45"/>
                </a:cxn>
                <a:cxn ang="0">
                  <a:pos x="24" y="49"/>
                </a:cxn>
                <a:cxn ang="0">
                  <a:pos x="22" y="49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19" y="34"/>
                </a:cxn>
                <a:cxn ang="0">
                  <a:pos x="14" y="22"/>
                </a:cxn>
                <a:cxn ang="0">
                  <a:pos x="7" y="10"/>
                </a:cxn>
                <a:cxn ang="0">
                  <a:pos x="0" y="0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7" y="12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2" y="49"/>
                  </a:lnTo>
                  <a:lnTo>
                    <a:pt x="20" y="47"/>
                  </a:lnTo>
                  <a:lnTo>
                    <a:pt x="20" y="42"/>
                  </a:lnTo>
                  <a:lnTo>
                    <a:pt x="19" y="34"/>
                  </a:lnTo>
                  <a:lnTo>
                    <a:pt x="14" y="22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5" name="Freeform 1011"/>
            <p:cNvSpPr>
              <a:spLocks/>
            </p:cNvSpPr>
            <p:nvPr/>
          </p:nvSpPr>
          <p:spPr bwMode="auto">
            <a:xfrm>
              <a:off x="4984" y="3900"/>
              <a:ext cx="280" cy="168"/>
            </a:xfrm>
            <a:custGeom>
              <a:avLst/>
              <a:gdLst/>
              <a:ahLst/>
              <a:cxnLst>
                <a:cxn ang="0">
                  <a:pos x="502" y="125"/>
                </a:cxn>
                <a:cxn ang="0">
                  <a:pos x="448" y="150"/>
                </a:cxn>
                <a:cxn ang="0">
                  <a:pos x="408" y="225"/>
                </a:cxn>
                <a:cxn ang="0">
                  <a:pos x="362" y="282"/>
                </a:cxn>
                <a:cxn ang="0">
                  <a:pos x="303" y="328"/>
                </a:cxn>
                <a:cxn ang="0">
                  <a:pos x="287" y="330"/>
                </a:cxn>
                <a:cxn ang="0">
                  <a:pos x="323" y="297"/>
                </a:cxn>
                <a:cxn ang="0">
                  <a:pos x="380" y="242"/>
                </a:cxn>
                <a:cxn ang="0">
                  <a:pos x="407" y="185"/>
                </a:cxn>
                <a:cxn ang="0">
                  <a:pos x="403" y="168"/>
                </a:cxn>
                <a:cxn ang="0">
                  <a:pos x="368" y="187"/>
                </a:cxn>
                <a:cxn ang="0">
                  <a:pos x="325" y="208"/>
                </a:cxn>
                <a:cxn ang="0">
                  <a:pos x="265" y="265"/>
                </a:cxn>
                <a:cxn ang="0">
                  <a:pos x="182" y="312"/>
                </a:cxn>
                <a:cxn ang="0">
                  <a:pos x="152" y="313"/>
                </a:cxn>
                <a:cxn ang="0">
                  <a:pos x="220" y="277"/>
                </a:cxn>
                <a:cxn ang="0">
                  <a:pos x="288" y="215"/>
                </a:cxn>
                <a:cxn ang="0">
                  <a:pos x="283" y="200"/>
                </a:cxn>
                <a:cxn ang="0">
                  <a:pos x="245" y="203"/>
                </a:cxn>
                <a:cxn ang="0">
                  <a:pos x="212" y="207"/>
                </a:cxn>
                <a:cxn ang="0">
                  <a:pos x="150" y="237"/>
                </a:cxn>
                <a:cxn ang="0">
                  <a:pos x="68" y="265"/>
                </a:cxn>
                <a:cxn ang="0">
                  <a:pos x="46" y="262"/>
                </a:cxn>
                <a:cxn ang="0">
                  <a:pos x="110" y="242"/>
                </a:cxn>
                <a:cxn ang="0">
                  <a:pos x="167" y="207"/>
                </a:cxn>
                <a:cxn ang="0">
                  <a:pos x="111" y="193"/>
                </a:cxn>
                <a:cxn ang="0">
                  <a:pos x="33" y="203"/>
                </a:cxn>
                <a:cxn ang="0">
                  <a:pos x="0" y="210"/>
                </a:cxn>
                <a:cxn ang="0">
                  <a:pos x="50" y="185"/>
                </a:cxn>
                <a:cxn ang="0">
                  <a:pos x="145" y="172"/>
                </a:cxn>
                <a:cxn ang="0">
                  <a:pos x="137" y="145"/>
                </a:cxn>
                <a:cxn ang="0">
                  <a:pos x="81" y="107"/>
                </a:cxn>
                <a:cxn ang="0">
                  <a:pos x="61" y="87"/>
                </a:cxn>
                <a:cxn ang="0">
                  <a:pos x="120" y="113"/>
                </a:cxn>
                <a:cxn ang="0">
                  <a:pos x="195" y="158"/>
                </a:cxn>
                <a:cxn ang="0">
                  <a:pos x="233" y="168"/>
                </a:cxn>
                <a:cxn ang="0">
                  <a:pos x="277" y="168"/>
                </a:cxn>
                <a:cxn ang="0">
                  <a:pos x="263" y="137"/>
                </a:cxn>
                <a:cxn ang="0">
                  <a:pos x="225" y="97"/>
                </a:cxn>
                <a:cxn ang="0">
                  <a:pos x="197" y="75"/>
                </a:cxn>
                <a:cxn ang="0">
                  <a:pos x="172" y="58"/>
                </a:cxn>
                <a:cxn ang="0">
                  <a:pos x="162" y="36"/>
                </a:cxn>
                <a:cxn ang="0">
                  <a:pos x="228" y="87"/>
                </a:cxn>
                <a:cxn ang="0">
                  <a:pos x="295" y="140"/>
                </a:cxn>
                <a:cxn ang="0">
                  <a:pos x="328" y="157"/>
                </a:cxn>
                <a:cxn ang="0">
                  <a:pos x="365" y="150"/>
                </a:cxn>
                <a:cxn ang="0">
                  <a:pos x="402" y="140"/>
                </a:cxn>
                <a:cxn ang="0">
                  <a:pos x="408" y="123"/>
                </a:cxn>
                <a:cxn ang="0">
                  <a:pos x="363" y="78"/>
                </a:cxn>
                <a:cxn ang="0">
                  <a:pos x="295" y="20"/>
                </a:cxn>
                <a:cxn ang="0">
                  <a:pos x="288" y="3"/>
                </a:cxn>
                <a:cxn ang="0">
                  <a:pos x="355" y="53"/>
                </a:cxn>
                <a:cxn ang="0">
                  <a:pos x="425" y="107"/>
                </a:cxn>
                <a:cxn ang="0">
                  <a:pos x="472" y="105"/>
                </a:cxn>
                <a:cxn ang="0">
                  <a:pos x="545" y="90"/>
                </a:cxn>
                <a:cxn ang="0">
                  <a:pos x="545" y="98"/>
                </a:cxn>
              </a:cxnLst>
              <a:rect l="0" t="0" r="r" b="b"/>
              <a:pathLst>
                <a:path w="559" h="335">
                  <a:moveTo>
                    <a:pt x="535" y="107"/>
                  </a:moveTo>
                  <a:lnTo>
                    <a:pt x="527" y="112"/>
                  </a:lnTo>
                  <a:lnTo>
                    <a:pt x="515" y="118"/>
                  </a:lnTo>
                  <a:lnTo>
                    <a:pt x="502" y="125"/>
                  </a:lnTo>
                  <a:lnTo>
                    <a:pt x="485" y="132"/>
                  </a:lnTo>
                  <a:lnTo>
                    <a:pt x="470" y="138"/>
                  </a:lnTo>
                  <a:lnTo>
                    <a:pt x="457" y="145"/>
                  </a:lnTo>
                  <a:lnTo>
                    <a:pt x="448" y="150"/>
                  </a:lnTo>
                  <a:lnTo>
                    <a:pt x="443" y="155"/>
                  </a:lnTo>
                  <a:lnTo>
                    <a:pt x="437" y="170"/>
                  </a:lnTo>
                  <a:lnTo>
                    <a:pt x="423" y="197"/>
                  </a:lnTo>
                  <a:lnTo>
                    <a:pt x="408" y="225"/>
                  </a:lnTo>
                  <a:lnTo>
                    <a:pt x="395" y="247"/>
                  </a:lnTo>
                  <a:lnTo>
                    <a:pt x="387" y="257"/>
                  </a:lnTo>
                  <a:lnTo>
                    <a:pt x="375" y="268"/>
                  </a:lnTo>
                  <a:lnTo>
                    <a:pt x="362" y="282"/>
                  </a:lnTo>
                  <a:lnTo>
                    <a:pt x="345" y="295"/>
                  </a:lnTo>
                  <a:lnTo>
                    <a:pt x="330" y="308"/>
                  </a:lnTo>
                  <a:lnTo>
                    <a:pt x="317" y="320"/>
                  </a:lnTo>
                  <a:lnTo>
                    <a:pt x="303" y="328"/>
                  </a:lnTo>
                  <a:lnTo>
                    <a:pt x="295" y="333"/>
                  </a:lnTo>
                  <a:lnTo>
                    <a:pt x="287" y="335"/>
                  </a:lnTo>
                  <a:lnTo>
                    <a:pt x="283" y="333"/>
                  </a:lnTo>
                  <a:lnTo>
                    <a:pt x="287" y="330"/>
                  </a:lnTo>
                  <a:lnTo>
                    <a:pt x="292" y="325"/>
                  </a:lnTo>
                  <a:lnTo>
                    <a:pt x="298" y="320"/>
                  </a:lnTo>
                  <a:lnTo>
                    <a:pt x="308" y="310"/>
                  </a:lnTo>
                  <a:lnTo>
                    <a:pt x="323" y="297"/>
                  </a:lnTo>
                  <a:lnTo>
                    <a:pt x="338" y="283"/>
                  </a:lnTo>
                  <a:lnTo>
                    <a:pt x="353" y="268"/>
                  </a:lnTo>
                  <a:lnTo>
                    <a:pt x="368" y="255"/>
                  </a:lnTo>
                  <a:lnTo>
                    <a:pt x="380" y="242"/>
                  </a:lnTo>
                  <a:lnTo>
                    <a:pt x="387" y="233"/>
                  </a:lnTo>
                  <a:lnTo>
                    <a:pt x="395" y="218"/>
                  </a:lnTo>
                  <a:lnTo>
                    <a:pt x="402" y="200"/>
                  </a:lnTo>
                  <a:lnTo>
                    <a:pt x="407" y="185"/>
                  </a:lnTo>
                  <a:lnTo>
                    <a:pt x="410" y="173"/>
                  </a:lnTo>
                  <a:lnTo>
                    <a:pt x="410" y="168"/>
                  </a:lnTo>
                  <a:lnTo>
                    <a:pt x="408" y="167"/>
                  </a:lnTo>
                  <a:lnTo>
                    <a:pt x="403" y="168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78" y="182"/>
                  </a:lnTo>
                  <a:lnTo>
                    <a:pt x="368" y="187"/>
                  </a:lnTo>
                  <a:lnTo>
                    <a:pt x="357" y="193"/>
                  </a:lnTo>
                  <a:lnTo>
                    <a:pt x="345" y="200"/>
                  </a:lnTo>
                  <a:lnTo>
                    <a:pt x="333" y="205"/>
                  </a:lnTo>
                  <a:lnTo>
                    <a:pt x="325" y="208"/>
                  </a:lnTo>
                  <a:lnTo>
                    <a:pt x="318" y="210"/>
                  </a:lnTo>
                  <a:lnTo>
                    <a:pt x="305" y="230"/>
                  </a:lnTo>
                  <a:lnTo>
                    <a:pt x="287" y="248"/>
                  </a:lnTo>
                  <a:lnTo>
                    <a:pt x="265" y="265"/>
                  </a:lnTo>
                  <a:lnTo>
                    <a:pt x="242" y="282"/>
                  </a:lnTo>
                  <a:lnTo>
                    <a:pt x="218" y="295"/>
                  </a:lnTo>
                  <a:lnTo>
                    <a:pt x="198" y="305"/>
                  </a:lnTo>
                  <a:lnTo>
                    <a:pt x="182" y="312"/>
                  </a:lnTo>
                  <a:lnTo>
                    <a:pt x="170" y="315"/>
                  </a:lnTo>
                  <a:lnTo>
                    <a:pt x="157" y="317"/>
                  </a:lnTo>
                  <a:lnTo>
                    <a:pt x="150" y="317"/>
                  </a:lnTo>
                  <a:lnTo>
                    <a:pt x="152" y="313"/>
                  </a:lnTo>
                  <a:lnTo>
                    <a:pt x="162" y="310"/>
                  </a:lnTo>
                  <a:lnTo>
                    <a:pt x="178" y="302"/>
                  </a:lnTo>
                  <a:lnTo>
                    <a:pt x="198" y="290"/>
                  </a:lnTo>
                  <a:lnTo>
                    <a:pt x="220" y="277"/>
                  </a:lnTo>
                  <a:lnTo>
                    <a:pt x="240" y="260"/>
                  </a:lnTo>
                  <a:lnTo>
                    <a:pt x="260" y="243"/>
                  </a:lnTo>
                  <a:lnTo>
                    <a:pt x="277" y="228"/>
                  </a:lnTo>
                  <a:lnTo>
                    <a:pt x="288" y="215"/>
                  </a:lnTo>
                  <a:lnTo>
                    <a:pt x="293" y="205"/>
                  </a:lnTo>
                  <a:lnTo>
                    <a:pt x="293" y="202"/>
                  </a:lnTo>
                  <a:lnTo>
                    <a:pt x="290" y="200"/>
                  </a:lnTo>
                  <a:lnTo>
                    <a:pt x="283" y="200"/>
                  </a:lnTo>
                  <a:lnTo>
                    <a:pt x="272" y="200"/>
                  </a:lnTo>
                  <a:lnTo>
                    <a:pt x="263" y="200"/>
                  </a:lnTo>
                  <a:lnTo>
                    <a:pt x="255" y="202"/>
                  </a:lnTo>
                  <a:lnTo>
                    <a:pt x="245" y="203"/>
                  </a:lnTo>
                  <a:lnTo>
                    <a:pt x="237" y="203"/>
                  </a:lnTo>
                  <a:lnTo>
                    <a:pt x="227" y="205"/>
                  </a:lnTo>
                  <a:lnTo>
                    <a:pt x="218" y="207"/>
                  </a:lnTo>
                  <a:lnTo>
                    <a:pt x="212" y="207"/>
                  </a:lnTo>
                  <a:lnTo>
                    <a:pt x="207" y="207"/>
                  </a:lnTo>
                  <a:lnTo>
                    <a:pt x="192" y="217"/>
                  </a:lnTo>
                  <a:lnTo>
                    <a:pt x="172" y="227"/>
                  </a:lnTo>
                  <a:lnTo>
                    <a:pt x="150" y="237"/>
                  </a:lnTo>
                  <a:lnTo>
                    <a:pt x="126" y="245"/>
                  </a:lnTo>
                  <a:lnTo>
                    <a:pt x="103" y="253"/>
                  </a:lnTo>
                  <a:lnTo>
                    <a:pt x="83" y="260"/>
                  </a:lnTo>
                  <a:lnTo>
                    <a:pt x="68" y="265"/>
                  </a:lnTo>
                  <a:lnTo>
                    <a:pt x="58" y="268"/>
                  </a:lnTo>
                  <a:lnTo>
                    <a:pt x="48" y="270"/>
                  </a:lnTo>
                  <a:lnTo>
                    <a:pt x="43" y="267"/>
                  </a:lnTo>
                  <a:lnTo>
                    <a:pt x="46" y="262"/>
                  </a:lnTo>
                  <a:lnTo>
                    <a:pt x="60" y="257"/>
                  </a:lnTo>
                  <a:lnTo>
                    <a:pt x="75" y="253"/>
                  </a:lnTo>
                  <a:lnTo>
                    <a:pt x="91" y="248"/>
                  </a:lnTo>
                  <a:lnTo>
                    <a:pt x="110" y="242"/>
                  </a:lnTo>
                  <a:lnTo>
                    <a:pt x="126" y="233"/>
                  </a:lnTo>
                  <a:lnTo>
                    <a:pt x="143" y="225"/>
                  </a:lnTo>
                  <a:lnTo>
                    <a:pt x="157" y="215"/>
                  </a:lnTo>
                  <a:lnTo>
                    <a:pt x="167" y="207"/>
                  </a:lnTo>
                  <a:lnTo>
                    <a:pt x="173" y="198"/>
                  </a:lnTo>
                  <a:lnTo>
                    <a:pt x="155" y="195"/>
                  </a:lnTo>
                  <a:lnTo>
                    <a:pt x="135" y="193"/>
                  </a:lnTo>
                  <a:lnTo>
                    <a:pt x="111" y="193"/>
                  </a:lnTo>
                  <a:lnTo>
                    <a:pt x="90" y="195"/>
                  </a:lnTo>
                  <a:lnTo>
                    <a:pt x="68" y="198"/>
                  </a:lnTo>
                  <a:lnTo>
                    <a:pt x="48" y="202"/>
                  </a:lnTo>
                  <a:lnTo>
                    <a:pt x="33" y="203"/>
                  </a:lnTo>
                  <a:lnTo>
                    <a:pt x="21" y="207"/>
                  </a:lnTo>
                  <a:lnTo>
                    <a:pt x="8" y="210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8" y="203"/>
                  </a:lnTo>
                  <a:lnTo>
                    <a:pt x="18" y="198"/>
                  </a:lnTo>
                  <a:lnTo>
                    <a:pt x="31" y="192"/>
                  </a:lnTo>
                  <a:lnTo>
                    <a:pt x="50" y="185"/>
                  </a:lnTo>
                  <a:lnTo>
                    <a:pt x="71" y="180"/>
                  </a:lnTo>
                  <a:lnTo>
                    <a:pt x="95" y="175"/>
                  </a:lnTo>
                  <a:lnTo>
                    <a:pt x="120" y="172"/>
                  </a:lnTo>
                  <a:lnTo>
                    <a:pt x="145" y="172"/>
                  </a:lnTo>
                  <a:lnTo>
                    <a:pt x="168" y="175"/>
                  </a:lnTo>
                  <a:lnTo>
                    <a:pt x="162" y="167"/>
                  </a:lnTo>
                  <a:lnTo>
                    <a:pt x="150" y="155"/>
                  </a:lnTo>
                  <a:lnTo>
                    <a:pt x="137" y="145"/>
                  </a:lnTo>
                  <a:lnTo>
                    <a:pt x="121" y="133"/>
                  </a:lnTo>
                  <a:lnTo>
                    <a:pt x="106" y="123"/>
                  </a:lnTo>
                  <a:lnTo>
                    <a:pt x="93" y="115"/>
                  </a:lnTo>
                  <a:lnTo>
                    <a:pt x="81" y="107"/>
                  </a:lnTo>
                  <a:lnTo>
                    <a:pt x="73" y="102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1" y="87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101" y="103"/>
                  </a:lnTo>
                  <a:lnTo>
                    <a:pt x="120" y="113"/>
                  </a:lnTo>
                  <a:lnTo>
                    <a:pt x="142" y="125"/>
                  </a:lnTo>
                  <a:lnTo>
                    <a:pt x="162" y="137"/>
                  </a:lnTo>
                  <a:lnTo>
                    <a:pt x="180" y="148"/>
                  </a:lnTo>
                  <a:lnTo>
                    <a:pt x="195" y="158"/>
                  </a:lnTo>
                  <a:lnTo>
                    <a:pt x="203" y="167"/>
                  </a:lnTo>
                  <a:lnTo>
                    <a:pt x="212" y="167"/>
                  </a:lnTo>
                  <a:lnTo>
                    <a:pt x="222" y="168"/>
                  </a:lnTo>
                  <a:lnTo>
                    <a:pt x="233" y="168"/>
                  </a:lnTo>
                  <a:lnTo>
                    <a:pt x="245" y="168"/>
                  </a:lnTo>
                  <a:lnTo>
                    <a:pt x="257" y="168"/>
                  </a:lnTo>
                  <a:lnTo>
                    <a:pt x="268" y="168"/>
                  </a:lnTo>
                  <a:lnTo>
                    <a:pt x="277" y="168"/>
                  </a:lnTo>
                  <a:lnTo>
                    <a:pt x="283" y="168"/>
                  </a:lnTo>
                  <a:lnTo>
                    <a:pt x="280" y="158"/>
                  </a:lnTo>
                  <a:lnTo>
                    <a:pt x="272" y="148"/>
                  </a:lnTo>
                  <a:lnTo>
                    <a:pt x="263" y="137"/>
                  </a:lnTo>
                  <a:lnTo>
                    <a:pt x="253" y="125"/>
                  </a:lnTo>
                  <a:lnTo>
                    <a:pt x="243" y="115"/>
                  </a:lnTo>
                  <a:lnTo>
                    <a:pt x="233" y="105"/>
                  </a:lnTo>
                  <a:lnTo>
                    <a:pt x="225" y="97"/>
                  </a:lnTo>
                  <a:lnTo>
                    <a:pt x="218" y="90"/>
                  </a:lnTo>
                  <a:lnTo>
                    <a:pt x="212" y="85"/>
                  </a:lnTo>
                  <a:lnTo>
                    <a:pt x="205" y="80"/>
                  </a:lnTo>
                  <a:lnTo>
                    <a:pt x="197" y="75"/>
                  </a:lnTo>
                  <a:lnTo>
                    <a:pt x="190" y="70"/>
                  </a:lnTo>
                  <a:lnTo>
                    <a:pt x="183" y="66"/>
                  </a:lnTo>
                  <a:lnTo>
                    <a:pt x="177" y="61"/>
                  </a:lnTo>
                  <a:lnTo>
                    <a:pt x="172" y="58"/>
                  </a:lnTo>
                  <a:lnTo>
                    <a:pt x="167" y="55"/>
                  </a:lnTo>
                  <a:lnTo>
                    <a:pt x="160" y="46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78" y="48"/>
                  </a:lnTo>
                  <a:lnTo>
                    <a:pt x="192" y="58"/>
                  </a:lnTo>
                  <a:lnTo>
                    <a:pt x="208" y="71"/>
                  </a:lnTo>
                  <a:lnTo>
                    <a:pt x="228" y="87"/>
                  </a:lnTo>
                  <a:lnTo>
                    <a:pt x="247" y="102"/>
                  </a:lnTo>
                  <a:lnTo>
                    <a:pt x="265" y="117"/>
                  </a:lnTo>
                  <a:lnTo>
                    <a:pt x="282" y="130"/>
                  </a:lnTo>
                  <a:lnTo>
                    <a:pt x="295" y="140"/>
                  </a:lnTo>
                  <a:lnTo>
                    <a:pt x="303" y="148"/>
                  </a:lnTo>
                  <a:lnTo>
                    <a:pt x="312" y="157"/>
                  </a:lnTo>
                  <a:lnTo>
                    <a:pt x="320" y="158"/>
                  </a:lnTo>
                  <a:lnTo>
                    <a:pt x="328" y="157"/>
                  </a:lnTo>
                  <a:lnTo>
                    <a:pt x="338" y="155"/>
                  </a:lnTo>
                  <a:lnTo>
                    <a:pt x="345" y="153"/>
                  </a:lnTo>
                  <a:lnTo>
                    <a:pt x="355" y="152"/>
                  </a:lnTo>
                  <a:lnTo>
                    <a:pt x="365" y="150"/>
                  </a:lnTo>
                  <a:lnTo>
                    <a:pt x="375" y="147"/>
                  </a:lnTo>
                  <a:lnTo>
                    <a:pt x="387" y="145"/>
                  </a:lnTo>
                  <a:lnTo>
                    <a:pt x="395" y="143"/>
                  </a:lnTo>
                  <a:lnTo>
                    <a:pt x="402" y="140"/>
                  </a:lnTo>
                  <a:lnTo>
                    <a:pt x="407" y="138"/>
                  </a:lnTo>
                  <a:lnTo>
                    <a:pt x="412" y="133"/>
                  </a:lnTo>
                  <a:lnTo>
                    <a:pt x="412" y="128"/>
                  </a:lnTo>
                  <a:lnTo>
                    <a:pt x="408" y="123"/>
                  </a:lnTo>
                  <a:lnTo>
                    <a:pt x="400" y="113"/>
                  </a:lnTo>
                  <a:lnTo>
                    <a:pt x="392" y="105"/>
                  </a:lnTo>
                  <a:lnTo>
                    <a:pt x="378" y="93"/>
                  </a:lnTo>
                  <a:lnTo>
                    <a:pt x="363" y="78"/>
                  </a:lnTo>
                  <a:lnTo>
                    <a:pt x="345" y="61"/>
                  </a:lnTo>
                  <a:lnTo>
                    <a:pt x="327" y="46"/>
                  </a:lnTo>
                  <a:lnTo>
                    <a:pt x="310" y="31"/>
                  </a:lnTo>
                  <a:lnTo>
                    <a:pt x="295" y="20"/>
                  </a:lnTo>
                  <a:lnTo>
                    <a:pt x="285" y="13"/>
                  </a:lnTo>
                  <a:lnTo>
                    <a:pt x="275" y="5"/>
                  </a:lnTo>
                  <a:lnTo>
                    <a:pt x="278" y="0"/>
                  </a:lnTo>
                  <a:lnTo>
                    <a:pt x="288" y="3"/>
                  </a:lnTo>
                  <a:lnTo>
                    <a:pt x="307" y="13"/>
                  </a:lnTo>
                  <a:lnTo>
                    <a:pt x="318" y="23"/>
                  </a:lnTo>
                  <a:lnTo>
                    <a:pt x="335" y="38"/>
                  </a:lnTo>
                  <a:lnTo>
                    <a:pt x="355" y="53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12" y="97"/>
                  </a:lnTo>
                  <a:lnTo>
                    <a:pt x="425" y="107"/>
                  </a:lnTo>
                  <a:lnTo>
                    <a:pt x="432" y="110"/>
                  </a:lnTo>
                  <a:lnTo>
                    <a:pt x="440" y="110"/>
                  </a:lnTo>
                  <a:lnTo>
                    <a:pt x="453" y="108"/>
                  </a:lnTo>
                  <a:lnTo>
                    <a:pt x="472" y="105"/>
                  </a:lnTo>
                  <a:lnTo>
                    <a:pt x="492" y="102"/>
                  </a:lnTo>
                  <a:lnTo>
                    <a:pt x="512" y="97"/>
                  </a:lnTo>
                  <a:lnTo>
                    <a:pt x="530" y="93"/>
                  </a:lnTo>
                  <a:lnTo>
                    <a:pt x="545" y="90"/>
                  </a:lnTo>
                  <a:lnTo>
                    <a:pt x="554" y="90"/>
                  </a:lnTo>
                  <a:lnTo>
                    <a:pt x="559" y="92"/>
                  </a:lnTo>
                  <a:lnTo>
                    <a:pt x="555" y="93"/>
                  </a:lnTo>
                  <a:lnTo>
                    <a:pt x="545" y="98"/>
                  </a:lnTo>
                  <a:lnTo>
                    <a:pt x="535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6" name="Freeform 1012"/>
            <p:cNvSpPr>
              <a:spLocks/>
            </p:cNvSpPr>
            <p:nvPr/>
          </p:nvSpPr>
          <p:spPr bwMode="auto">
            <a:xfrm>
              <a:off x="5139" y="3738"/>
              <a:ext cx="183" cy="184"/>
            </a:xfrm>
            <a:custGeom>
              <a:avLst/>
              <a:gdLst/>
              <a:ahLst/>
              <a:cxnLst>
                <a:cxn ang="0">
                  <a:pos x="341" y="351"/>
                </a:cxn>
                <a:cxn ang="0">
                  <a:pos x="317" y="331"/>
                </a:cxn>
                <a:cxn ang="0">
                  <a:pos x="294" y="322"/>
                </a:cxn>
                <a:cxn ang="0">
                  <a:pos x="222" y="327"/>
                </a:cxn>
                <a:cxn ang="0">
                  <a:pos x="142" y="324"/>
                </a:cxn>
                <a:cxn ang="0">
                  <a:pos x="99" y="307"/>
                </a:cxn>
                <a:cxn ang="0">
                  <a:pos x="125" y="309"/>
                </a:cxn>
                <a:cxn ang="0">
                  <a:pos x="180" y="312"/>
                </a:cxn>
                <a:cxn ang="0">
                  <a:pos x="249" y="311"/>
                </a:cxn>
                <a:cxn ang="0">
                  <a:pos x="269" y="297"/>
                </a:cxn>
                <a:cxn ang="0">
                  <a:pos x="237" y="279"/>
                </a:cxn>
                <a:cxn ang="0">
                  <a:pos x="209" y="264"/>
                </a:cxn>
                <a:cxn ang="0">
                  <a:pos x="159" y="259"/>
                </a:cxn>
                <a:cxn ang="0">
                  <a:pos x="77" y="242"/>
                </a:cxn>
                <a:cxn ang="0">
                  <a:pos x="24" y="216"/>
                </a:cxn>
                <a:cxn ang="0">
                  <a:pos x="22" y="202"/>
                </a:cxn>
                <a:cxn ang="0">
                  <a:pos x="64" y="221"/>
                </a:cxn>
                <a:cxn ang="0">
                  <a:pos x="129" y="237"/>
                </a:cxn>
                <a:cxn ang="0">
                  <a:pos x="180" y="241"/>
                </a:cxn>
                <a:cxn ang="0">
                  <a:pos x="139" y="204"/>
                </a:cxn>
                <a:cxn ang="0">
                  <a:pos x="102" y="189"/>
                </a:cxn>
                <a:cxn ang="0">
                  <a:pos x="40" y="166"/>
                </a:cxn>
                <a:cxn ang="0">
                  <a:pos x="0" y="109"/>
                </a:cxn>
                <a:cxn ang="0">
                  <a:pos x="37" y="141"/>
                </a:cxn>
                <a:cxn ang="0">
                  <a:pos x="82" y="164"/>
                </a:cxn>
                <a:cxn ang="0">
                  <a:pos x="95" y="149"/>
                </a:cxn>
                <a:cxn ang="0">
                  <a:pos x="52" y="92"/>
                </a:cxn>
                <a:cxn ang="0">
                  <a:pos x="24" y="54"/>
                </a:cxn>
                <a:cxn ang="0">
                  <a:pos x="17" y="27"/>
                </a:cxn>
                <a:cxn ang="0">
                  <a:pos x="20" y="17"/>
                </a:cxn>
                <a:cxn ang="0">
                  <a:pos x="69" y="90"/>
                </a:cxn>
                <a:cxn ang="0">
                  <a:pos x="115" y="154"/>
                </a:cxn>
                <a:cxn ang="0">
                  <a:pos x="135" y="159"/>
                </a:cxn>
                <a:cxn ang="0">
                  <a:pos x="132" y="124"/>
                </a:cxn>
                <a:cxn ang="0">
                  <a:pos x="110" y="49"/>
                </a:cxn>
                <a:cxn ang="0">
                  <a:pos x="119" y="45"/>
                </a:cxn>
                <a:cxn ang="0">
                  <a:pos x="145" y="114"/>
                </a:cxn>
                <a:cxn ang="0">
                  <a:pos x="160" y="191"/>
                </a:cxn>
                <a:cxn ang="0">
                  <a:pos x="189" y="216"/>
                </a:cxn>
                <a:cxn ang="0">
                  <a:pos x="209" y="231"/>
                </a:cxn>
                <a:cxn ang="0">
                  <a:pos x="219" y="237"/>
                </a:cxn>
                <a:cxn ang="0">
                  <a:pos x="227" y="204"/>
                </a:cxn>
                <a:cxn ang="0">
                  <a:pos x="199" y="97"/>
                </a:cxn>
                <a:cxn ang="0">
                  <a:pos x="199" y="80"/>
                </a:cxn>
                <a:cxn ang="0">
                  <a:pos x="219" y="112"/>
                </a:cxn>
                <a:cxn ang="0">
                  <a:pos x="241" y="174"/>
                </a:cxn>
                <a:cxn ang="0">
                  <a:pos x="237" y="251"/>
                </a:cxn>
                <a:cxn ang="0">
                  <a:pos x="259" y="271"/>
                </a:cxn>
                <a:cxn ang="0">
                  <a:pos x="282" y="284"/>
                </a:cxn>
                <a:cxn ang="0">
                  <a:pos x="299" y="277"/>
                </a:cxn>
                <a:cxn ang="0">
                  <a:pos x="297" y="211"/>
                </a:cxn>
                <a:cxn ang="0">
                  <a:pos x="291" y="137"/>
                </a:cxn>
                <a:cxn ang="0">
                  <a:pos x="292" y="119"/>
                </a:cxn>
                <a:cxn ang="0">
                  <a:pos x="307" y="179"/>
                </a:cxn>
                <a:cxn ang="0">
                  <a:pos x="316" y="299"/>
                </a:cxn>
                <a:cxn ang="0">
                  <a:pos x="342" y="332"/>
                </a:cxn>
                <a:cxn ang="0">
                  <a:pos x="361" y="356"/>
                </a:cxn>
                <a:cxn ang="0">
                  <a:pos x="367" y="367"/>
                </a:cxn>
                <a:cxn ang="0">
                  <a:pos x="354" y="362"/>
                </a:cxn>
              </a:cxnLst>
              <a:rect l="0" t="0" r="r" b="b"/>
              <a:pathLst>
                <a:path w="367" h="369">
                  <a:moveTo>
                    <a:pt x="354" y="362"/>
                  </a:moveTo>
                  <a:lnTo>
                    <a:pt x="347" y="357"/>
                  </a:lnTo>
                  <a:lnTo>
                    <a:pt x="341" y="351"/>
                  </a:lnTo>
                  <a:lnTo>
                    <a:pt x="332" y="344"/>
                  </a:lnTo>
                  <a:lnTo>
                    <a:pt x="326" y="337"/>
                  </a:lnTo>
                  <a:lnTo>
                    <a:pt x="317" y="331"/>
                  </a:lnTo>
                  <a:lnTo>
                    <a:pt x="309" y="326"/>
                  </a:lnTo>
                  <a:lnTo>
                    <a:pt x="302" y="322"/>
                  </a:lnTo>
                  <a:lnTo>
                    <a:pt x="294" y="322"/>
                  </a:lnTo>
                  <a:lnTo>
                    <a:pt x="274" y="326"/>
                  </a:lnTo>
                  <a:lnTo>
                    <a:pt x="251" y="327"/>
                  </a:lnTo>
                  <a:lnTo>
                    <a:pt x="222" y="327"/>
                  </a:lnTo>
                  <a:lnTo>
                    <a:pt x="194" y="327"/>
                  </a:lnTo>
                  <a:lnTo>
                    <a:pt x="165" y="327"/>
                  </a:lnTo>
                  <a:lnTo>
                    <a:pt x="142" y="324"/>
                  </a:lnTo>
                  <a:lnTo>
                    <a:pt x="122" y="321"/>
                  </a:lnTo>
                  <a:lnTo>
                    <a:pt x="109" y="316"/>
                  </a:lnTo>
                  <a:lnTo>
                    <a:pt x="99" y="307"/>
                  </a:lnTo>
                  <a:lnTo>
                    <a:pt x="99" y="304"/>
                  </a:lnTo>
                  <a:lnTo>
                    <a:pt x="109" y="306"/>
                  </a:lnTo>
                  <a:lnTo>
                    <a:pt x="125" y="309"/>
                  </a:lnTo>
                  <a:lnTo>
                    <a:pt x="139" y="311"/>
                  </a:lnTo>
                  <a:lnTo>
                    <a:pt x="157" y="312"/>
                  </a:lnTo>
                  <a:lnTo>
                    <a:pt x="180" y="312"/>
                  </a:lnTo>
                  <a:lnTo>
                    <a:pt x="204" y="312"/>
                  </a:lnTo>
                  <a:lnTo>
                    <a:pt x="227" y="312"/>
                  </a:lnTo>
                  <a:lnTo>
                    <a:pt x="249" y="311"/>
                  </a:lnTo>
                  <a:lnTo>
                    <a:pt x="266" y="307"/>
                  </a:lnTo>
                  <a:lnTo>
                    <a:pt x="276" y="304"/>
                  </a:lnTo>
                  <a:lnTo>
                    <a:pt x="269" y="297"/>
                  </a:lnTo>
                  <a:lnTo>
                    <a:pt x="259" y="292"/>
                  </a:lnTo>
                  <a:lnTo>
                    <a:pt x="249" y="286"/>
                  </a:lnTo>
                  <a:lnTo>
                    <a:pt x="237" y="279"/>
                  </a:lnTo>
                  <a:lnTo>
                    <a:pt x="227" y="274"/>
                  </a:lnTo>
                  <a:lnTo>
                    <a:pt x="217" y="269"/>
                  </a:lnTo>
                  <a:lnTo>
                    <a:pt x="209" y="264"/>
                  </a:lnTo>
                  <a:lnTo>
                    <a:pt x="204" y="261"/>
                  </a:lnTo>
                  <a:lnTo>
                    <a:pt x="184" y="262"/>
                  </a:lnTo>
                  <a:lnTo>
                    <a:pt x="159" y="259"/>
                  </a:lnTo>
                  <a:lnTo>
                    <a:pt x="130" y="256"/>
                  </a:lnTo>
                  <a:lnTo>
                    <a:pt x="104" y="249"/>
                  </a:lnTo>
                  <a:lnTo>
                    <a:pt x="77" y="242"/>
                  </a:lnTo>
                  <a:lnTo>
                    <a:pt x="54" y="234"/>
                  </a:lnTo>
                  <a:lnTo>
                    <a:pt x="35" y="224"/>
                  </a:lnTo>
                  <a:lnTo>
                    <a:pt x="24" y="216"/>
                  </a:lnTo>
                  <a:lnTo>
                    <a:pt x="15" y="204"/>
                  </a:lnTo>
                  <a:lnTo>
                    <a:pt x="15" y="199"/>
                  </a:lnTo>
                  <a:lnTo>
                    <a:pt x="22" y="202"/>
                  </a:lnTo>
                  <a:lnTo>
                    <a:pt x="35" y="209"/>
                  </a:lnTo>
                  <a:lnTo>
                    <a:pt x="47" y="214"/>
                  </a:lnTo>
                  <a:lnTo>
                    <a:pt x="64" y="221"/>
                  </a:lnTo>
                  <a:lnTo>
                    <a:pt x="84" y="227"/>
                  </a:lnTo>
                  <a:lnTo>
                    <a:pt x="105" y="232"/>
                  </a:lnTo>
                  <a:lnTo>
                    <a:pt x="129" y="237"/>
                  </a:lnTo>
                  <a:lnTo>
                    <a:pt x="149" y="241"/>
                  </a:lnTo>
                  <a:lnTo>
                    <a:pt x="167" y="242"/>
                  </a:lnTo>
                  <a:lnTo>
                    <a:pt x="180" y="241"/>
                  </a:lnTo>
                  <a:lnTo>
                    <a:pt x="164" y="224"/>
                  </a:lnTo>
                  <a:lnTo>
                    <a:pt x="149" y="212"/>
                  </a:lnTo>
                  <a:lnTo>
                    <a:pt x="139" y="204"/>
                  </a:lnTo>
                  <a:lnTo>
                    <a:pt x="134" y="196"/>
                  </a:lnTo>
                  <a:lnTo>
                    <a:pt x="120" y="192"/>
                  </a:lnTo>
                  <a:lnTo>
                    <a:pt x="102" y="189"/>
                  </a:lnTo>
                  <a:lnTo>
                    <a:pt x="82" y="184"/>
                  </a:lnTo>
                  <a:lnTo>
                    <a:pt x="62" y="176"/>
                  </a:lnTo>
                  <a:lnTo>
                    <a:pt x="40" y="166"/>
                  </a:lnTo>
                  <a:lnTo>
                    <a:pt x="22" y="151"/>
                  </a:lnTo>
                  <a:lnTo>
                    <a:pt x="9" y="132"/>
                  </a:lnTo>
                  <a:lnTo>
                    <a:pt x="0" y="109"/>
                  </a:lnTo>
                  <a:lnTo>
                    <a:pt x="10" y="119"/>
                  </a:lnTo>
                  <a:lnTo>
                    <a:pt x="24" y="131"/>
                  </a:lnTo>
                  <a:lnTo>
                    <a:pt x="37" y="141"/>
                  </a:lnTo>
                  <a:lnTo>
                    <a:pt x="50" y="151"/>
                  </a:lnTo>
                  <a:lnTo>
                    <a:pt x="65" y="159"/>
                  </a:lnTo>
                  <a:lnTo>
                    <a:pt x="82" y="164"/>
                  </a:lnTo>
                  <a:lnTo>
                    <a:pt x="95" y="167"/>
                  </a:lnTo>
                  <a:lnTo>
                    <a:pt x="110" y="169"/>
                  </a:lnTo>
                  <a:lnTo>
                    <a:pt x="95" y="149"/>
                  </a:lnTo>
                  <a:lnTo>
                    <a:pt x="80" y="129"/>
                  </a:lnTo>
                  <a:lnTo>
                    <a:pt x="65" y="111"/>
                  </a:lnTo>
                  <a:lnTo>
                    <a:pt x="52" y="92"/>
                  </a:lnTo>
                  <a:lnTo>
                    <a:pt x="39" y="77"/>
                  </a:lnTo>
                  <a:lnTo>
                    <a:pt x="30" y="64"/>
                  </a:lnTo>
                  <a:lnTo>
                    <a:pt x="24" y="54"/>
                  </a:lnTo>
                  <a:lnTo>
                    <a:pt x="20" y="49"/>
                  </a:lnTo>
                  <a:lnTo>
                    <a:pt x="19" y="39"/>
                  </a:lnTo>
                  <a:lnTo>
                    <a:pt x="17" y="27"/>
                  </a:lnTo>
                  <a:lnTo>
                    <a:pt x="15" y="12"/>
                  </a:lnTo>
                  <a:lnTo>
                    <a:pt x="12" y="0"/>
                  </a:lnTo>
                  <a:lnTo>
                    <a:pt x="20" y="17"/>
                  </a:lnTo>
                  <a:lnTo>
                    <a:pt x="34" y="39"/>
                  </a:lnTo>
                  <a:lnTo>
                    <a:pt x="50" y="64"/>
                  </a:lnTo>
                  <a:lnTo>
                    <a:pt x="69" y="90"/>
                  </a:lnTo>
                  <a:lnTo>
                    <a:pt x="85" y="116"/>
                  </a:lnTo>
                  <a:lnTo>
                    <a:pt x="102" y="139"/>
                  </a:lnTo>
                  <a:lnTo>
                    <a:pt x="115" y="154"/>
                  </a:lnTo>
                  <a:lnTo>
                    <a:pt x="124" y="162"/>
                  </a:lnTo>
                  <a:lnTo>
                    <a:pt x="132" y="164"/>
                  </a:lnTo>
                  <a:lnTo>
                    <a:pt x="135" y="159"/>
                  </a:lnTo>
                  <a:lnTo>
                    <a:pt x="135" y="152"/>
                  </a:lnTo>
                  <a:lnTo>
                    <a:pt x="135" y="142"/>
                  </a:lnTo>
                  <a:lnTo>
                    <a:pt x="132" y="124"/>
                  </a:lnTo>
                  <a:lnTo>
                    <a:pt x="124" y="95"/>
                  </a:lnTo>
                  <a:lnTo>
                    <a:pt x="115" y="67"/>
                  </a:lnTo>
                  <a:lnTo>
                    <a:pt x="110" y="49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9" y="45"/>
                  </a:lnTo>
                  <a:lnTo>
                    <a:pt x="124" y="55"/>
                  </a:lnTo>
                  <a:lnTo>
                    <a:pt x="132" y="77"/>
                  </a:lnTo>
                  <a:lnTo>
                    <a:pt x="145" y="114"/>
                  </a:lnTo>
                  <a:lnTo>
                    <a:pt x="152" y="152"/>
                  </a:lnTo>
                  <a:lnTo>
                    <a:pt x="150" y="181"/>
                  </a:lnTo>
                  <a:lnTo>
                    <a:pt x="160" y="191"/>
                  </a:lnTo>
                  <a:lnTo>
                    <a:pt x="170" y="201"/>
                  </a:lnTo>
                  <a:lnTo>
                    <a:pt x="180" y="207"/>
                  </a:lnTo>
                  <a:lnTo>
                    <a:pt x="189" y="216"/>
                  </a:lnTo>
                  <a:lnTo>
                    <a:pt x="197" y="221"/>
                  </a:lnTo>
                  <a:lnTo>
                    <a:pt x="204" y="226"/>
                  </a:lnTo>
                  <a:lnTo>
                    <a:pt x="209" y="231"/>
                  </a:lnTo>
                  <a:lnTo>
                    <a:pt x="212" y="232"/>
                  </a:lnTo>
                  <a:lnTo>
                    <a:pt x="215" y="236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5" y="226"/>
                  </a:lnTo>
                  <a:lnTo>
                    <a:pt x="227" y="204"/>
                  </a:lnTo>
                  <a:lnTo>
                    <a:pt x="224" y="169"/>
                  </a:lnTo>
                  <a:lnTo>
                    <a:pt x="215" y="129"/>
                  </a:lnTo>
                  <a:lnTo>
                    <a:pt x="199" y="97"/>
                  </a:lnTo>
                  <a:lnTo>
                    <a:pt x="192" y="84"/>
                  </a:lnTo>
                  <a:lnTo>
                    <a:pt x="192" y="79"/>
                  </a:lnTo>
                  <a:lnTo>
                    <a:pt x="199" y="80"/>
                  </a:lnTo>
                  <a:lnTo>
                    <a:pt x="207" y="89"/>
                  </a:lnTo>
                  <a:lnTo>
                    <a:pt x="212" y="97"/>
                  </a:lnTo>
                  <a:lnTo>
                    <a:pt x="219" y="112"/>
                  </a:lnTo>
                  <a:lnTo>
                    <a:pt x="227" y="131"/>
                  </a:lnTo>
                  <a:lnTo>
                    <a:pt x="234" y="151"/>
                  </a:lnTo>
                  <a:lnTo>
                    <a:pt x="241" y="174"/>
                  </a:lnTo>
                  <a:lnTo>
                    <a:pt x="244" y="199"/>
                  </a:lnTo>
                  <a:lnTo>
                    <a:pt x="242" y="226"/>
                  </a:lnTo>
                  <a:lnTo>
                    <a:pt x="237" y="251"/>
                  </a:lnTo>
                  <a:lnTo>
                    <a:pt x="244" y="257"/>
                  </a:lnTo>
                  <a:lnTo>
                    <a:pt x="251" y="264"/>
                  </a:lnTo>
                  <a:lnTo>
                    <a:pt x="259" y="271"/>
                  </a:lnTo>
                  <a:lnTo>
                    <a:pt x="267" y="276"/>
                  </a:lnTo>
                  <a:lnTo>
                    <a:pt x="274" y="281"/>
                  </a:lnTo>
                  <a:lnTo>
                    <a:pt x="282" y="284"/>
                  </a:lnTo>
                  <a:lnTo>
                    <a:pt x="287" y="287"/>
                  </a:lnTo>
                  <a:lnTo>
                    <a:pt x="292" y="291"/>
                  </a:lnTo>
                  <a:lnTo>
                    <a:pt x="299" y="277"/>
                  </a:lnTo>
                  <a:lnTo>
                    <a:pt x="301" y="254"/>
                  </a:lnTo>
                  <a:lnTo>
                    <a:pt x="299" y="231"/>
                  </a:lnTo>
                  <a:lnTo>
                    <a:pt x="297" y="211"/>
                  </a:lnTo>
                  <a:lnTo>
                    <a:pt x="296" y="189"/>
                  </a:lnTo>
                  <a:lnTo>
                    <a:pt x="294" y="162"/>
                  </a:lnTo>
                  <a:lnTo>
                    <a:pt x="291" y="137"/>
                  </a:lnTo>
                  <a:lnTo>
                    <a:pt x="287" y="121"/>
                  </a:lnTo>
                  <a:lnTo>
                    <a:pt x="287" y="116"/>
                  </a:lnTo>
                  <a:lnTo>
                    <a:pt x="292" y="119"/>
                  </a:lnTo>
                  <a:lnTo>
                    <a:pt x="301" y="129"/>
                  </a:lnTo>
                  <a:lnTo>
                    <a:pt x="306" y="147"/>
                  </a:lnTo>
                  <a:lnTo>
                    <a:pt x="307" y="179"/>
                  </a:lnTo>
                  <a:lnTo>
                    <a:pt x="311" y="226"/>
                  </a:lnTo>
                  <a:lnTo>
                    <a:pt x="314" y="271"/>
                  </a:lnTo>
                  <a:lnTo>
                    <a:pt x="316" y="299"/>
                  </a:lnTo>
                  <a:lnTo>
                    <a:pt x="326" y="311"/>
                  </a:lnTo>
                  <a:lnTo>
                    <a:pt x="336" y="322"/>
                  </a:lnTo>
                  <a:lnTo>
                    <a:pt x="342" y="332"/>
                  </a:lnTo>
                  <a:lnTo>
                    <a:pt x="351" y="341"/>
                  </a:lnTo>
                  <a:lnTo>
                    <a:pt x="356" y="349"/>
                  </a:lnTo>
                  <a:lnTo>
                    <a:pt x="361" y="356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7"/>
                  </a:lnTo>
                  <a:lnTo>
                    <a:pt x="366" y="369"/>
                  </a:lnTo>
                  <a:lnTo>
                    <a:pt x="361" y="367"/>
                  </a:lnTo>
                  <a:lnTo>
                    <a:pt x="354" y="36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7" name="Freeform 1013"/>
            <p:cNvSpPr>
              <a:spLocks/>
            </p:cNvSpPr>
            <p:nvPr/>
          </p:nvSpPr>
          <p:spPr bwMode="auto">
            <a:xfrm>
              <a:off x="5304" y="3681"/>
              <a:ext cx="134" cy="226"/>
            </a:xfrm>
            <a:custGeom>
              <a:avLst/>
              <a:gdLst/>
              <a:ahLst/>
              <a:cxnLst>
                <a:cxn ang="0">
                  <a:pos x="121" y="449"/>
                </a:cxn>
                <a:cxn ang="0">
                  <a:pos x="120" y="400"/>
                </a:cxn>
                <a:cxn ang="0">
                  <a:pos x="115" y="380"/>
                </a:cxn>
                <a:cxn ang="0">
                  <a:pos x="98" y="364"/>
                </a:cxn>
                <a:cxn ang="0">
                  <a:pos x="73" y="335"/>
                </a:cxn>
                <a:cxn ang="0">
                  <a:pos x="50" y="299"/>
                </a:cxn>
                <a:cxn ang="0">
                  <a:pos x="25" y="240"/>
                </a:cxn>
                <a:cxn ang="0">
                  <a:pos x="3" y="197"/>
                </a:cxn>
                <a:cxn ang="0">
                  <a:pos x="1" y="177"/>
                </a:cxn>
                <a:cxn ang="0">
                  <a:pos x="8" y="178"/>
                </a:cxn>
                <a:cxn ang="0">
                  <a:pos x="16" y="200"/>
                </a:cxn>
                <a:cxn ang="0">
                  <a:pos x="31" y="234"/>
                </a:cxn>
                <a:cxn ang="0">
                  <a:pos x="50" y="274"/>
                </a:cxn>
                <a:cxn ang="0">
                  <a:pos x="68" y="305"/>
                </a:cxn>
                <a:cxn ang="0">
                  <a:pos x="85" y="325"/>
                </a:cxn>
                <a:cxn ang="0">
                  <a:pos x="103" y="339"/>
                </a:cxn>
                <a:cxn ang="0">
                  <a:pos x="113" y="319"/>
                </a:cxn>
                <a:cxn ang="0">
                  <a:pos x="118" y="267"/>
                </a:cxn>
                <a:cxn ang="0">
                  <a:pos x="108" y="239"/>
                </a:cxn>
                <a:cxn ang="0">
                  <a:pos x="78" y="207"/>
                </a:cxn>
                <a:cxn ang="0">
                  <a:pos x="48" y="163"/>
                </a:cxn>
                <a:cxn ang="0">
                  <a:pos x="30" y="108"/>
                </a:cxn>
                <a:cxn ang="0">
                  <a:pos x="30" y="68"/>
                </a:cxn>
                <a:cxn ang="0">
                  <a:pos x="40" y="90"/>
                </a:cxn>
                <a:cxn ang="0">
                  <a:pos x="53" y="135"/>
                </a:cxn>
                <a:cxn ang="0">
                  <a:pos x="70" y="165"/>
                </a:cxn>
                <a:cxn ang="0">
                  <a:pos x="90" y="192"/>
                </a:cxn>
                <a:cxn ang="0">
                  <a:pos x="110" y="208"/>
                </a:cxn>
                <a:cxn ang="0">
                  <a:pos x="108" y="173"/>
                </a:cxn>
                <a:cxn ang="0">
                  <a:pos x="105" y="58"/>
                </a:cxn>
                <a:cxn ang="0">
                  <a:pos x="118" y="0"/>
                </a:cxn>
                <a:cxn ang="0">
                  <a:pos x="123" y="7"/>
                </a:cxn>
                <a:cxn ang="0">
                  <a:pos x="121" y="53"/>
                </a:cxn>
                <a:cxn ang="0">
                  <a:pos x="131" y="163"/>
                </a:cxn>
                <a:cxn ang="0">
                  <a:pos x="148" y="192"/>
                </a:cxn>
                <a:cxn ang="0">
                  <a:pos x="171" y="173"/>
                </a:cxn>
                <a:cxn ang="0">
                  <a:pos x="196" y="148"/>
                </a:cxn>
                <a:cxn ang="0">
                  <a:pos x="213" y="120"/>
                </a:cxn>
                <a:cxn ang="0">
                  <a:pos x="223" y="95"/>
                </a:cxn>
                <a:cxn ang="0">
                  <a:pos x="230" y="105"/>
                </a:cxn>
                <a:cxn ang="0">
                  <a:pos x="218" y="133"/>
                </a:cxn>
                <a:cxn ang="0">
                  <a:pos x="198" y="165"/>
                </a:cxn>
                <a:cxn ang="0">
                  <a:pos x="175" y="198"/>
                </a:cxn>
                <a:cxn ang="0">
                  <a:pos x="153" y="225"/>
                </a:cxn>
                <a:cxn ang="0">
                  <a:pos x="141" y="262"/>
                </a:cxn>
                <a:cxn ang="0">
                  <a:pos x="133" y="322"/>
                </a:cxn>
                <a:cxn ang="0">
                  <a:pos x="146" y="332"/>
                </a:cxn>
                <a:cxn ang="0">
                  <a:pos x="185" y="304"/>
                </a:cxn>
                <a:cxn ang="0">
                  <a:pos x="221" y="269"/>
                </a:cxn>
                <a:cxn ang="0">
                  <a:pos x="251" y="230"/>
                </a:cxn>
                <a:cxn ang="0">
                  <a:pos x="265" y="203"/>
                </a:cxn>
                <a:cxn ang="0">
                  <a:pos x="268" y="210"/>
                </a:cxn>
                <a:cxn ang="0">
                  <a:pos x="258" y="235"/>
                </a:cxn>
                <a:cxn ang="0">
                  <a:pos x="231" y="274"/>
                </a:cxn>
                <a:cxn ang="0">
                  <a:pos x="195" y="320"/>
                </a:cxn>
                <a:cxn ang="0">
                  <a:pos x="156" y="359"/>
                </a:cxn>
                <a:cxn ang="0">
                  <a:pos x="130" y="384"/>
                </a:cxn>
                <a:cxn ang="0">
                  <a:pos x="131" y="424"/>
                </a:cxn>
                <a:cxn ang="0">
                  <a:pos x="133" y="440"/>
                </a:cxn>
                <a:cxn ang="0">
                  <a:pos x="130" y="447"/>
                </a:cxn>
              </a:cxnLst>
              <a:rect l="0" t="0" r="r" b="b"/>
              <a:pathLst>
                <a:path w="268" h="452">
                  <a:moveTo>
                    <a:pt x="126" y="452"/>
                  </a:moveTo>
                  <a:lnTo>
                    <a:pt x="121" y="449"/>
                  </a:lnTo>
                  <a:lnTo>
                    <a:pt x="120" y="425"/>
                  </a:lnTo>
                  <a:lnTo>
                    <a:pt x="120" y="400"/>
                  </a:lnTo>
                  <a:lnTo>
                    <a:pt x="118" y="385"/>
                  </a:lnTo>
                  <a:lnTo>
                    <a:pt x="115" y="380"/>
                  </a:lnTo>
                  <a:lnTo>
                    <a:pt x="108" y="374"/>
                  </a:lnTo>
                  <a:lnTo>
                    <a:pt x="98" y="364"/>
                  </a:lnTo>
                  <a:lnTo>
                    <a:pt x="86" y="350"/>
                  </a:lnTo>
                  <a:lnTo>
                    <a:pt x="73" y="335"/>
                  </a:lnTo>
                  <a:lnTo>
                    <a:pt x="61" y="319"/>
                  </a:lnTo>
                  <a:lnTo>
                    <a:pt x="50" y="299"/>
                  </a:lnTo>
                  <a:lnTo>
                    <a:pt x="40" y="277"/>
                  </a:lnTo>
                  <a:lnTo>
                    <a:pt x="25" y="240"/>
                  </a:lnTo>
                  <a:lnTo>
                    <a:pt x="11" y="213"/>
                  </a:lnTo>
                  <a:lnTo>
                    <a:pt x="3" y="197"/>
                  </a:lnTo>
                  <a:lnTo>
                    <a:pt x="0" y="183"/>
                  </a:lnTo>
                  <a:lnTo>
                    <a:pt x="1" y="177"/>
                  </a:lnTo>
                  <a:lnTo>
                    <a:pt x="5" y="173"/>
                  </a:lnTo>
                  <a:lnTo>
                    <a:pt x="8" y="178"/>
                  </a:lnTo>
                  <a:lnTo>
                    <a:pt x="13" y="190"/>
                  </a:lnTo>
                  <a:lnTo>
                    <a:pt x="16" y="200"/>
                  </a:lnTo>
                  <a:lnTo>
                    <a:pt x="23" y="215"/>
                  </a:lnTo>
                  <a:lnTo>
                    <a:pt x="31" y="234"/>
                  </a:lnTo>
                  <a:lnTo>
                    <a:pt x="41" y="254"/>
                  </a:lnTo>
                  <a:lnTo>
                    <a:pt x="50" y="274"/>
                  </a:lnTo>
                  <a:lnTo>
                    <a:pt x="60" y="290"/>
                  </a:lnTo>
                  <a:lnTo>
                    <a:pt x="68" y="305"/>
                  </a:lnTo>
                  <a:lnTo>
                    <a:pt x="75" y="314"/>
                  </a:lnTo>
                  <a:lnTo>
                    <a:pt x="85" y="325"/>
                  </a:lnTo>
                  <a:lnTo>
                    <a:pt x="95" y="332"/>
                  </a:lnTo>
                  <a:lnTo>
                    <a:pt x="103" y="339"/>
                  </a:lnTo>
                  <a:lnTo>
                    <a:pt x="110" y="342"/>
                  </a:lnTo>
                  <a:lnTo>
                    <a:pt x="113" y="319"/>
                  </a:lnTo>
                  <a:lnTo>
                    <a:pt x="116" y="292"/>
                  </a:lnTo>
                  <a:lnTo>
                    <a:pt x="118" y="267"/>
                  </a:lnTo>
                  <a:lnTo>
                    <a:pt x="118" y="250"/>
                  </a:lnTo>
                  <a:lnTo>
                    <a:pt x="108" y="239"/>
                  </a:lnTo>
                  <a:lnTo>
                    <a:pt x="93" y="225"/>
                  </a:lnTo>
                  <a:lnTo>
                    <a:pt x="78" y="207"/>
                  </a:lnTo>
                  <a:lnTo>
                    <a:pt x="63" y="187"/>
                  </a:lnTo>
                  <a:lnTo>
                    <a:pt x="48" y="163"/>
                  </a:lnTo>
                  <a:lnTo>
                    <a:pt x="36" y="137"/>
                  </a:lnTo>
                  <a:lnTo>
                    <a:pt x="30" y="10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5" y="72"/>
                  </a:lnTo>
                  <a:lnTo>
                    <a:pt x="40" y="90"/>
                  </a:lnTo>
                  <a:lnTo>
                    <a:pt x="48" y="118"/>
                  </a:lnTo>
                  <a:lnTo>
                    <a:pt x="53" y="135"/>
                  </a:lnTo>
                  <a:lnTo>
                    <a:pt x="60" y="150"/>
                  </a:lnTo>
                  <a:lnTo>
                    <a:pt x="70" y="165"/>
                  </a:lnTo>
                  <a:lnTo>
                    <a:pt x="80" y="180"/>
                  </a:lnTo>
                  <a:lnTo>
                    <a:pt x="90" y="192"/>
                  </a:lnTo>
                  <a:lnTo>
                    <a:pt x="100" y="202"/>
                  </a:lnTo>
                  <a:lnTo>
                    <a:pt x="110" y="208"/>
                  </a:lnTo>
                  <a:lnTo>
                    <a:pt x="118" y="213"/>
                  </a:lnTo>
                  <a:lnTo>
                    <a:pt x="108" y="173"/>
                  </a:lnTo>
                  <a:lnTo>
                    <a:pt x="103" y="117"/>
                  </a:lnTo>
                  <a:lnTo>
                    <a:pt x="105" y="58"/>
                  </a:lnTo>
                  <a:lnTo>
                    <a:pt x="113" y="12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7"/>
                  </a:lnTo>
                  <a:lnTo>
                    <a:pt x="121" y="20"/>
                  </a:lnTo>
                  <a:lnTo>
                    <a:pt x="121" y="53"/>
                  </a:lnTo>
                  <a:lnTo>
                    <a:pt x="125" y="108"/>
                  </a:lnTo>
                  <a:lnTo>
                    <a:pt x="131" y="163"/>
                  </a:lnTo>
                  <a:lnTo>
                    <a:pt x="138" y="197"/>
                  </a:lnTo>
                  <a:lnTo>
                    <a:pt x="148" y="192"/>
                  </a:lnTo>
                  <a:lnTo>
                    <a:pt x="160" y="185"/>
                  </a:lnTo>
                  <a:lnTo>
                    <a:pt x="171" y="173"/>
                  </a:lnTo>
                  <a:lnTo>
                    <a:pt x="185" y="162"/>
                  </a:lnTo>
                  <a:lnTo>
                    <a:pt x="196" y="148"/>
                  </a:lnTo>
                  <a:lnTo>
                    <a:pt x="206" y="135"/>
                  </a:lnTo>
                  <a:lnTo>
                    <a:pt x="213" y="120"/>
                  </a:lnTo>
                  <a:lnTo>
                    <a:pt x="218" y="105"/>
                  </a:lnTo>
                  <a:lnTo>
                    <a:pt x="223" y="95"/>
                  </a:lnTo>
                  <a:lnTo>
                    <a:pt x="228" y="95"/>
                  </a:lnTo>
                  <a:lnTo>
                    <a:pt x="230" y="105"/>
                  </a:lnTo>
                  <a:lnTo>
                    <a:pt x="225" y="122"/>
                  </a:lnTo>
                  <a:lnTo>
                    <a:pt x="218" y="133"/>
                  </a:lnTo>
                  <a:lnTo>
                    <a:pt x="210" y="148"/>
                  </a:lnTo>
                  <a:lnTo>
                    <a:pt x="198" y="165"/>
                  </a:lnTo>
                  <a:lnTo>
                    <a:pt x="186" y="182"/>
                  </a:lnTo>
                  <a:lnTo>
                    <a:pt x="175" y="198"/>
                  </a:lnTo>
                  <a:lnTo>
                    <a:pt x="163" y="213"/>
                  </a:lnTo>
                  <a:lnTo>
                    <a:pt x="153" y="225"/>
                  </a:lnTo>
                  <a:lnTo>
                    <a:pt x="146" y="232"/>
                  </a:lnTo>
                  <a:lnTo>
                    <a:pt x="141" y="262"/>
                  </a:lnTo>
                  <a:lnTo>
                    <a:pt x="136" y="294"/>
                  </a:lnTo>
                  <a:lnTo>
                    <a:pt x="133" y="322"/>
                  </a:lnTo>
                  <a:lnTo>
                    <a:pt x="131" y="340"/>
                  </a:lnTo>
                  <a:lnTo>
                    <a:pt x="146" y="332"/>
                  </a:lnTo>
                  <a:lnTo>
                    <a:pt x="165" y="320"/>
                  </a:lnTo>
                  <a:lnTo>
                    <a:pt x="185" y="304"/>
                  </a:lnTo>
                  <a:lnTo>
                    <a:pt x="203" y="287"/>
                  </a:lnTo>
                  <a:lnTo>
                    <a:pt x="221" y="269"/>
                  </a:lnTo>
                  <a:lnTo>
                    <a:pt x="238" y="249"/>
                  </a:lnTo>
                  <a:lnTo>
                    <a:pt x="251" y="230"/>
                  </a:lnTo>
                  <a:lnTo>
                    <a:pt x="260" y="212"/>
                  </a:lnTo>
                  <a:lnTo>
                    <a:pt x="265" y="203"/>
                  </a:lnTo>
                  <a:lnTo>
                    <a:pt x="268" y="202"/>
                  </a:lnTo>
                  <a:lnTo>
                    <a:pt x="268" y="210"/>
                  </a:lnTo>
                  <a:lnTo>
                    <a:pt x="265" y="224"/>
                  </a:lnTo>
                  <a:lnTo>
                    <a:pt x="258" y="235"/>
                  </a:lnTo>
                  <a:lnTo>
                    <a:pt x="246" y="252"/>
                  </a:lnTo>
                  <a:lnTo>
                    <a:pt x="231" y="274"/>
                  </a:lnTo>
                  <a:lnTo>
                    <a:pt x="213" y="297"/>
                  </a:lnTo>
                  <a:lnTo>
                    <a:pt x="195" y="320"/>
                  </a:lnTo>
                  <a:lnTo>
                    <a:pt x="175" y="342"/>
                  </a:lnTo>
                  <a:lnTo>
                    <a:pt x="156" y="359"/>
                  </a:lnTo>
                  <a:lnTo>
                    <a:pt x="140" y="370"/>
                  </a:lnTo>
                  <a:lnTo>
                    <a:pt x="130" y="384"/>
                  </a:lnTo>
                  <a:lnTo>
                    <a:pt x="130" y="404"/>
                  </a:lnTo>
                  <a:lnTo>
                    <a:pt x="131" y="424"/>
                  </a:lnTo>
                  <a:lnTo>
                    <a:pt x="133" y="435"/>
                  </a:lnTo>
                  <a:lnTo>
                    <a:pt x="133" y="440"/>
                  </a:lnTo>
                  <a:lnTo>
                    <a:pt x="131" y="444"/>
                  </a:lnTo>
                  <a:lnTo>
                    <a:pt x="130" y="447"/>
                  </a:lnTo>
                  <a:lnTo>
                    <a:pt x="126" y="45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8" name="Freeform 1014"/>
            <p:cNvSpPr>
              <a:spLocks/>
            </p:cNvSpPr>
            <p:nvPr/>
          </p:nvSpPr>
          <p:spPr bwMode="auto">
            <a:xfrm>
              <a:off x="5099" y="3957"/>
              <a:ext cx="184" cy="217"/>
            </a:xfrm>
            <a:custGeom>
              <a:avLst/>
              <a:gdLst/>
              <a:ahLst/>
              <a:cxnLst>
                <a:cxn ang="0">
                  <a:pos x="360" y="9"/>
                </a:cxn>
                <a:cxn ang="0">
                  <a:pos x="345" y="35"/>
                </a:cxn>
                <a:cxn ang="0">
                  <a:pos x="327" y="65"/>
                </a:cxn>
                <a:cxn ang="0">
                  <a:pos x="312" y="92"/>
                </a:cxn>
                <a:cxn ang="0">
                  <a:pos x="302" y="109"/>
                </a:cxn>
                <a:cxn ang="0">
                  <a:pos x="288" y="135"/>
                </a:cxn>
                <a:cxn ang="0">
                  <a:pos x="272" y="165"/>
                </a:cxn>
                <a:cxn ang="0">
                  <a:pos x="257" y="189"/>
                </a:cxn>
                <a:cxn ang="0">
                  <a:pos x="263" y="207"/>
                </a:cxn>
                <a:cxn ang="0">
                  <a:pos x="278" y="235"/>
                </a:cxn>
                <a:cxn ang="0">
                  <a:pos x="278" y="262"/>
                </a:cxn>
                <a:cxn ang="0">
                  <a:pos x="275" y="254"/>
                </a:cxn>
                <a:cxn ang="0">
                  <a:pos x="265" y="237"/>
                </a:cxn>
                <a:cxn ang="0">
                  <a:pos x="247" y="224"/>
                </a:cxn>
                <a:cxn ang="0">
                  <a:pos x="227" y="230"/>
                </a:cxn>
                <a:cxn ang="0">
                  <a:pos x="198" y="255"/>
                </a:cxn>
                <a:cxn ang="0">
                  <a:pos x="172" y="284"/>
                </a:cxn>
                <a:cxn ang="0">
                  <a:pos x="152" y="306"/>
                </a:cxn>
                <a:cxn ang="0">
                  <a:pos x="147" y="329"/>
                </a:cxn>
                <a:cxn ang="0">
                  <a:pos x="153" y="384"/>
                </a:cxn>
                <a:cxn ang="0">
                  <a:pos x="168" y="419"/>
                </a:cxn>
                <a:cxn ang="0">
                  <a:pos x="170" y="427"/>
                </a:cxn>
                <a:cxn ang="0">
                  <a:pos x="153" y="404"/>
                </a:cxn>
                <a:cxn ang="0">
                  <a:pos x="135" y="347"/>
                </a:cxn>
                <a:cxn ang="0">
                  <a:pos x="125" y="339"/>
                </a:cxn>
                <a:cxn ang="0">
                  <a:pos x="105" y="371"/>
                </a:cxn>
                <a:cxn ang="0">
                  <a:pos x="82" y="402"/>
                </a:cxn>
                <a:cxn ang="0">
                  <a:pos x="62" y="426"/>
                </a:cxn>
                <a:cxn ang="0">
                  <a:pos x="43" y="434"/>
                </a:cxn>
                <a:cxn ang="0">
                  <a:pos x="45" y="427"/>
                </a:cxn>
                <a:cxn ang="0">
                  <a:pos x="57" y="411"/>
                </a:cxn>
                <a:cxn ang="0">
                  <a:pos x="75" y="381"/>
                </a:cxn>
                <a:cxn ang="0">
                  <a:pos x="98" y="344"/>
                </a:cxn>
                <a:cxn ang="0">
                  <a:pos x="118" y="316"/>
                </a:cxn>
                <a:cxn ang="0">
                  <a:pos x="108" y="312"/>
                </a:cxn>
                <a:cxn ang="0">
                  <a:pos x="78" y="317"/>
                </a:cxn>
                <a:cxn ang="0">
                  <a:pos x="52" y="324"/>
                </a:cxn>
                <a:cxn ang="0">
                  <a:pos x="32" y="331"/>
                </a:cxn>
                <a:cxn ang="0">
                  <a:pos x="10" y="342"/>
                </a:cxn>
                <a:cxn ang="0">
                  <a:pos x="0" y="339"/>
                </a:cxn>
                <a:cxn ang="0">
                  <a:pos x="17" y="326"/>
                </a:cxn>
                <a:cxn ang="0">
                  <a:pos x="50" y="311"/>
                </a:cxn>
                <a:cxn ang="0">
                  <a:pos x="90" y="296"/>
                </a:cxn>
                <a:cxn ang="0">
                  <a:pos x="123" y="287"/>
                </a:cxn>
                <a:cxn ang="0">
                  <a:pos x="142" y="284"/>
                </a:cxn>
                <a:cxn ang="0">
                  <a:pos x="160" y="271"/>
                </a:cxn>
                <a:cxn ang="0">
                  <a:pos x="177" y="252"/>
                </a:cxn>
                <a:cxn ang="0">
                  <a:pos x="187" y="237"/>
                </a:cxn>
                <a:cxn ang="0">
                  <a:pos x="185" y="227"/>
                </a:cxn>
                <a:cxn ang="0">
                  <a:pos x="173" y="220"/>
                </a:cxn>
                <a:cxn ang="0">
                  <a:pos x="178" y="214"/>
                </a:cxn>
                <a:cxn ang="0">
                  <a:pos x="193" y="204"/>
                </a:cxn>
                <a:cxn ang="0">
                  <a:pos x="205" y="202"/>
                </a:cxn>
                <a:cxn ang="0">
                  <a:pos x="210" y="204"/>
                </a:cxn>
                <a:cxn ang="0">
                  <a:pos x="220" y="194"/>
                </a:cxn>
                <a:cxn ang="0">
                  <a:pos x="247" y="154"/>
                </a:cxn>
                <a:cxn ang="0">
                  <a:pos x="277" y="104"/>
                </a:cxn>
                <a:cxn ang="0">
                  <a:pos x="298" y="59"/>
                </a:cxn>
                <a:cxn ang="0">
                  <a:pos x="307" y="34"/>
                </a:cxn>
                <a:cxn ang="0">
                  <a:pos x="319" y="15"/>
                </a:cxn>
                <a:cxn ang="0">
                  <a:pos x="334" y="5"/>
                </a:cxn>
                <a:cxn ang="0">
                  <a:pos x="359" y="0"/>
                </a:cxn>
              </a:cxnLst>
              <a:rect l="0" t="0" r="r" b="b"/>
              <a:pathLst>
                <a:path w="367" h="434">
                  <a:moveTo>
                    <a:pt x="367" y="0"/>
                  </a:moveTo>
                  <a:lnTo>
                    <a:pt x="360" y="9"/>
                  </a:lnTo>
                  <a:lnTo>
                    <a:pt x="354" y="20"/>
                  </a:lnTo>
                  <a:lnTo>
                    <a:pt x="345" y="35"/>
                  </a:lnTo>
                  <a:lnTo>
                    <a:pt x="335" y="50"/>
                  </a:lnTo>
                  <a:lnTo>
                    <a:pt x="327" y="65"/>
                  </a:lnTo>
                  <a:lnTo>
                    <a:pt x="319" y="80"/>
                  </a:lnTo>
                  <a:lnTo>
                    <a:pt x="312" y="92"/>
                  </a:lnTo>
                  <a:lnTo>
                    <a:pt x="307" y="100"/>
                  </a:lnTo>
                  <a:lnTo>
                    <a:pt x="302" y="109"/>
                  </a:lnTo>
                  <a:lnTo>
                    <a:pt x="295" y="122"/>
                  </a:lnTo>
                  <a:lnTo>
                    <a:pt x="288" y="135"/>
                  </a:lnTo>
                  <a:lnTo>
                    <a:pt x="280" y="150"/>
                  </a:lnTo>
                  <a:lnTo>
                    <a:pt x="272" y="165"/>
                  </a:lnTo>
                  <a:lnTo>
                    <a:pt x="263" y="179"/>
                  </a:lnTo>
                  <a:lnTo>
                    <a:pt x="257" y="189"/>
                  </a:lnTo>
                  <a:lnTo>
                    <a:pt x="253" y="194"/>
                  </a:lnTo>
                  <a:lnTo>
                    <a:pt x="263" y="207"/>
                  </a:lnTo>
                  <a:lnTo>
                    <a:pt x="273" y="220"/>
                  </a:lnTo>
                  <a:lnTo>
                    <a:pt x="278" y="235"/>
                  </a:lnTo>
                  <a:lnTo>
                    <a:pt x="280" y="252"/>
                  </a:lnTo>
                  <a:lnTo>
                    <a:pt x="278" y="262"/>
                  </a:lnTo>
                  <a:lnTo>
                    <a:pt x="277" y="260"/>
                  </a:lnTo>
                  <a:lnTo>
                    <a:pt x="275" y="254"/>
                  </a:lnTo>
                  <a:lnTo>
                    <a:pt x="272" y="244"/>
                  </a:lnTo>
                  <a:lnTo>
                    <a:pt x="265" y="237"/>
                  </a:lnTo>
                  <a:lnTo>
                    <a:pt x="255" y="229"/>
                  </a:lnTo>
                  <a:lnTo>
                    <a:pt x="247" y="224"/>
                  </a:lnTo>
                  <a:lnTo>
                    <a:pt x="238" y="220"/>
                  </a:lnTo>
                  <a:lnTo>
                    <a:pt x="227" y="230"/>
                  </a:lnTo>
                  <a:lnTo>
                    <a:pt x="213" y="242"/>
                  </a:lnTo>
                  <a:lnTo>
                    <a:pt x="198" y="255"/>
                  </a:lnTo>
                  <a:lnTo>
                    <a:pt x="185" y="271"/>
                  </a:lnTo>
                  <a:lnTo>
                    <a:pt x="172" y="284"/>
                  </a:lnTo>
                  <a:lnTo>
                    <a:pt x="160" y="296"/>
                  </a:lnTo>
                  <a:lnTo>
                    <a:pt x="152" y="306"/>
                  </a:lnTo>
                  <a:lnTo>
                    <a:pt x="148" y="312"/>
                  </a:lnTo>
                  <a:lnTo>
                    <a:pt x="147" y="329"/>
                  </a:lnTo>
                  <a:lnTo>
                    <a:pt x="148" y="356"/>
                  </a:lnTo>
                  <a:lnTo>
                    <a:pt x="153" y="384"/>
                  </a:lnTo>
                  <a:lnTo>
                    <a:pt x="162" y="406"/>
                  </a:lnTo>
                  <a:lnTo>
                    <a:pt x="168" y="419"/>
                  </a:lnTo>
                  <a:lnTo>
                    <a:pt x="172" y="426"/>
                  </a:lnTo>
                  <a:lnTo>
                    <a:pt x="170" y="427"/>
                  </a:lnTo>
                  <a:lnTo>
                    <a:pt x="163" y="421"/>
                  </a:lnTo>
                  <a:lnTo>
                    <a:pt x="153" y="404"/>
                  </a:lnTo>
                  <a:lnTo>
                    <a:pt x="142" y="376"/>
                  </a:lnTo>
                  <a:lnTo>
                    <a:pt x="135" y="347"/>
                  </a:lnTo>
                  <a:lnTo>
                    <a:pt x="133" y="327"/>
                  </a:lnTo>
                  <a:lnTo>
                    <a:pt x="125" y="339"/>
                  </a:lnTo>
                  <a:lnTo>
                    <a:pt x="115" y="354"/>
                  </a:lnTo>
                  <a:lnTo>
                    <a:pt x="105" y="371"/>
                  </a:lnTo>
                  <a:lnTo>
                    <a:pt x="93" y="386"/>
                  </a:lnTo>
                  <a:lnTo>
                    <a:pt x="82" y="402"/>
                  </a:lnTo>
                  <a:lnTo>
                    <a:pt x="72" y="416"/>
                  </a:lnTo>
                  <a:lnTo>
                    <a:pt x="62" y="426"/>
                  </a:lnTo>
                  <a:lnTo>
                    <a:pt x="53" y="431"/>
                  </a:lnTo>
                  <a:lnTo>
                    <a:pt x="43" y="434"/>
                  </a:lnTo>
                  <a:lnTo>
                    <a:pt x="40" y="432"/>
                  </a:lnTo>
                  <a:lnTo>
                    <a:pt x="45" y="427"/>
                  </a:lnTo>
                  <a:lnTo>
                    <a:pt x="52" y="419"/>
                  </a:lnTo>
                  <a:lnTo>
                    <a:pt x="57" y="411"/>
                  </a:lnTo>
                  <a:lnTo>
                    <a:pt x="65" y="397"/>
                  </a:lnTo>
                  <a:lnTo>
                    <a:pt x="75" y="381"/>
                  </a:lnTo>
                  <a:lnTo>
                    <a:pt x="87" y="362"/>
                  </a:lnTo>
                  <a:lnTo>
                    <a:pt x="98" y="344"/>
                  </a:lnTo>
                  <a:lnTo>
                    <a:pt x="110" y="327"/>
                  </a:lnTo>
                  <a:lnTo>
                    <a:pt x="118" y="316"/>
                  </a:lnTo>
                  <a:lnTo>
                    <a:pt x="125" y="311"/>
                  </a:lnTo>
                  <a:lnTo>
                    <a:pt x="108" y="312"/>
                  </a:lnTo>
                  <a:lnTo>
                    <a:pt x="93" y="316"/>
                  </a:lnTo>
                  <a:lnTo>
                    <a:pt x="78" y="317"/>
                  </a:lnTo>
                  <a:lnTo>
                    <a:pt x="65" y="321"/>
                  </a:lnTo>
                  <a:lnTo>
                    <a:pt x="52" y="324"/>
                  </a:lnTo>
                  <a:lnTo>
                    <a:pt x="42" y="327"/>
                  </a:lnTo>
                  <a:lnTo>
                    <a:pt x="32" y="331"/>
                  </a:lnTo>
                  <a:lnTo>
                    <a:pt x="23" y="336"/>
                  </a:lnTo>
                  <a:lnTo>
                    <a:pt x="10" y="342"/>
                  </a:lnTo>
                  <a:lnTo>
                    <a:pt x="2" y="342"/>
                  </a:lnTo>
                  <a:lnTo>
                    <a:pt x="0" y="339"/>
                  </a:lnTo>
                  <a:lnTo>
                    <a:pt x="7" y="332"/>
                  </a:lnTo>
                  <a:lnTo>
                    <a:pt x="17" y="326"/>
                  </a:lnTo>
                  <a:lnTo>
                    <a:pt x="32" y="319"/>
                  </a:lnTo>
                  <a:lnTo>
                    <a:pt x="50" y="311"/>
                  </a:lnTo>
                  <a:lnTo>
                    <a:pt x="70" y="304"/>
                  </a:lnTo>
                  <a:lnTo>
                    <a:pt x="90" y="296"/>
                  </a:lnTo>
                  <a:lnTo>
                    <a:pt x="108" y="291"/>
                  </a:lnTo>
                  <a:lnTo>
                    <a:pt x="123" y="287"/>
                  </a:lnTo>
                  <a:lnTo>
                    <a:pt x="133" y="286"/>
                  </a:lnTo>
                  <a:lnTo>
                    <a:pt x="142" y="284"/>
                  </a:lnTo>
                  <a:lnTo>
                    <a:pt x="150" y="279"/>
                  </a:lnTo>
                  <a:lnTo>
                    <a:pt x="160" y="271"/>
                  </a:lnTo>
                  <a:lnTo>
                    <a:pt x="168" y="262"/>
                  </a:lnTo>
                  <a:lnTo>
                    <a:pt x="177" y="252"/>
                  </a:lnTo>
                  <a:lnTo>
                    <a:pt x="183" y="244"/>
                  </a:lnTo>
                  <a:lnTo>
                    <a:pt x="187" y="237"/>
                  </a:lnTo>
                  <a:lnTo>
                    <a:pt x="188" y="232"/>
                  </a:lnTo>
                  <a:lnTo>
                    <a:pt x="185" y="227"/>
                  </a:lnTo>
                  <a:lnTo>
                    <a:pt x="180" y="222"/>
                  </a:lnTo>
                  <a:lnTo>
                    <a:pt x="173" y="220"/>
                  </a:lnTo>
                  <a:lnTo>
                    <a:pt x="168" y="219"/>
                  </a:lnTo>
                  <a:lnTo>
                    <a:pt x="178" y="214"/>
                  </a:lnTo>
                  <a:lnTo>
                    <a:pt x="187" y="209"/>
                  </a:lnTo>
                  <a:lnTo>
                    <a:pt x="193" y="204"/>
                  </a:lnTo>
                  <a:lnTo>
                    <a:pt x="200" y="199"/>
                  </a:lnTo>
                  <a:lnTo>
                    <a:pt x="205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20" y="194"/>
                  </a:lnTo>
                  <a:lnTo>
                    <a:pt x="233" y="175"/>
                  </a:lnTo>
                  <a:lnTo>
                    <a:pt x="247" y="154"/>
                  </a:lnTo>
                  <a:lnTo>
                    <a:pt x="262" y="130"/>
                  </a:lnTo>
                  <a:lnTo>
                    <a:pt x="277" y="104"/>
                  </a:lnTo>
                  <a:lnTo>
                    <a:pt x="290" y="80"/>
                  </a:lnTo>
                  <a:lnTo>
                    <a:pt x="298" y="59"/>
                  </a:lnTo>
                  <a:lnTo>
                    <a:pt x="302" y="42"/>
                  </a:lnTo>
                  <a:lnTo>
                    <a:pt x="307" y="34"/>
                  </a:lnTo>
                  <a:lnTo>
                    <a:pt x="314" y="24"/>
                  </a:lnTo>
                  <a:lnTo>
                    <a:pt x="319" y="15"/>
                  </a:lnTo>
                  <a:lnTo>
                    <a:pt x="325" y="9"/>
                  </a:lnTo>
                  <a:lnTo>
                    <a:pt x="334" y="5"/>
                  </a:lnTo>
                  <a:lnTo>
                    <a:pt x="347" y="2"/>
                  </a:lnTo>
                  <a:lnTo>
                    <a:pt x="359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9" name="Freeform 1015"/>
            <p:cNvSpPr>
              <a:spLocks/>
            </p:cNvSpPr>
            <p:nvPr/>
          </p:nvSpPr>
          <p:spPr bwMode="auto">
            <a:xfrm>
              <a:off x="5439" y="3660"/>
              <a:ext cx="106" cy="177"/>
            </a:xfrm>
            <a:custGeom>
              <a:avLst/>
              <a:gdLst/>
              <a:ahLst/>
              <a:cxnLst>
                <a:cxn ang="0">
                  <a:pos x="57" y="334"/>
                </a:cxn>
                <a:cxn ang="0">
                  <a:pos x="83" y="296"/>
                </a:cxn>
                <a:cxn ang="0">
                  <a:pos x="100" y="284"/>
                </a:cxn>
                <a:cxn ang="0">
                  <a:pos x="133" y="276"/>
                </a:cxn>
                <a:cxn ang="0">
                  <a:pos x="170" y="262"/>
                </a:cxn>
                <a:cxn ang="0">
                  <a:pos x="197" y="247"/>
                </a:cxn>
                <a:cxn ang="0">
                  <a:pos x="205" y="234"/>
                </a:cxn>
                <a:cxn ang="0">
                  <a:pos x="203" y="230"/>
                </a:cxn>
                <a:cxn ang="0">
                  <a:pos x="190" y="237"/>
                </a:cxn>
                <a:cxn ang="0">
                  <a:pos x="165" y="247"/>
                </a:cxn>
                <a:cxn ang="0">
                  <a:pos x="133" y="261"/>
                </a:cxn>
                <a:cxn ang="0">
                  <a:pos x="107" y="269"/>
                </a:cxn>
                <a:cxn ang="0">
                  <a:pos x="103" y="254"/>
                </a:cxn>
                <a:cxn ang="0">
                  <a:pos x="120" y="207"/>
                </a:cxn>
                <a:cxn ang="0">
                  <a:pos x="133" y="185"/>
                </a:cxn>
                <a:cxn ang="0">
                  <a:pos x="158" y="165"/>
                </a:cxn>
                <a:cxn ang="0">
                  <a:pos x="185" y="140"/>
                </a:cxn>
                <a:cxn ang="0">
                  <a:pos x="205" y="122"/>
                </a:cxn>
                <a:cxn ang="0">
                  <a:pos x="212" y="109"/>
                </a:cxn>
                <a:cxn ang="0">
                  <a:pos x="208" y="104"/>
                </a:cxn>
                <a:cxn ang="0">
                  <a:pos x="195" y="115"/>
                </a:cxn>
                <a:cxn ang="0">
                  <a:pos x="177" y="132"/>
                </a:cxn>
                <a:cxn ang="0">
                  <a:pos x="153" y="149"/>
                </a:cxn>
                <a:cxn ang="0">
                  <a:pos x="132" y="164"/>
                </a:cxn>
                <a:cxn ang="0">
                  <a:pos x="127" y="137"/>
                </a:cxn>
                <a:cxn ang="0">
                  <a:pos x="130" y="40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8" y="47"/>
                </a:cxn>
                <a:cxn ang="0">
                  <a:pos x="110" y="150"/>
                </a:cxn>
                <a:cxn ang="0">
                  <a:pos x="100" y="185"/>
                </a:cxn>
                <a:cxn ang="0">
                  <a:pos x="95" y="179"/>
                </a:cxn>
                <a:cxn ang="0">
                  <a:pos x="92" y="162"/>
                </a:cxn>
                <a:cxn ang="0">
                  <a:pos x="78" y="137"/>
                </a:cxn>
                <a:cxn ang="0">
                  <a:pos x="58" y="107"/>
                </a:cxn>
                <a:cxn ang="0">
                  <a:pos x="38" y="85"/>
                </a:cxn>
                <a:cxn ang="0">
                  <a:pos x="25" y="80"/>
                </a:cxn>
                <a:cxn ang="0">
                  <a:pos x="33" y="94"/>
                </a:cxn>
                <a:cxn ang="0">
                  <a:pos x="53" y="125"/>
                </a:cxn>
                <a:cxn ang="0">
                  <a:pos x="80" y="174"/>
                </a:cxn>
                <a:cxn ang="0">
                  <a:pos x="87" y="209"/>
                </a:cxn>
                <a:cxn ang="0">
                  <a:pos x="78" y="250"/>
                </a:cxn>
                <a:cxn ang="0">
                  <a:pos x="70" y="266"/>
                </a:cxn>
                <a:cxn ang="0">
                  <a:pos x="63" y="261"/>
                </a:cxn>
                <a:cxn ang="0">
                  <a:pos x="52" y="245"/>
                </a:cxn>
                <a:cxn ang="0">
                  <a:pos x="37" y="229"/>
                </a:cxn>
                <a:cxn ang="0">
                  <a:pos x="20" y="210"/>
                </a:cxn>
                <a:cxn ang="0">
                  <a:pos x="5" y="195"/>
                </a:cxn>
                <a:cxn ang="0">
                  <a:pos x="0" y="189"/>
                </a:cxn>
                <a:cxn ang="0">
                  <a:pos x="11" y="210"/>
                </a:cxn>
                <a:cxn ang="0">
                  <a:pos x="28" y="237"/>
                </a:cxn>
                <a:cxn ang="0">
                  <a:pos x="47" y="264"/>
                </a:cxn>
                <a:cxn ang="0">
                  <a:pos x="52" y="282"/>
                </a:cxn>
                <a:cxn ang="0">
                  <a:pos x="48" y="319"/>
                </a:cxn>
                <a:cxn ang="0">
                  <a:pos x="33" y="347"/>
                </a:cxn>
                <a:cxn ang="0">
                  <a:pos x="38" y="354"/>
                </a:cxn>
              </a:cxnLst>
              <a:rect l="0" t="0" r="r" b="b"/>
              <a:pathLst>
                <a:path w="212" h="354">
                  <a:moveTo>
                    <a:pt x="45" y="349"/>
                  </a:moveTo>
                  <a:lnTo>
                    <a:pt x="57" y="334"/>
                  </a:lnTo>
                  <a:lnTo>
                    <a:pt x="70" y="314"/>
                  </a:lnTo>
                  <a:lnTo>
                    <a:pt x="83" y="296"/>
                  </a:lnTo>
                  <a:lnTo>
                    <a:pt x="88" y="284"/>
                  </a:lnTo>
                  <a:lnTo>
                    <a:pt x="100" y="284"/>
                  </a:lnTo>
                  <a:lnTo>
                    <a:pt x="117" y="281"/>
                  </a:lnTo>
                  <a:lnTo>
                    <a:pt x="133" y="276"/>
                  </a:lnTo>
                  <a:lnTo>
                    <a:pt x="153" y="269"/>
                  </a:lnTo>
                  <a:lnTo>
                    <a:pt x="170" y="262"/>
                  </a:lnTo>
                  <a:lnTo>
                    <a:pt x="185" y="254"/>
                  </a:lnTo>
                  <a:lnTo>
                    <a:pt x="197" y="247"/>
                  </a:lnTo>
                  <a:lnTo>
                    <a:pt x="202" y="242"/>
                  </a:lnTo>
                  <a:lnTo>
                    <a:pt x="205" y="234"/>
                  </a:lnTo>
                  <a:lnTo>
                    <a:pt x="207" y="230"/>
                  </a:lnTo>
                  <a:lnTo>
                    <a:pt x="203" y="230"/>
                  </a:lnTo>
                  <a:lnTo>
                    <a:pt x="197" y="234"/>
                  </a:lnTo>
                  <a:lnTo>
                    <a:pt x="190" y="237"/>
                  </a:lnTo>
                  <a:lnTo>
                    <a:pt x="178" y="242"/>
                  </a:lnTo>
                  <a:lnTo>
                    <a:pt x="165" y="247"/>
                  </a:lnTo>
                  <a:lnTo>
                    <a:pt x="150" y="254"/>
                  </a:lnTo>
                  <a:lnTo>
                    <a:pt x="133" y="261"/>
                  </a:lnTo>
                  <a:lnTo>
                    <a:pt x="118" y="266"/>
                  </a:lnTo>
                  <a:lnTo>
                    <a:pt x="107" y="269"/>
                  </a:lnTo>
                  <a:lnTo>
                    <a:pt x="97" y="271"/>
                  </a:lnTo>
                  <a:lnTo>
                    <a:pt x="103" y="254"/>
                  </a:lnTo>
                  <a:lnTo>
                    <a:pt x="112" y="230"/>
                  </a:lnTo>
                  <a:lnTo>
                    <a:pt x="120" y="207"/>
                  </a:lnTo>
                  <a:lnTo>
                    <a:pt x="123" y="194"/>
                  </a:lnTo>
                  <a:lnTo>
                    <a:pt x="133" y="185"/>
                  </a:lnTo>
                  <a:lnTo>
                    <a:pt x="145" y="175"/>
                  </a:lnTo>
                  <a:lnTo>
                    <a:pt x="158" y="165"/>
                  </a:lnTo>
                  <a:lnTo>
                    <a:pt x="172" y="152"/>
                  </a:lnTo>
                  <a:lnTo>
                    <a:pt x="185" y="140"/>
                  </a:lnTo>
                  <a:lnTo>
                    <a:pt x="197" y="130"/>
                  </a:lnTo>
                  <a:lnTo>
                    <a:pt x="205" y="122"/>
                  </a:lnTo>
                  <a:lnTo>
                    <a:pt x="210" y="115"/>
                  </a:lnTo>
                  <a:lnTo>
                    <a:pt x="212" y="109"/>
                  </a:lnTo>
                  <a:lnTo>
                    <a:pt x="212" y="104"/>
                  </a:lnTo>
                  <a:lnTo>
                    <a:pt x="208" y="104"/>
                  </a:lnTo>
                  <a:lnTo>
                    <a:pt x="202" y="110"/>
                  </a:lnTo>
                  <a:lnTo>
                    <a:pt x="195" y="115"/>
                  </a:lnTo>
                  <a:lnTo>
                    <a:pt x="187" y="124"/>
                  </a:lnTo>
                  <a:lnTo>
                    <a:pt x="177" y="132"/>
                  </a:lnTo>
                  <a:lnTo>
                    <a:pt x="165" y="140"/>
                  </a:lnTo>
                  <a:lnTo>
                    <a:pt x="153" y="149"/>
                  </a:lnTo>
                  <a:lnTo>
                    <a:pt x="142" y="157"/>
                  </a:lnTo>
                  <a:lnTo>
                    <a:pt x="132" y="164"/>
                  </a:lnTo>
                  <a:lnTo>
                    <a:pt x="125" y="167"/>
                  </a:lnTo>
                  <a:lnTo>
                    <a:pt x="127" y="137"/>
                  </a:lnTo>
                  <a:lnTo>
                    <a:pt x="128" y="89"/>
                  </a:lnTo>
                  <a:lnTo>
                    <a:pt x="130" y="40"/>
                  </a:lnTo>
                  <a:lnTo>
                    <a:pt x="128" y="1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22" y="15"/>
                  </a:lnTo>
                  <a:lnTo>
                    <a:pt x="118" y="47"/>
                  </a:lnTo>
                  <a:lnTo>
                    <a:pt x="115" y="99"/>
                  </a:lnTo>
                  <a:lnTo>
                    <a:pt x="110" y="150"/>
                  </a:lnTo>
                  <a:lnTo>
                    <a:pt x="103" y="182"/>
                  </a:lnTo>
                  <a:lnTo>
                    <a:pt x="100" y="185"/>
                  </a:lnTo>
                  <a:lnTo>
                    <a:pt x="97" y="184"/>
                  </a:lnTo>
                  <a:lnTo>
                    <a:pt x="95" y="179"/>
                  </a:lnTo>
                  <a:lnTo>
                    <a:pt x="93" y="170"/>
                  </a:lnTo>
                  <a:lnTo>
                    <a:pt x="92" y="162"/>
                  </a:lnTo>
                  <a:lnTo>
                    <a:pt x="85" y="150"/>
                  </a:lnTo>
                  <a:lnTo>
                    <a:pt x="78" y="137"/>
                  </a:lnTo>
                  <a:lnTo>
                    <a:pt x="68" y="122"/>
                  </a:lnTo>
                  <a:lnTo>
                    <a:pt x="58" y="107"/>
                  </a:lnTo>
                  <a:lnTo>
                    <a:pt x="48" y="94"/>
                  </a:lnTo>
                  <a:lnTo>
                    <a:pt x="38" y="85"/>
                  </a:lnTo>
                  <a:lnTo>
                    <a:pt x="31" y="80"/>
                  </a:lnTo>
                  <a:lnTo>
                    <a:pt x="25" y="80"/>
                  </a:lnTo>
                  <a:lnTo>
                    <a:pt x="26" y="85"/>
                  </a:lnTo>
                  <a:lnTo>
                    <a:pt x="33" y="94"/>
                  </a:lnTo>
                  <a:lnTo>
                    <a:pt x="42" y="107"/>
                  </a:lnTo>
                  <a:lnTo>
                    <a:pt x="53" y="125"/>
                  </a:lnTo>
                  <a:lnTo>
                    <a:pt x="67" y="150"/>
                  </a:lnTo>
                  <a:lnTo>
                    <a:pt x="80" y="174"/>
                  </a:lnTo>
                  <a:lnTo>
                    <a:pt x="87" y="192"/>
                  </a:lnTo>
                  <a:lnTo>
                    <a:pt x="87" y="209"/>
                  </a:lnTo>
                  <a:lnTo>
                    <a:pt x="83" y="230"/>
                  </a:lnTo>
                  <a:lnTo>
                    <a:pt x="78" y="250"/>
                  </a:lnTo>
                  <a:lnTo>
                    <a:pt x="73" y="262"/>
                  </a:lnTo>
                  <a:lnTo>
                    <a:pt x="70" y="266"/>
                  </a:lnTo>
                  <a:lnTo>
                    <a:pt x="67" y="266"/>
                  </a:lnTo>
                  <a:lnTo>
                    <a:pt x="63" y="261"/>
                  </a:lnTo>
                  <a:lnTo>
                    <a:pt x="57" y="252"/>
                  </a:lnTo>
                  <a:lnTo>
                    <a:pt x="52" y="245"/>
                  </a:lnTo>
                  <a:lnTo>
                    <a:pt x="45" y="239"/>
                  </a:lnTo>
                  <a:lnTo>
                    <a:pt x="37" y="229"/>
                  </a:lnTo>
                  <a:lnTo>
                    <a:pt x="28" y="219"/>
                  </a:lnTo>
                  <a:lnTo>
                    <a:pt x="20" y="210"/>
                  </a:lnTo>
                  <a:lnTo>
                    <a:pt x="11" y="202"/>
                  </a:lnTo>
                  <a:lnTo>
                    <a:pt x="5" y="195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11" y="210"/>
                  </a:lnTo>
                  <a:lnTo>
                    <a:pt x="20" y="224"/>
                  </a:lnTo>
                  <a:lnTo>
                    <a:pt x="28" y="237"/>
                  </a:lnTo>
                  <a:lnTo>
                    <a:pt x="38" y="250"/>
                  </a:lnTo>
                  <a:lnTo>
                    <a:pt x="47" y="264"/>
                  </a:lnTo>
                  <a:lnTo>
                    <a:pt x="50" y="272"/>
                  </a:lnTo>
                  <a:lnTo>
                    <a:pt x="52" y="282"/>
                  </a:lnTo>
                  <a:lnTo>
                    <a:pt x="52" y="299"/>
                  </a:lnTo>
                  <a:lnTo>
                    <a:pt x="48" y="319"/>
                  </a:lnTo>
                  <a:lnTo>
                    <a:pt x="40" y="336"/>
                  </a:lnTo>
                  <a:lnTo>
                    <a:pt x="33" y="347"/>
                  </a:lnTo>
                  <a:lnTo>
                    <a:pt x="33" y="354"/>
                  </a:lnTo>
                  <a:lnTo>
                    <a:pt x="38" y="354"/>
                  </a:lnTo>
                  <a:lnTo>
                    <a:pt x="45" y="3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0" name="Freeform 1016"/>
            <p:cNvSpPr>
              <a:spLocks/>
            </p:cNvSpPr>
            <p:nvPr/>
          </p:nvSpPr>
          <p:spPr bwMode="auto">
            <a:xfrm>
              <a:off x="4956" y="3708"/>
              <a:ext cx="202" cy="165"/>
            </a:xfrm>
            <a:custGeom>
              <a:avLst/>
              <a:gdLst/>
              <a:ahLst/>
              <a:cxnLst>
                <a:cxn ang="0">
                  <a:pos x="385" y="307"/>
                </a:cxn>
                <a:cxn ang="0">
                  <a:pos x="365" y="289"/>
                </a:cxn>
                <a:cxn ang="0">
                  <a:pos x="344" y="275"/>
                </a:cxn>
                <a:cxn ang="0">
                  <a:pos x="320" y="260"/>
                </a:cxn>
                <a:cxn ang="0">
                  <a:pos x="325" y="190"/>
                </a:cxn>
                <a:cxn ang="0">
                  <a:pos x="322" y="125"/>
                </a:cxn>
                <a:cxn ang="0">
                  <a:pos x="320" y="145"/>
                </a:cxn>
                <a:cxn ang="0">
                  <a:pos x="302" y="232"/>
                </a:cxn>
                <a:cxn ang="0">
                  <a:pos x="282" y="237"/>
                </a:cxn>
                <a:cxn ang="0">
                  <a:pos x="250" y="202"/>
                </a:cxn>
                <a:cxn ang="0">
                  <a:pos x="227" y="179"/>
                </a:cxn>
                <a:cxn ang="0">
                  <a:pos x="219" y="38"/>
                </a:cxn>
                <a:cxn ang="0">
                  <a:pos x="202" y="3"/>
                </a:cxn>
                <a:cxn ang="0">
                  <a:pos x="209" y="57"/>
                </a:cxn>
                <a:cxn ang="0">
                  <a:pos x="209" y="164"/>
                </a:cxn>
                <a:cxn ang="0">
                  <a:pos x="137" y="113"/>
                </a:cxn>
                <a:cxn ang="0">
                  <a:pos x="52" y="50"/>
                </a:cxn>
                <a:cxn ang="0">
                  <a:pos x="18" y="23"/>
                </a:cxn>
                <a:cxn ang="0">
                  <a:pos x="30" y="45"/>
                </a:cxn>
                <a:cxn ang="0">
                  <a:pos x="85" y="92"/>
                </a:cxn>
                <a:cxn ang="0">
                  <a:pos x="163" y="153"/>
                </a:cxn>
                <a:cxn ang="0">
                  <a:pos x="207" y="182"/>
                </a:cxn>
                <a:cxn ang="0">
                  <a:pos x="177" y="185"/>
                </a:cxn>
                <a:cxn ang="0">
                  <a:pos x="118" y="192"/>
                </a:cxn>
                <a:cxn ang="0">
                  <a:pos x="45" y="185"/>
                </a:cxn>
                <a:cxn ang="0">
                  <a:pos x="0" y="165"/>
                </a:cxn>
                <a:cxn ang="0">
                  <a:pos x="17" y="189"/>
                </a:cxn>
                <a:cxn ang="0">
                  <a:pos x="77" y="199"/>
                </a:cxn>
                <a:cxn ang="0">
                  <a:pos x="163" y="205"/>
                </a:cxn>
                <a:cxn ang="0">
                  <a:pos x="205" y="209"/>
                </a:cxn>
                <a:cxn ang="0">
                  <a:pos x="237" y="235"/>
                </a:cxn>
                <a:cxn ang="0">
                  <a:pos x="265" y="264"/>
                </a:cxn>
                <a:cxn ang="0">
                  <a:pos x="240" y="280"/>
                </a:cxn>
                <a:cxn ang="0">
                  <a:pos x="185" y="305"/>
                </a:cxn>
                <a:cxn ang="0">
                  <a:pos x="143" y="317"/>
                </a:cxn>
                <a:cxn ang="0">
                  <a:pos x="145" y="325"/>
                </a:cxn>
                <a:cxn ang="0">
                  <a:pos x="192" y="317"/>
                </a:cxn>
                <a:cxn ang="0">
                  <a:pos x="249" y="299"/>
                </a:cxn>
                <a:cxn ang="0">
                  <a:pos x="287" y="284"/>
                </a:cxn>
                <a:cxn ang="0">
                  <a:pos x="317" y="285"/>
                </a:cxn>
                <a:cxn ang="0">
                  <a:pos x="349" y="305"/>
                </a:cxn>
                <a:cxn ang="0">
                  <a:pos x="382" y="322"/>
                </a:cxn>
                <a:cxn ang="0">
                  <a:pos x="404" y="329"/>
                </a:cxn>
              </a:cxnLst>
              <a:rect l="0" t="0" r="r" b="b"/>
              <a:pathLst>
                <a:path w="404" h="329">
                  <a:moveTo>
                    <a:pt x="404" y="329"/>
                  </a:moveTo>
                  <a:lnTo>
                    <a:pt x="395" y="320"/>
                  </a:lnTo>
                  <a:lnTo>
                    <a:pt x="385" y="307"/>
                  </a:lnTo>
                  <a:lnTo>
                    <a:pt x="375" y="297"/>
                  </a:lnTo>
                  <a:lnTo>
                    <a:pt x="369" y="290"/>
                  </a:lnTo>
                  <a:lnTo>
                    <a:pt x="365" y="289"/>
                  </a:lnTo>
                  <a:lnTo>
                    <a:pt x="360" y="284"/>
                  </a:lnTo>
                  <a:lnTo>
                    <a:pt x="352" y="280"/>
                  </a:lnTo>
                  <a:lnTo>
                    <a:pt x="344" y="275"/>
                  </a:lnTo>
                  <a:lnTo>
                    <a:pt x="335" y="270"/>
                  </a:lnTo>
                  <a:lnTo>
                    <a:pt x="327" y="265"/>
                  </a:lnTo>
                  <a:lnTo>
                    <a:pt x="320" y="260"/>
                  </a:lnTo>
                  <a:lnTo>
                    <a:pt x="317" y="255"/>
                  </a:lnTo>
                  <a:lnTo>
                    <a:pt x="320" y="225"/>
                  </a:lnTo>
                  <a:lnTo>
                    <a:pt x="325" y="190"/>
                  </a:lnTo>
                  <a:lnTo>
                    <a:pt x="327" y="158"/>
                  </a:lnTo>
                  <a:lnTo>
                    <a:pt x="325" y="135"/>
                  </a:lnTo>
                  <a:lnTo>
                    <a:pt x="322" y="125"/>
                  </a:lnTo>
                  <a:lnTo>
                    <a:pt x="320" y="125"/>
                  </a:lnTo>
                  <a:lnTo>
                    <a:pt x="319" y="133"/>
                  </a:lnTo>
                  <a:lnTo>
                    <a:pt x="320" y="145"/>
                  </a:lnTo>
                  <a:lnTo>
                    <a:pt x="317" y="167"/>
                  </a:lnTo>
                  <a:lnTo>
                    <a:pt x="310" y="200"/>
                  </a:lnTo>
                  <a:lnTo>
                    <a:pt x="302" y="232"/>
                  </a:lnTo>
                  <a:lnTo>
                    <a:pt x="297" y="252"/>
                  </a:lnTo>
                  <a:lnTo>
                    <a:pt x="290" y="247"/>
                  </a:lnTo>
                  <a:lnTo>
                    <a:pt x="282" y="237"/>
                  </a:lnTo>
                  <a:lnTo>
                    <a:pt x="272" y="225"/>
                  </a:lnTo>
                  <a:lnTo>
                    <a:pt x="262" y="214"/>
                  </a:lnTo>
                  <a:lnTo>
                    <a:pt x="250" y="202"/>
                  </a:lnTo>
                  <a:lnTo>
                    <a:pt x="240" y="190"/>
                  </a:lnTo>
                  <a:lnTo>
                    <a:pt x="232" y="184"/>
                  </a:lnTo>
                  <a:lnTo>
                    <a:pt x="227" y="179"/>
                  </a:lnTo>
                  <a:lnTo>
                    <a:pt x="229" y="140"/>
                  </a:lnTo>
                  <a:lnTo>
                    <a:pt x="225" y="88"/>
                  </a:lnTo>
                  <a:lnTo>
                    <a:pt x="219" y="38"/>
                  </a:lnTo>
                  <a:lnTo>
                    <a:pt x="209" y="7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02" y="17"/>
                  </a:lnTo>
                  <a:lnTo>
                    <a:pt x="205" y="32"/>
                  </a:lnTo>
                  <a:lnTo>
                    <a:pt x="209" y="57"/>
                  </a:lnTo>
                  <a:lnTo>
                    <a:pt x="212" y="97"/>
                  </a:lnTo>
                  <a:lnTo>
                    <a:pt x="212" y="137"/>
                  </a:lnTo>
                  <a:lnTo>
                    <a:pt x="209" y="164"/>
                  </a:lnTo>
                  <a:lnTo>
                    <a:pt x="192" y="150"/>
                  </a:lnTo>
                  <a:lnTo>
                    <a:pt x="167" y="133"/>
                  </a:lnTo>
                  <a:lnTo>
                    <a:pt x="137" y="113"/>
                  </a:lnTo>
                  <a:lnTo>
                    <a:pt x="107" y="90"/>
                  </a:lnTo>
                  <a:lnTo>
                    <a:pt x="77" y="70"/>
                  </a:lnTo>
                  <a:lnTo>
                    <a:pt x="52" y="50"/>
                  </a:lnTo>
                  <a:lnTo>
                    <a:pt x="32" y="37"/>
                  </a:lnTo>
                  <a:lnTo>
                    <a:pt x="23" y="28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20" y="33"/>
                  </a:lnTo>
                  <a:lnTo>
                    <a:pt x="30" y="45"/>
                  </a:lnTo>
                  <a:lnTo>
                    <a:pt x="42" y="57"/>
                  </a:lnTo>
                  <a:lnTo>
                    <a:pt x="60" y="72"/>
                  </a:lnTo>
                  <a:lnTo>
                    <a:pt x="85" y="92"/>
                  </a:lnTo>
                  <a:lnTo>
                    <a:pt x="112" y="113"/>
                  </a:lnTo>
                  <a:lnTo>
                    <a:pt x="140" y="135"/>
                  </a:lnTo>
                  <a:lnTo>
                    <a:pt x="163" y="153"/>
                  </a:lnTo>
                  <a:lnTo>
                    <a:pt x="183" y="169"/>
                  </a:lnTo>
                  <a:lnTo>
                    <a:pt x="197" y="177"/>
                  </a:lnTo>
                  <a:lnTo>
                    <a:pt x="207" y="182"/>
                  </a:lnTo>
                  <a:lnTo>
                    <a:pt x="204" y="184"/>
                  </a:lnTo>
                  <a:lnTo>
                    <a:pt x="194" y="184"/>
                  </a:lnTo>
                  <a:lnTo>
                    <a:pt x="177" y="185"/>
                  </a:lnTo>
                  <a:lnTo>
                    <a:pt x="162" y="189"/>
                  </a:lnTo>
                  <a:lnTo>
                    <a:pt x="142" y="190"/>
                  </a:lnTo>
                  <a:lnTo>
                    <a:pt x="118" y="192"/>
                  </a:lnTo>
                  <a:lnTo>
                    <a:pt x="92" y="190"/>
                  </a:lnTo>
                  <a:lnTo>
                    <a:pt x="67" y="189"/>
                  </a:lnTo>
                  <a:lnTo>
                    <a:pt x="45" y="185"/>
                  </a:lnTo>
                  <a:lnTo>
                    <a:pt x="25" y="180"/>
                  </a:lnTo>
                  <a:lnTo>
                    <a:pt x="12" y="174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7" y="179"/>
                  </a:lnTo>
                  <a:lnTo>
                    <a:pt x="17" y="189"/>
                  </a:lnTo>
                  <a:lnTo>
                    <a:pt x="28" y="192"/>
                  </a:lnTo>
                  <a:lnTo>
                    <a:pt x="50" y="195"/>
                  </a:lnTo>
                  <a:lnTo>
                    <a:pt x="77" y="199"/>
                  </a:lnTo>
                  <a:lnTo>
                    <a:pt x="107" y="202"/>
                  </a:lnTo>
                  <a:lnTo>
                    <a:pt x="137" y="204"/>
                  </a:lnTo>
                  <a:lnTo>
                    <a:pt x="163" y="205"/>
                  </a:lnTo>
                  <a:lnTo>
                    <a:pt x="185" y="207"/>
                  </a:lnTo>
                  <a:lnTo>
                    <a:pt x="197" y="207"/>
                  </a:lnTo>
                  <a:lnTo>
                    <a:pt x="205" y="209"/>
                  </a:lnTo>
                  <a:lnTo>
                    <a:pt x="215" y="215"/>
                  </a:lnTo>
                  <a:lnTo>
                    <a:pt x="225" y="225"/>
                  </a:lnTo>
                  <a:lnTo>
                    <a:pt x="237" y="235"/>
                  </a:lnTo>
                  <a:lnTo>
                    <a:pt x="249" y="247"/>
                  </a:lnTo>
                  <a:lnTo>
                    <a:pt x="259" y="257"/>
                  </a:lnTo>
                  <a:lnTo>
                    <a:pt x="265" y="264"/>
                  </a:lnTo>
                  <a:lnTo>
                    <a:pt x="270" y="269"/>
                  </a:lnTo>
                  <a:lnTo>
                    <a:pt x="257" y="274"/>
                  </a:lnTo>
                  <a:lnTo>
                    <a:pt x="240" y="280"/>
                  </a:lnTo>
                  <a:lnTo>
                    <a:pt x="222" y="289"/>
                  </a:lnTo>
                  <a:lnTo>
                    <a:pt x="204" y="297"/>
                  </a:lnTo>
                  <a:lnTo>
                    <a:pt x="185" y="305"/>
                  </a:lnTo>
                  <a:lnTo>
                    <a:pt x="168" y="310"/>
                  </a:lnTo>
                  <a:lnTo>
                    <a:pt x="155" y="315"/>
                  </a:lnTo>
                  <a:lnTo>
                    <a:pt x="143" y="317"/>
                  </a:lnTo>
                  <a:lnTo>
                    <a:pt x="133" y="319"/>
                  </a:lnTo>
                  <a:lnTo>
                    <a:pt x="135" y="322"/>
                  </a:lnTo>
                  <a:lnTo>
                    <a:pt x="145" y="325"/>
                  </a:lnTo>
                  <a:lnTo>
                    <a:pt x="163" y="324"/>
                  </a:lnTo>
                  <a:lnTo>
                    <a:pt x="175" y="320"/>
                  </a:lnTo>
                  <a:lnTo>
                    <a:pt x="192" y="317"/>
                  </a:lnTo>
                  <a:lnTo>
                    <a:pt x="210" y="310"/>
                  </a:lnTo>
                  <a:lnTo>
                    <a:pt x="230" y="304"/>
                  </a:lnTo>
                  <a:lnTo>
                    <a:pt x="249" y="299"/>
                  </a:lnTo>
                  <a:lnTo>
                    <a:pt x="265" y="292"/>
                  </a:lnTo>
                  <a:lnTo>
                    <a:pt x="279" y="287"/>
                  </a:lnTo>
                  <a:lnTo>
                    <a:pt x="287" y="284"/>
                  </a:lnTo>
                  <a:lnTo>
                    <a:pt x="297" y="280"/>
                  </a:lnTo>
                  <a:lnTo>
                    <a:pt x="307" y="280"/>
                  </a:lnTo>
                  <a:lnTo>
                    <a:pt x="317" y="285"/>
                  </a:lnTo>
                  <a:lnTo>
                    <a:pt x="330" y="294"/>
                  </a:lnTo>
                  <a:lnTo>
                    <a:pt x="339" y="299"/>
                  </a:lnTo>
                  <a:lnTo>
                    <a:pt x="349" y="305"/>
                  </a:lnTo>
                  <a:lnTo>
                    <a:pt x="360" y="310"/>
                  </a:lnTo>
                  <a:lnTo>
                    <a:pt x="372" y="317"/>
                  </a:lnTo>
                  <a:lnTo>
                    <a:pt x="382" y="322"/>
                  </a:lnTo>
                  <a:lnTo>
                    <a:pt x="392" y="325"/>
                  </a:lnTo>
                  <a:lnTo>
                    <a:pt x="399" y="329"/>
                  </a:lnTo>
                  <a:lnTo>
                    <a:pt x="404" y="32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01" name="Rectangle 1017"/>
          <p:cNvSpPr>
            <a:spLocks noChangeArrowheads="1"/>
          </p:cNvSpPr>
          <p:nvPr/>
        </p:nvSpPr>
        <p:spPr bwMode="auto">
          <a:xfrm>
            <a:off x="914400" y="3886200"/>
            <a:ext cx="739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i="1" dirty="0" err="1" smtClean="0">
                <a:solidFill>
                  <a:srgbClr val="660033"/>
                </a:solidFill>
              </a:rPr>
              <a:t>Giọng</a:t>
            </a:r>
            <a:r>
              <a:rPr lang="vi-VN" sz="6000" b="1" i="1" smtClean="0">
                <a:solidFill>
                  <a:srgbClr val="660033"/>
                </a:solidFill>
              </a:rPr>
              <a:t> q</a:t>
            </a:r>
            <a:r>
              <a:rPr lang="vi-VN" sz="6000" b="1" i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uê</a:t>
            </a:r>
            <a:r>
              <a:rPr lang="en-US" sz="6000" b="1" i="1" smtClean="0">
                <a:solidFill>
                  <a:srgbClr val="660033"/>
                </a:solidFill>
              </a:rPr>
              <a:t> </a:t>
            </a:r>
            <a:r>
              <a:rPr lang="en-US" sz="6000" b="1" i="1" dirty="0" err="1" smtClean="0">
                <a:solidFill>
                  <a:srgbClr val="660033"/>
                </a:solidFill>
              </a:rPr>
              <a:t>hương</a:t>
            </a:r>
            <a:endParaRPr lang="en-US" sz="6000" b="1" i="1" dirty="0">
              <a:solidFill>
                <a:srgbClr val="660033"/>
              </a:solidFill>
            </a:endParaRPr>
          </a:p>
        </p:txBody>
      </p:sp>
      <p:sp>
        <p:nvSpPr>
          <p:cNvPr id="1016" name="TextBox 1015"/>
          <p:cNvSpPr txBox="1"/>
          <p:nvPr/>
        </p:nvSpPr>
        <p:spPr>
          <a:xfrm>
            <a:off x="3048000" y="5486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00"/>
                </a:solidFill>
              </a:rPr>
              <a:t>Nguyễn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</a:rPr>
              <a:t>Thị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</a:rPr>
              <a:t>Thường</a:t>
            </a:r>
            <a:endParaRPr lang="en-US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25" grpId="0" animBg="1"/>
      <p:bldP spid="4232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-38100" y="1263650"/>
            <a:ext cx="9182100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000000"/>
                </a:solidFill>
                <a:sym typeface="Wingdings" pitchFamily="2" charset="2"/>
              </a:rPr>
              <a:t>    HS ñoïc thaàm ñoaïn 3, traû lôøi : Vì sao anh thanh nieân caûm ôn Thuyeân vaø Ñoàng ?</a:t>
            </a:r>
            <a:endParaRPr lang="en-US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-38100" y="3476625"/>
            <a:ext cx="9144000" cy="277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       (Vì Thuyeân vaø Ñoàng coù gioïng noùi gôïi cho anh thanh nieân nhôù ñeán ngöôøi meï thaân thöông queâ ôû mieàn Trung).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4440" name="AutoShape 8"/>
          <p:cNvSpPr>
            <a:spLocks noChangeArrowheads="1"/>
          </p:cNvSpPr>
          <p:nvPr/>
        </p:nvSpPr>
        <p:spPr bwMode="auto">
          <a:xfrm>
            <a:off x="666750" y="3230563"/>
            <a:ext cx="6618288" cy="3368675"/>
          </a:xfrm>
          <a:prstGeom prst="irregularSeal1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Laøm vieäc nhoùm 2</a:t>
            </a:r>
          </a:p>
        </p:txBody>
      </p:sp>
      <p:sp>
        <p:nvSpPr>
          <p:cNvPr id="274441" name="WordArt 9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74442" name="WordArt 10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autoUpdateAnimBg="0"/>
      <p:bldP spid="274436" grpId="0" autoUpdateAnimBg="0"/>
      <p:bldP spid="274440" grpId="0" animBg="1"/>
      <p:bldP spid="2744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-38100" y="2252663"/>
            <a:ext cx="9182100" cy="214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700" b="1">
                <a:solidFill>
                  <a:srgbClr val="000000"/>
                </a:solidFill>
                <a:sym typeface="Wingdings" pitchFamily="2" charset="2"/>
              </a:rPr>
              <a:t>    </a:t>
            </a:r>
            <a:r>
              <a:rPr lang="en-US" sz="4400" b="1">
                <a:solidFill>
                  <a:srgbClr val="000000"/>
                </a:solidFill>
                <a:sym typeface="Wingdings" pitchFamily="2" charset="2"/>
              </a:rPr>
              <a:t>Nhöõng chi tieát naøo noùi leân tình caûm tha thieát cuûa caùc nhaân vaät ñoái vôùi queâ höông ?</a:t>
            </a:r>
            <a:endParaRPr lang="en-US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-38100" y="4129088"/>
            <a:ext cx="9144000" cy="283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(Ngöôøi treû tuoåi laúng laëng cuùi ñaàu, ñoâi moâi mím chaët loä veû ñau thöông; Thuyeân vaø Ñoàng yeân laëng nhìn nhau  maét rôùm leä.)</a:t>
            </a: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      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0" y="1077913"/>
            <a:ext cx="8924925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1 HS ñoïc thaønh tieáng ñoaïn 3, caû lôùp ñoïc thaàm theo.</a:t>
            </a:r>
          </a:p>
        </p:txBody>
      </p:sp>
      <p:sp>
        <p:nvSpPr>
          <p:cNvPr id="284678" name="WordArt 6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84679" name="WordArt 7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utoUpdateAnimBg="0"/>
      <p:bldP spid="284676" grpId="0" autoUpdateAnimBg="0"/>
      <p:bldP spid="2846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-38100" y="2184400"/>
            <a:ext cx="91821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700" b="1">
                <a:solidFill>
                  <a:srgbClr val="000000"/>
                </a:solidFill>
                <a:sym typeface="Wingdings" pitchFamily="2" charset="2"/>
              </a:rPr>
              <a:t>    Qua caâu chuyeän, em nghó gì veà gioïng queâ höông ?</a:t>
            </a:r>
            <a:endParaRPr lang="en-US" sz="4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-38100" y="4318000"/>
            <a:ext cx="9144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       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0" y="1350963"/>
            <a:ext cx="9144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 ñoïc noái tieáp nhau 3 ñoaïn vaø hoûi :</a:t>
            </a:r>
          </a:p>
        </p:txBody>
      </p:sp>
      <p:sp>
        <p:nvSpPr>
          <p:cNvPr id="285701" name="WordArt 5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85702" name="WordArt 6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utoUpdateAnimBg="0"/>
      <p:bldP spid="285699" grpId="0" autoUpdateAnimBg="0"/>
      <p:bldP spid="2857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WordArt 4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86725" name="WordArt 5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152400" y="1693863"/>
            <a:ext cx="8802688" cy="4702175"/>
          </a:xfrm>
          <a:prstGeom prst="rect">
            <a:avLst/>
          </a:prstGeom>
          <a:solidFill>
            <a:srgbClr val="FFFF66"/>
          </a:solidFill>
          <a:ln w="38100" cmpd="dbl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5400" b="1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5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Noäi dung baøi</a:t>
            </a:r>
            <a:r>
              <a:rPr lang="en-US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en-US" sz="5400" b="1">
              <a:solidFill>
                <a:srgbClr val="FF0000"/>
              </a:solidFill>
              <a:sym typeface="Wingdings" pitchFamily="2" charset="2"/>
            </a:endParaRPr>
          </a:p>
          <a:p>
            <a:pPr algn="just"/>
            <a:r>
              <a:rPr lang="en-US" sz="5400" b="1">
                <a:solidFill>
                  <a:srgbClr val="FF0000"/>
                </a:solidFill>
                <a:sym typeface="Wingdings" pitchFamily="2" charset="2"/>
              </a:rPr>
              <a:t> Tình caûm thieát tha gaén boù</a:t>
            </a: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 cuûa caùc nhaân vaät trong caâu chuyeän vôùi queâ höông,vôùi ngöôøi thaân qua gioïng noùi queâ höông  thaân quen . </a:t>
            </a:r>
            <a:endParaRPr lang="en-US" sz="5400" b="1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90488" y="2363788"/>
            <a:ext cx="91440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chemeClr val="bg2"/>
                </a:solidFill>
                <a:sym typeface="Wingdings" pitchFamily="2" charset="2"/>
              </a:rPr>
              <a:t>   GV ñoïc dieãn caûm ñoaïn 2 vaø 3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-103188" y="1400175"/>
            <a:ext cx="6142038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000099"/>
                </a:solidFill>
                <a:sym typeface="Wingdings" pitchFamily="2" charset="2"/>
              </a:rPr>
              <a:t></a:t>
            </a:r>
            <a:r>
              <a:rPr lang="en-US" b="1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n-US" b="1" u="sng">
                <a:solidFill>
                  <a:srgbClr val="000099"/>
                </a:solidFill>
                <a:sym typeface="Wingdings" pitchFamily="2" charset="2"/>
              </a:rPr>
              <a:t>Luyeän ñoïc laïi</a:t>
            </a:r>
            <a:endParaRPr lang="en-US" b="1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279560" name="WordArt 8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79561" name="WordArt 9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604838" y="3097213"/>
            <a:ext cx="8540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Hai nhoùn HS ( moãi nhoùm 3 em) thi ñoïc phaân vai ñoaïn 2 vaø 3.</a:t>
            </a:r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549275" y="4768850"/>
            <a:ext cx="9596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Moät nhoùm HS ñoïc toaøn truyeän theo vai.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5" grpId="0"/>
      <p:bldP spid="279562" grpId="0"/>
      <p:bldP spid="279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WordArt 2"/>
          <p:cNvSpPr>
            <a:spLocks noChangeArrowheads="1" noChangeShapeType="1" noTextEdit="1"/>
          </p:cNvSpPr>
          <p:nvPr/>
        </p:nvSpPr>
        <p:spPr bwMode="auto">
          <a:xfrm>
            <a:off x="3006725" y="2481263"/>
            <a:ext cx="46609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KEÅ CHUYEÄN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Thöù … ngaøy … thaùng … naêm 200…</a:t>
            </a:r>
          </a:p>
        </p:txBody>
      </p:sp>
      <p:sp>
        <p:nvSpPr>
          <p:cNvPr id="264196" name="WordArt 4"/>
          <p:cNvSpPr>
            <a:spLocks noChangeArrowheads="1" noChangeShapeType="1" noTextEdit="1"/>
          </p:cNvSpPr>
          <p:nvPr/>
        </p:nvSpPr>
        <p:spPr bwMode="auto">
          <a:xfrm>
            <a:off x="2320925" y="3489325"/>
            <a:ext cx="5911850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66FF6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Revue"/>
              </a:rPr>
              <a:t>GIOÏNG QUEÂ HÖÔNG</a:t>
            </a:r>
          </a:p>
        </p:txBody>
      </p:sp>
      <p:sp>
        <p:nvSpPr>
          <p:cNvPr id="264198" name="WordArt 6"/>
          <p:cNvSpPr>
            <a:spLocks noChangeArrowheads="1" noChangeShapeType="1" noTextEdit="1"/>
          </p:cNvSpPr>
          <p:nvPr/>
        </p:nvSpPr>
        <p:spPr bwMode="auto">
          <a:xfrm>
            <a:off x="3463925" y="1131888"/>
            <a:ext cx="35528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TIEÁT 2</a:t>
            </a: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6" grpId="0" animBg="1"/>
      <p:bldP spid="264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1595438"/>
            <a:ext cx="9144000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sym typeface="Wingdings" pitchFamily="2" charset="2"/>
              </a:rPr>
              <a:t>+ GV neâu nhieäm vuï trong phaàn keå chuyeän caùc em döïa vaøo 3 tranh minh hoïa öùng vôùi 3 ñoaïn cuûa caâu chuyeän ñeå keå theo ñoaïn.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7285" name="WordArt 21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67286" name="WordArt 22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1436688"/>
            <a:ext cx="91821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sym typeface="Wingdings" pitchFamily="2" charset="2"/>
              </a:rPr>
              <a:t>    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0" y="2957513"/>
            <a:ext cx="91440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       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0" y="5411788"/>
            <a:ext cx="9182100" cy="808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700" b="1">
                <a:solidFill>
                  <a:srgbClr val="000000"/>
                </a:solidFill>
                <a:sym typeface="Wingdings" pitchFamily="2" charset="2"/>
              </a:rPr>
              <a:t>  </a:t>
            </a:r>
            <a:endParaRPr lang="en-US" sz="4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3655" name="Picture 7" descr="scan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113" y="3659188"/>
            <a:ext cx="5394325" cy="3198812"/>
          </a:xfrm>
          <a:prstGeom prst="rect">
            <a:avLst/>
          </a:prstGeom>
          <a:noFill/>
        </p:spPr>
      </p:pic>
      <p:pic>
        <p:nvPicPr>
          <p:cNvPr id="283656" name="Picture 8" descr="scan0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40163" cy="3540125"/>
          </a:xfrm>
          <a:prstGeom prst="rect">
            <a:avLst/>
          </a:prstGeom>
          <a:noFill/>
        </p:spPr>
      </p:pic>
      <p:pic>
        <p:nvPicPr>
          <p:cNvPr id="283657" name="Picture 9" descr="scan0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3988" y="0"/>
            <a:ext cx="5180012" cy="3490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autoUpdateAnimBg="0"/>
      <p:bldP spid="283651" grpId="0" autoUpdateAnimBg="0"/>
      <p:bldP spid="28365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54" name="Picture 10" descr="scan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94" name="Group 10"/>
          <p:cNvGrpSpPr>
            <a:grpSpLocks/>
          </p:cNvGrpSpPr>
          <p:nvPr/>
        </p:nvGrpSpPr>
        <p:grpSpPr bwMode="auto">
          <a:xfrm>
            <a:off x="-10615613" y="836613"/>
            <a:ext cx="4800600" cy="3810000"/>
            <a:chOff x="-3766" y="344"/>
            <a:chExt cx="3612" cy="2968"/>
          </a:xfrm>
        </p:grpSpPr>
        <p:pic>
          <p:nvPicPr>
            <p:cNvPr id="195595" name="Picture 11" descr="003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766" y="1854"/>
              <a:ext cx="1420" cy="1458"/>
            </a:xfrm>
            <a:prstGeom prst="rect">
              <a:avLst/>
            </a:prstGeom>
            <a:noFill/>
          </p:spPr>
        </p:pic>
        <p:sp>
          <p:nvSpPr>
            <p:cNvPr id="195596" name="AutoShape 12"/>
            <p:cNvSpPr>
              <a:spLocks noChangeArrowheads="1"/>
            </p:cNvSpPr>
            <p:nvPr/>
          </p:nvSpPr>
          <p:spPr bwMode="auto">
            <a:xfrm>
              <a:off x="-3226" y="344"/>
              <a:ext cx="3072" cy="1306"/>
            </a:xfrm>
            <a:prstGeom prst="cloudCallout">
              <a:avLst>
                <a:gd name="adj1" fmla="val -41731"/>
                <a:gd name="adj2" fmla="val 9104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VNI-Ariston" pitchFamily="2" charset="0"/>
                </a:rPr>
                <a:t>Chuùc Möøng Baïn </a:t>
              </a:r>
            </a:p>
          </p:txBody>
        </p:sp>
      </p:grpSp>
      <p:sp>
        <p:nvSpPr>
          <p:cNvPr id="195614" name="Text Box 30"/>
          <p:cNvSpPr txBox="1">
            <a:spLocks noChangeArrowheads="1"/>
          </p:cNvSpPr>
          <p:nvPr/>
        </p:nvSpPr>
        <p:spPr bwMode="auto">
          <a:xfrm>
            <a:off x="536575" y="6419850"/>
            <a:ext cx="5864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pic>
        <p:nvPicPr>
          <p:cNvPr id="195625" name="Picture 41" descr="scan0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24324 C 0.07674 0.21966 0.13021 0.10289 0.17031 0.10128 C 0.21042 0.09966 0.23733 0.24139 0.29878 0.23399 C 0.36024 0.22659 0.43906 0.06914 0.53854 0.05711 C 0.63785 0.04509 0.83628 0.14405 0.89583 0.16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20" name="Picture 76" descr="scan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22263"/>
            <a:ext cx="9144000" cy="7523163"/>
          </a:xfrm>
          <a:prstGeom prst="rect">
            <a:avLst/>
          </a:prstGeom>
          <a:noFill/>
        </p:spPr>
      </p:pic>
      <p:sp>
        <p:nvSpPr>
          <p:cNvPr id="57357" name="WordArt 13"/>
          <p:cNvSpPr>
            <a:spLocks noChangeArrowheads="1" noChangeShapeType="1" noTextEdit="1"/>
          </p:cNvSpPr>
          <p:nvPr/>
        </p:nvSpPr>
        <p:spPr bwMode="auto">
          <a:xfrm>
            <a:off x="2420938" y="0"/>
            <a:ext cx="4308475" cy="909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57358" name="WordArt 14"/>
          <p:cNvSpPr>
            <a:spLocks noChangeArrowheads="1" noChangeShapeType="1" noTextEdit="1"/>
          </p:cNvSpPr>
          <p:nvPr/>
        </p:nvSpPr>
        <p:spPr bwMode="auto">
          <a:xfrm>
            <a:off x="336550" y="1022350"/>
            <a:ext cx="8347075" cy="153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animBg="1"/>
      <p:bldP spid="573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2"/>
          <p:cNvGrpSpPr>
            <a:grpSpLocks/>
          </p:cNvGrpSpPr>
          <p:nvPr/>
        </p:nvGrpSpPr>
        <p:grpSpPr bwMode="auto">
          <a:xfrm>
            <a:off x="-10615613" y="836613"/>
            <a:ext cx="4800600" cy="3810000"/>
            <a:chOff x="-3766" y="344"/>
            <a:chExt cx="3612" cy="2968"/>
          </a:xfrm>
        </p:grpSpPr>
        <p:pic>
          <p:nvPicPr>
            <p:cNvPr id="292867" name="Picture 3" descr="003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766" y="1854"/>
              <a:ext cx="1420" cy="1458"/>
            </a:xfrm>
            <a:prstGeom prst="rect">
              <a:avLst/>
            </a:prstGeom>
            <a:noFill/>
          </p:spPr>
        </p:pic>
        <p:sp>
          <p:nvSpPr>
            <p:cNvPr id="292868" name="AutoShape 4"/>
            <p:cNvSpPr>
              <a:spLocks noChangeArrowheads="1"/>
            </p:cNvSpPr>
            <p:nvPr/>
          </p:nvSpPr>
          <p:spPr bwMode="auto">
            <a:xfrm>
              <a:off x="-3226" y="344"/>
              <a:ext cx="3072" cy="1306"/>
            </a:xfrm>
            <a:prstGeom prst="cloudCallout">
              <a:avLst>
                <a:gd name="adj1" fmla="val -41731"/>
                <a:gd name="adj2" fmla="val 9104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VNI-Ariston" pitchFamily="2" charset="0"/>
                </a:rPr>
                <a:t>Chuùc Möøng Baïn </a:t>
              </a:r>
            </a:p>
          </p:txBody>
        </p:sp>
      </p:grp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536575" y="6419850"/>
            <a:ext cx="5864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pic>
        <p:nvPicPr>
          <p:cNvPr id="292871" name="Picture 7" descr="scan00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9158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24324 C 0.07674 0.21966 0.13021 0.10289 0.17031 0.10128 C 0.21042 0.09966 0.23733 0.24139 0.29878 0.23399 C 0.36024 0.22659 0.43906 0.06914 0.53854 0.05711 C 0.63785 0.04509 0.83628 0.14405 0.89583 0.16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1570038"/>
            <a:ext cx="6291263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Höôùng daãn keå</a:t>
            </a:r>
          </a:p>
        </p:txBody>
      </p:sp>
      <p:sp>
        <p:nvSpPr>
          <p:cNvPr id="268298" name="WordArt 10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68299" name="WordArt 11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0" y="2873375"/>
            <a:ext cx="9144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Laøm vieäc nhoùm 3 :</a:t>
            </a: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0" y="4392613"/>
            <a:ext cx="9144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 thi keå noái tieáp ñoaïn cuûa caâu chuyeän.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utoUpdateAnimBg="0"/>
      <p:bldP spid="268300" grpId="0" autoUpdateAnimBg="0"/>
      <p:bldP spid="2683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-365125" y="1465263"/>
            <a:ext cx="45132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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CUÛNG COÁ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grpSp>
        <p:nvGrpSpPr>
          <p:cNvPr id="181261" name="Group 13"/>
          <p:cNvGrpSpPr>
            <a:grpSpLocks/>
          </p:cNvGrpSpPr>
          <p:nvPr/>
        </p:nvGrpSpPr>
        <p:grpSpPr bwMode="auto">
          <a:xfrm>
            <a:off x="-5715000" y="1447800"/>
            <a:ext cx="4800600" cy="3810000"/>
            <a:chOff x="-3766" y="344"/>
            <a:chExt cx="3612" cy="2968"/>
          </a:xfrm>
        </p:grpSpPr>
        <p:pic>
          <p:nvPicPr>
            <p:cNvPr id="181262" name="Picture 14" descr="0036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766" y="1854"/>
              <a:ext cx="1420" cy="1458"/>
            </a:xfrm>
            <a:prstGeom prst="rect">
              <a:avLst/>
            </a:prstGeom>
            <a:noFill/>
          </p:spPr>
        </p:pic>
        <p:sp>
          <p:nvSpPr>
            <p:cNvPr id="181263" name="AutoShape 15"/>
            <p:cNvSpPr>
              <a:spLocks noChangeArrowheads="1"/>
            </p:cNvSpPr>
            <p:nvPr/>
          </p:nvSpPr>
          <p:spPr bwMode="auto">
            <a:xfrm>
              <a:off x="-3226" y="344"/>
              <a:ext cx="3072" cy="1306"/>
            </a:xfrm>
            <a:prstGeom prst="cloudCallout">
              <a:avLst>
                <a:gd name="adj1" fmla="val -41731"/>
                <a:gd name="adj2" fmla="val 9104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VNI-Ariston" pitchFamily="2" charset="0"/>
                </a:rPr>
                <a:t>Chuùc Möøng Baïn </a:t>
              </a:r>
            </a:p>
          </p:txBody>
        </p:sp>
      </p:grp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74613" y="2533650"/>
            <a:ext cx="9069387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sym typeface="Wingdings" pitchFamily="2" charset="2"/>
              </a:rPr>
              <a:t>        *Em coù suy nghó gì khi ñi xa nhaø?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1252" name="Picture 4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4857">
            <a:off x="7829550" y="5859463"/>
            <a:ext cx="1193800" cy="1093787"/>
          </a:xfrm>
          <a:prstGeom prst="rect">
            <a:avLst/>
          </a:prstGeom>
          <a:noFill/>
        </p:spPr>
      </p:pic>
      <p:sp>
        <p:nvSpPr>
          <p:cNvPr id="181292" name="WordArt 44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181293" name="WordArt 45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1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24324 C 0.07674 0.21966 0.13021 0.10289 0.17031 0.10128 C 0.21042 0.09966 0.23733 0.24139 0.29878 0.23399 C 0.36024 0.22659 0.43906 0.06914 0.53854 0.05711 C 0.63785 0.04509 0.83628 0.14405 0.89583 0.16139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252"/>
                  </p:tgtEl>
                </p:cond>
              </p:nextCondLst>
            </p:seq>
          </p:childTnLst>
        </p:cTn>
      </p:par>
    </p:tnLst>
    <p:bldLst>
      <p:bldP spid="181250" grpId="0"/>
      <p:bldP spid="1812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41" name="Group 5"/>
          <p:cNvGrpSpPr>
            <a:grpSpLocks/>
          </p:cNvGrpSpPr>
          <p:nvPr/>
        </p:nvGrpSpPr>
        <p:grpSpPr bwMode="auto">
          <a:xfrm>
            <a:off x="-8437563" y="1406525"/>
            <a:ext cx="4800600" cy="3810000"/>
            <a:chOff x="-3766" y="344"/>
            <a:chExt cx="3612" cy="2968"/>
          </a:xfrm>
        </p:grpSpPr>
        <p:pic>
          <p:nvPicPr>
            <p:cNvPr id="193542" name="Picture 6" descr="0036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766" y="1854"/>
              <a:ext cx="1420" cy="1458"/>
            </a:xfrm>
            <a:prstGeom prst="rect">
              <a:avLst/>
            </a:prstGeom>
            <a:noFill/>
          </p:spPr>
        </p:pic>
        <p:sp>
          <p:nvSpPr>
            <p:cNvPr id="193543" name="AutoShape 7"/>
            <p:cNvSpPr>
              <a:spLocks noChangeArrowheads="1"/>
            </p:cNvSpPr>
            <p:nvPr/>
          </p:nvSpPr>
          <p:spPr bwMode="auto">
            <a:xfrm>
              <a:off x="-3226" y="344"/>
              <a:ext cx="3072" cy="1306"/>
            </a:xfrm>
            <a:prstGeom prst="cloudCallout">
              <a:avLst>
                <a:gd name="adj1" fmla="val -41731"/>
                <a:gd name="adj2" fmla="val 9104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VNI-Ariston" pitchFamily="2" charset="0"/>
                </a:rPr>
                <a:t>Chuùc Möøng Baïn </a:t>
              </a:r>
            </a:p>
          </p:txBody>
        </p:sp>
      </p:grp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346075" y="2217738"/>
            <a:ext cx="8453438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Veà nhaø taäp keå laïi ñoaïn chuyeän cho ngöôøi thaân. </a:t>
            </a:r>
          </a:p>
          <a:p>
            <a:pPr algn="just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Caùc em khaù gioûi taäp keå caû caâu chuyeän.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249238" y="1554163"/>
            <a:ext cx="3963987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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DAËN DOØ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pic>
        <p:nvPicPr>
          <p:cNvPr id="193546" name="Picture 10" descr="Rose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4857">
            <a:off x="7829550" y="5859463"/>
            <a:ext cx="1193800" cy="1093787"/>
          </a:xfrm>
          <a:prstGeom prst="rect">
            <a:avLst/>
          </a:prstGeom>
          <a:noFill/>
        </p:spPr>
      </p:pic>
      <p:sp>
        <p:nvSpPr>
          <p:cNvPr id="193570" name="WordArt 34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193571" name="WordArt 35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/>
      <p:bldP spid="1935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WordArt 2"/>
          <p:cNvSpPr>
            <a:spLocks noChangeArrowheads="1" noChangeShapeType="1" noTextEdit="1"/>
          </p:cNvSpPr>
          <p:nvPr/>
        </p:nvSpPr>
        <p:spPr bwMode="auto">
          <a:xfrm>
            <a:off x="2033588" y="942975"/>
            <a:ext cx="5175250" cy="1736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608000" prstMaterial="legacyMatte">
              <a:extrusionClr>
                <a:srgbClr val="66FF6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Revue"/>
              </a:rPr>
              <a:t>BAØI SAU</a:t>
            </a:r>
          </a:p>
        </p:txBody>
      </p:sp>
      <p:sp>
        <p:nvSpPr>
          <p:cNvPr id="288771" name="WordArt 3"/>
          <p:cNvSpPr>
            <a:spLocks noChangeArrowheads="1" noChangeShapeType="1" noTextEdit="1"/>
          </p:cNvSpPr>
          <p:nvPr/>
        </p:nvSpPr>
        <p:spPr bwMode="auto">
          <a:xfrm rot="-369104">
            <a:off x="1281113" y="2635250"/>
            <a:ext cx="6381750" cy="2390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66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VNI-Times"/>
              </a:rPr>
              <a:t>THÖ GÖÛI BAØ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nimBg="1"/>
      <p:bldP spid="2887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WordArt 2"/>
          <p:cNvSpPr>
            <a:spLocks noChangeArrowheads="1" noChangeShapeType="1" noTextEdit="1"/>
          </p:cNvSpPr>
          <p:nvPr/>
        </p:nvSpPr>
        <p:spPr bwMode="auto">
          <a:xfrm>
            <a:off x="2776538" y="2347913"/>
            <a:ext cx="3998912" cy="1346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66FF6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Revue"/>
              </a:rPr>
              <a:t>HAÙT</a:t>
            </a:r>
          </a:p>
        </p:txBody>
      </p:sp>
      <p:pic>
        <p:nvPicPr>
          <p:cNvPr id="269315" name="Picture 3" descr="IMG1-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5013" y="4060825"/>
            <a:ext cx="1806575" cy="1555750"/>
          </a:xfrm>
          <a:prstGeom prst="rect">
            <a:avLst/>
          </a:prstGeom>
          <a:noFill/>
        </p:spPr>
      </p:pic>
      <p:pic>
        <p:nvPicPr>
          <p:cNvPr id="269316" name="Picture 4" descr="0001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488" y="3989388"/>
            <a:ext cx="530225" cy="893762"/>
          </a:xfrm>
          <a:prstGeom prst="rect">
            <a:avLst/>
          </a:prstGeom>
          <a:noFill/>
        </p:spPr>
      </p:pic>
      <p:pic>
        <p:nvPicPr>
          <p:cNvPr id="269317" name="Picture 5" descr="0001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58464">
            <a:off x="1781175" y="1136650"/>
            <a:ext cx="666750" cy="1125538"/>
          </a:xfrm>
          <a:prstGeom prst="rect">
            <a:avLst/>
          </a:prstGeom>
          <a:noFill/>
        </p:spPr>
      </p:pic>
      <p:pic>
        <p:nvPicPr>
          <p:cNvPr id="269318" name="Picture 6" descr="0004-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775" y="969963"/>
            <a:ext cx="969963" cy="1035050"/>
          </a:xfrm>
          <a:prstGeom prst="rect">
            <a:avLst/>
          </a:prstGeom>
          <a:noFill/>
        </p:spPr>
      </p:pic>
      <p:pic>
        <p:nvPicPr>
          <p:cNvPr id="269319" name="Picture 7" descr="IMG1-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00750" y="3976688"/>
            <a:ext cx="1700213" cy="155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3" name="Group 3"/>
          <p:cNvGrpSpPr>
            <a:grpSpLocks/>
          </p:cNvGrpSpPr>
          <p:nvPr/>
        </p:nvGrpSpPr>
        <p:grpSpPr bwMode="auto">
          <a:xfrm>
            <a:off x="450850" y="1082675"/>
            <a:ext cx="4800600" cy="3810000"/>
            <a:chOff x="-3766" y="344"/>
            <a:chExt cx="3612" cy="2968"/>
          </a:xfrm>
        </p:grpSpPr>
        <p:pic>
          <p:nvPicPr>
            <p:cNvPr id="281604" name="Picture 4" descr="003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766" y="1854"/>
              <a:ext cx="1420" cy="1458"/>
            </a:xfrm>
            <a:prstGeom prst="rect">
              <a:avLst/>
            </a:prstGeom>
            <a:noFill/>
          </p:spPr>
        </p:pic>
        <p:sp>
          <p:nvSpPr>
            <p:cNvPr id="281605" name="AutoShape 5"/>
            <p:cNvSpPr>
              <a:spLocks noChangeArrowheads="1"/>
            </p:cNvSpPr>
            <p:nvPr/>
          </p:nvSpPr>
          <p:spPr bwMode="auto">
            <a:xfrm>
              <a:off x="-3226" y="344"/>
              <a:ext cx="3072" cy="1306"/>
            </a:xfrm>
            <a:prstGeom prst="cloudCallout">
              <a:avLst>
                <a:gd name="adj1" fmla="val -41731"/>
                <a:gd name="adj2" fmla="val 9104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latin typeface="VNI-Ariston" pitchFamily="2" charset="0"/>
                </a:rPr>
                <a:t>Chuùc Möøng Baïn </a:t>
              </a:r>
            </a:p>
          </p:txBody>
        </p:sp>
      </p:grp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0" y="2282825"/>
            <a:ext cx="9144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sym typeface="Wingdings" pitchFamily="2" charset="2"/>
              </a:rPr>
              <a:t>  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0" y="3862388"/>
            <a:ext cx="91440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  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1606" name="Picture 6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4857">
            <a:off x="8140700" y="5889625"/>
            <a:ext cx="1103313" cy="1011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1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24324 C 0.07674 0.21966 0.13021 0.10289 0.17031 0.10128 C 0.21042 0.09966 0.23733 0.24139 0.29878 0.23399 C 0.36024 0.22659 0.43906 0.06914 0.53854 0.05711 C 0.63785 0.04509 0.83628 0.14405 0.89583 0.16139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606"/>
                  </p:tgtEl>
                </p:cond>
              </p:nextCondLst>
            </p:seq>
          </p:childTnLst>
        </p:cTn>
      </p:par>
    </p:tnLst>
    <p:bldLst>
      <p:bldP spid="281607" grpId="0" autoUpdateAnimBg="0"/>
      <p:bldP spid="2816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2495550"/>
            <a:ext cx="4284663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Luyeän ñoïc: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3368675"/>
            <a:ext cx="9144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sym typeface="Wingdings" pitchFamily="2" charset="2"/>
              </a:rPr>
              <a:t>        - Giaùo vieân ñoïc maãu.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94564" name="Group 4"/>
          <p:cNvGrpSpPr>
            <a:grpSpLocks/>
          </p:cNvGrpSpPr>
          <p:nvPr/>
        </p:nvGrpSpPr>
        <p:grpSpPr bwMode="auto">
          <a:xfrm>
            <a:off x="0" y="1160463"/>
            <a:ext cx="1897063" cy="1262062"/>
            <a:chOff x="0" y="731"/>
            <a:chExt cx="1006" cy="795"/>
          </a:xfrm>
        </p:grpSpPr>
        <p:pic>
          <p:nvPicPr>
            <p:cNvPr id="194565" name="Picture 5" descr="Book-0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31"/>
              <a:ext cx="1006" cy="795"/>
            </a:xfrm>
            <a:prstGeom prst="rect">
              <a:avLst/>
            </a:prstGeom>
            <a:noFill/>
          </p:spPr>
        </p:pic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125" y="1000"/>
              <a:ext cx="835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4400" b="1">
                  <a:solidFill>
                    <a:srgbClr val="FF0000"/>
                  </a:solidFill>
                  <a:sym typeface="Wingdings" pitchFamily="2" charset="2"/>
                </a:rPr>
                <a:t>S/76</a:t>
              </a:r>
              <a:endPara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0" y="4211638"/>
            <a:ext cx="91440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sym typeface="Wingdings" pitchFamily="2" charset="2"/>
              </a:rPr>
              <a:t>        - Hoïc sinh ñoïc noái tieáp caâu.</a:t>
            </a:r>
          </a:p>
        </p:txBody>
      </p:sp>
      <p:sp>
        <p:nvSpPr>
          <p:cNvPr id="194593" name="WordArt 33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194594" name="WordArt 34"/>
          <p:cNvSpPr>
            <a:spLocks noChangeArrowheads="1" noChangeShapeType="1" noTextEdit="1"/>
          </p:cNvSpPr>
          <p:nvPr/>
        </p:nvSpPr>
        <p:spPr bwMode="auto">
          <a:xfrm>
            <a:off x="336550" y="57467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autoUpdateAnimBg="0"/>
      <p:bldP spid="1945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1546225"/>
            <a:ext cx="9144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>
                <a:solidFill>
                  <a:srgbClr val="000099"/>
                </a:solidFill>
                <a:sym typeface="Wingdings" pitchFamily="2" charset="2"/>
              </a:rPr>
              <a:t></a:t>
            </a:r>
            <a:r>
              <a:rPr lang="en-US" sz="4400" b="1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n-US" sz="4400" b="1" u="sng">
                <a:solidFill>
                  <a:srgbClr val="000099"/>
                </a:solidFill>
                <a:sym typeface="Wingdings" pitchFamily="2" charset="2"/>
              </a:rPr>
              <a:t>Luyeän ñoïc töø khoù</a:t>
            </a:r>
            <a:r>
              <a:rPr lang="en-US" sz="4400" b="1">
                <a:solidFill>
                  <a:srgbClr val="000099"/>
                </a:solidFill>
                <a:sym typeface="Wingdings" pitchFamily="2" charset="2"/>
              </a:rPr>
              <a:t>:</a:t>
            </a:r>
            <a:endParaRPr lang="en-US" sz="4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992188" y="2490788"/>
            <a:ext cx="40624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sym typeface="Wingdings" pitchFamily="2" charset="2"/>
              </a:rPr>
              <a:t> Thuyeân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992188" y="3376613"/>
            <a:ext cx="311626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sym typeface="Wingdings" pitchFamily="2" charset="2"/>
              </a:rPr>
              <a:t> giöõa tröa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19" name="WordArt 47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182320" name="WordArt 48"/>
          <p:cNvSpPr>
            <a:spLocks noChangeArrowheads="1" noChangeShapeType="1" noTextEdit="1"/>
          </p:cNvSpPr>
          <p:nvPr/>
        </p:nvSpPr>
        <p:spPr bwMode="auto">
          <a:xfrm>
            <a:off x="336550" y="57467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182321" name="Rectangle 49"/>
          <p:cNvSpPr>
            <a:spLocks noChangeArrowheads="1"/>
          </p:cNvSpPr>
          <p:nvPr/>
        </p:nvSpPr>
        <p:spPr bwMode="auto">
          <a:xfrm>
            <a:off x="992188" y="4264025"/>
            <a:ext cx="43418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sym typeface="Wingdings" pitchFamily="2" charset="2"/>
              </a:rPr>
              <a:t> chuyeän troø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23" name="Text Box 51"/>
          <p:cNvSpPr txBox="1">
            <a:spLocks noChangeArrowheads="1"/>
          </p:cNvSpPr>
          <p:nvPr/>
        </p:nvSpPr>
        <p:spPr bwMode="auto">
          <a:xfrm>
            <a:off x="1204913" y="5373688"/>
            <a:ext cx="3617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rôùm leä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  <p:bldP spid="182278" grpId="0" autoUpdateAnimBg="0"/>
      <p:bldP spid="182284" grpId="0" autoUpdateAnimBg="0"/>
      <p:bldP spid="182321" grpId="0" autoUpdateAnimBg="0"/>
      <p:bldP spid="182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1546225"/>
            <a:ext cx="9144000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>
                <a:solidFill>
                  <a:srgbClr val="000099"/>
                </a:solidFill>
                <a:sym typeface="Wingdings" pitchFamily="2" charset="2"/>
              </a:rPr>
              <a:t></a:t>
            </a:r>
            <a:r>
              <a:rPr lang="en-US" sz="4400" b="1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n-US" sz="4400" b="1" u="sng">
                <a:solidFill>
                  <a:srgbClr val="000099"/>
                </a:solidFill>
                <a:sym typeface="Wingdings" pitchFamily="2" charset="2"/>
              </a:rPr>
              <a:t>HS ñoïc noái tieáp ñoaïn – keát hôïp giaûi nghóa töø</a:t>
            </a:r>
            <a:r>
              <a:rPr lang="en-US" sz="4400" b="1">
                <a:solidFill>
                  <a:srgbClr val="000099"/>
                </a:solidFill>
                <a:sym typeface="Wingdings" pitchFamily="2" charset="2"/>
              </a:rPr>
              <a:t>:</a:t>
            </a:r>
            <a:endParaRPr lang="en-US" sz="4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992188" y="3019425"/>
            <a:ext cx="40624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sym typeface="Wingdings" pitchFamily="2" charset="2"/>
              </a:rPr>
              <a:t> ñoân haäu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992188" y="3790950"/>
            <a:ext cx="3683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sym typeface="Wingdings" pitchFamily="2" charset="2"/>
              </a:rPr>
              <a:t> thaønh thöïc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43" name="WordArt 7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70344" name="WordArt 8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992188" y="4495800"/>
            <a:ext cx="3683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sym typeface="Wingdings" pitchFamily="2" charset="2"/>
              </a:rPr>
              <a:t> buøi nguøi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946150" y="5146675"/>
            <a:ext cx="4279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 qua ñôøi</a:t>
            </a:r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1135063" y="5902325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maét rôùm leä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utoUpdateAnimBg="0"/>
      <p:bldP spid="270339" grpId="0" autoUpdateAnimBg="0"/>
      <p:bldP spid="270340" grpId="0" autoUpdateAnimBg="0"/>
      <p:bldP spid="270345" grpId="0" autoUpdateAnimBg="0"/>
      <p:bldP spid="270346" grpId="4"/>
      <p:bldP spid="2703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0" y="1246188"/>
            <a:ext cx="8921750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000099"/>
                </a:solidFill>
                <a:sym typeface="Wingdings" pitchFamily="2" charset="2"/>
              </a:rPr>
              <a:t>+ Höôùng daãn HS ñoïc ngaét nghæ, nhaán gioïng ôû caùc caâu :</a:t>
            </a:r>
            <a:endParaRPr lang="en-US" sz="4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64" name="Text Box 56"/>
          <p:cNvSpPr txBox="1">
            <a:spLocks noChangeArrowheads="1"/>
          </p:cNvSpPr>
          <p:nvPr/>
        </p:nvSpPr>
        <p:spPr bwMode="auto">
          <a:xfrm>
            <a:off x="0" y="2697163"/>
            <a:ext cx="8969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000000"/>
                </a:solidFill>
              </a:rPr>
              <a:t>     -</a:t>
            </a:r>
            <a:endParaRPr lang="en-US" sz="4400" b="1">
              <a:solidFill>
                <a:schemeClr val="accent2"/>
              </a:solidFill>
            </a:endParaRPr>
          </a:p>
        </p:txBody>
      </p:sp>
      <p:sp>
        <p:nvSpPr>
          <p:cNvPr id="171123" name="WordArt 115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171124" name="WordArt 116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171130" name="Text Box 122"/>
          <p:cNvSpPr txBox="1">
            <a:spLocks noChangeArrowheads="1"/>
          </p:cNvSpPr>
          <p:nvPr/>
        </p:nvSpPr>
        <p:spPr bwMode="auto">
          <a:xfrm>
            <a:off x="433388" y="38147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/>
          </a:p>
        </p:txBody>
      </p:sp>
      <p:sp>
        <p:nvSpPr>
          <p:cNvPr id="171131" name="Text Box 123"/>
          <p:cNvSpPr txBox="1">
            <a:spLocks noChangeArrowheads="1"/>
          </p:cNvSpPr>
          <p:nvPr/>
        </p:nvSpPr>
        <p:spPr bwMode="auto">
          <a:xfrm>
            <a:off x="69850" y="2801938"/>
            <a:ext cx="8826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 -Xin loãi.</a:t>
            </a:r>
            <a:r>
              <a:rPr lang="en-US">
                <a:solidFill>
                  <a:srgbClr val="FF0000"/>
                </a:solidFill>
              </a:rPr>
              <a:t>// </a:t>
            </a:r>
            <a:r>
              <a:rPr lang="en-US">
                <a:solidFill>
                  <a:srgbClr val="000000"/>
                </a:solidFill>
              </a:rPr>
              <a:t> Toâi quaû thaät chöa nhôù ra</a:t>
            </a:r>
            <a:r>
              <a:rPr lang="en-US">
                <a:solidFill>
                  <a:srgbClr val="FF0000"/>
                </a:solidFill>
              </a:rPr>
              <a:t>/ </a:t>
            </a:r>
            <a:r>
              <a:rPr lang="en-US">
                <a:solidFill>
                  <a:srgbClr val="000000"/>
                </a:solidFill>
              </a:rPr>
              <a:t>anh laø…</a:t>
            </a:r>
            <a:r>
              <a:rPr lang="en-US">
                <a:solidFill>
                  <a:srgbClr val="FF0000"/>
                </a:solidFill>
              </a:rPr>
              <a:t>// </a:t>
            </a:r>
            <a:r>
              <a:rPr lang="en-US">
                <a:solidFill>
                  <a:schemeClr val="bg2"/>
                </a:solidFill>
              </a:rPr>
              <a:t>( hôi keùo daøi töø laø)</a:t>
            </a:r>
          </a:p>
        </p:txBody>
      </p:sp>
      <p:sp>
        <p:nvSpPr>
          <p:cNvPr id="171132" name="Text Box 124"/>
          <p:cNvSpPr txBox="1">
            <a:spLocks noChangeArrowheads="1"/>
          </p:cNvSpPr>
          <p:nvPr/>
        </p:nvSpPr>
        <p:spPr bwMode="auto">
          <a:xfrm>
            <a:off x="203200" y="4379913"/>
            <a:ext cx="92344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- Meï toâi laø ngöôøi mieàn Trung…</a:t>
            </a:r>
            <a:r>
              <a:rPr lang="en-US">
                <a:solidFill>
                  <a:srgbClr val="FF0000"/>
                </a:solidFill>
              </a:rPr>
              <a:t>//</a:t>
            </a:r>
            <a:r>
              <a:rPr lang="en-US">
                <a:solidFill>
                  <a:srgbClr val="000000"/>
                </a:solidFill>
              </a:rPr>
              <a:t>Baø qua ñôøi</a:t>
            </a:r>
            <a:r>
              <a:rPr lang="en-US">
                <a:solidFill>
                  <a:srgbClr val="FF0000"/>
                </a:solidFill>
              </a:rPr>
              <a:t>/ </a:t>
            </a:r>
            <a:r>
              <a:rPr lang="en-US">
                <a:solidFill>
                  <a:srgbClr val="000000"/>
                </a:solidFill>
              </a:rPr>
              <a:t>ñaõ taùm naêm roài</a:t>
            </a:r>
            <a:r>
              <a:rPr lang="en-US">
                <a:solidFill>
                  <a:srgbClr val="FF0000"/>
                </a:solidFill>
              </a:rPr>
              <a:t>.// </a:t>
            </a:r>
            <a:r>
              <a:rPr lang="en-US">
                <a:solidFill>
                  <a:schemeClr val="bg2"/>
                </a:solidFill>
              </a:rPr>
              <a:t>( gioïng traàm, xuùc ñoäng 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9" grpId="0" autoUpdateAnimBg="0"/>
      <p:bldP spid="171131" grpId="0"/>
      <p:bldP spid="171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1241425"/>
            <a:ext cx="9144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Ñoïc töøng ñoaïn trong nhoùm (nhoùm 3)</a:t>
            </a: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0037" name="Rectangle 53"/>
          <p:cNvSpPr>
            <a:spLocks noChangeArrowheads="1"/>
          </p:cNvSpPr>
          <p:nvPr/>
        </p:nvSpPr>
        <p:spPr bwMode="auto">
          <a:xfrm>
            <a:off x="0" y="2744788"/>
            <a:ext cx="9144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nhoùm tieáp noái nhau ñoïc 3 ñoaïn.</a:t>
            </a:r>
          </a:p>
        </p:txBody>
      </p:sp>
      <p:sp>
        <p:nvSpPr>
          <p:cNvPr id="170040" name="WordArt 56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170041" name="WordArt 57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170043" name="Rectangle 59"/>
          <p:cNvSpPr>
            <a:spLocks noChangeArrowheads="1"/>
          </p:cNvSpPr>
          <p:nvPr/>
        </p:nvSpPr>
        <p:spPr bwMode="auto">
          <a:xfrm>
            <a:off x="0" y="4681538"/>
            <a:ext cx="91440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 ñoïc  ñoàng thanh ñoaïn 3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utoUpdateAnimBg="0"/>
      <p:bldP spid="170037" grpId="0" autoUpdateAnimBg="0"/>
      <p:bldP spid="1700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0" y="1325563"/>
            <a:ext cx="9144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</a:t>
            </a: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Tìm hieåu baøi: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-38100" y="3074988"/>
            <a:ext cx="91821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sym typeface="Wingdings" pitchFamily="2" charset="2"/>
              </a:rPr>
              <a:t>    Thuyeân vaø Ñoàng cuøng aên trong quaùn vôùi nhöõng ai ?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-357188" y="5110163"/>
            <a:ext cx="9144001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      ( Vôùi ba ngöôøi thanh nieân).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0" y="1350963"/>
            <a:ext cx="8924925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Caû lôùp ñoïc thaàm ñoaïn 1 traû lôøi :</a:t>
            </a:r>
          </a:p>
        </p:txBody>
      </p:sp>
      <p:sp>
        <p:nvSpPr>
          <p:cNvPr id="173095" name="WordArt 39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173096" name="WordArt 40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utoUpdateAnimBg="0"/>
      <p:bldP spid="173063" grpId="0" autoUpdateAnimBg="0"/>
      <p:bldP spid="173065" grpId="0" autoUpdateAnimBg="0"/>
      <p:bldP spid="1730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-671513" y="1246188"/>
            <a:ext cx="10991851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400" b="1">
                <a:solidFill>
                  <a:srgbClr val="800000"/>
                </a:solidFill>
                <a:sym typeface="Wingdings" pitchFamily="2" charset="2"/>
              </a:rPr>
              <a:t>    HS ñoïc thaønh tieáng ñoaïn 2, traû lôøi:</a:t>
            </a:r>
            <a:endParaRPr lang="en-US" sz="44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-38100" y="1984375"/>
            <a:ext cx="9144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Chuyeän gì xaûy ra laøm Thuyeân vaø Ñoàng ngaïc nhieân ?</a:t>
            </a:r>
          </a:p>
        </p:txBody>
      </p:sp>
      <p:sp>
        <p:nvSpPr>
          <p:cNvPr id="282630" name="WordArt 6"/>
          <p:cNvSpPr>
            <a:spLocks noChangeArrowheads="1" noChangeShapeType="1" noTextEdit="1"/>
          </p:cNvSpPr>
          <p:nvPr/>
        </p:nvSpPr>
        <p:spPr bwMode="auto">
          <a:xfrm>
            <a:off x="2420938" y="80963"/>
            <a:ext cx="4308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Taäp ñoïc - Keå chuyeän</a:t>
            </a:r>
          </a:p>
        </p:txBody>
      </p:sp>
      <p:sp>
        <p:nvSpPr>
          <p:cNvPr id="282631" name="WordArt 7"/>
          <p:cNvSpPr>
            <a:spLocks noChangeArrowheads="1" noChangeShapeType="1" noTextEdit="1"/>
          </p:cNvSpPr>
          <p:nvPr/>
        </p:nvSpPr>
        <p:spPr bwMode="auto">
          <a:xfrm>
            <a:off x="336550" y="555625"/>
            <a:ext cx="834707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176200" prstMaterial="legacyMatte">
              <a:extrusionClr>
                <a:srgbClr val="99CC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Revue"/>
              </a:rPr>
              <a:t>GIOÏNG QUEÂ HÖÔNG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0" y="3629025"/>
            <a:ext cx="95329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( Luùc ñöùng leân traû tieàn, Thuyeân môùi bieát mình queân mang theo ví thì moät   trong  ba  thanh nieân xin ñöôïc traû tieàn.) 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autoUpdateAnimBg="0"/>
      <p:bldP spid="282628" grpId="0" autoUpdateAnimBg="0"/>
      <p:bldP spid="2826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6882"/>
  <p:tag name="VIOLETTITLE" val="TD - KC: Giong que huong"/>
  <p:tag name="VIOLETLESSON" val="26"/>
  <p:tag name="VIOLETCATID" val="8048911"/>
  <p:tag name="VIOLETSUBJECT" val="Tập đọc 3"/>
  <p:tag name="VIOLETAUTHORID" val="2977266"/>
  <p:tag name="VIOLETAUTHORNAME" val="Trịnh Phi Hải"/>
  <p:tag name="VIOLETAUTHORAVATAR" val="no_avatar.jpg"/>
  <p:tag name="VIOLETAUTHORADDRESS" val="Truong tieu hoc A Thanh My Tay - An Giang"/>
  <p:tag name="VIOLETDATE" val="2011-04-30 11:50:22"/>
  <p:tag name="VIOLETHIT" val="1377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67&quot;/&gt;&lt;/object&gt;&lt;object type=&quot;3&quot; unique_id=&quot;10007&quot;&gt;&lt;property id=&quot;20148&quot; value=&quot;5&quot;/&gt;&lt;property id=&quot;20300&quot; value=&quot;Slide 3&quot;/&gt;&lt;property id=&quot;20307&quot; value=&quot;369&quot;/&gt;&lt;/object&gt;&lt;object type=&quot;3&quot; unique_id=&quot;10008&quot;&gt;&lt;property id=&quot;20148&quot; value=&quot;5&quot;/&gt;&lt;property id=&quot;20300&quot; value=&quot;Slide 4&quot;/&gt;&lt;property id=&quot;20307&quot; value=&quot;357&quot;/&gt;&lt;/object&gt;&lt;object type=&quot;3&quot; unique_id=&quot;10009&quot;&gt;&lt;property id=&quot;20148&quot; value=&quot;5&quot;/&gt;&lt;property id=&quot;20300&quot; value=&quot;Slide 5&quot;/&gt;&lt;property id=&quot;20307&quot; value=&quot;439&quot;/&gt;&lt;/object&gt;&lt;object type=&quot;3&quot; unique_id=&quot;10010&quot;&gt;&lt;property id=&quot;20148&quot; value=&quot;5&quot;/&gt;&lt;property id=&quot;20300&quot; value=&quot;Slide 6&quot;/&gt;&lt;property id=&quot;20307&quot; value=&quot;346&quot;/&gt;&lt;/object&gt;&lt;object type=&quot;3&quot; unique_id=&quot;10011&quot;&gt;&lt;property id=&quot;20148&quot; value=&quot;5&quot;/&gt;&lt;property id=&quot;20300&quot; value=&quot;Slide 7&quot;/&gt;&lt;property id=&quot;20307&quot; value=&quot;345&quot;/&gt;&lt;/object&gt;&lt;object type=&quot;3&quot; unique_id=&quot;10012&quot;&gt;&lt;property id=&quot;20148&quot; value=&quot;5&quot;/&gt;&lt;property id=&quot;20300&quot; value=&quot;Slide 8&quot;/&gt;&lt;property id=&quot;20307&quot; value=&quot;348&quot;/&gt;&lt;/object&gt;&lt;object type=&quot;3&quot; unique_id=&quot;10013&quot;&gt;&lt;property id=&quot;20148&quot; value=&quot;5&quot;/&gt;&lt;property id=&quot;20300&quot; value=&quot;Slide 9&quot;/&gt;&lt;property id=&quot;20307&quot; value=&quot;451&quot;/&gt;&lt;/object&gt;&lt;object type=&quot;3&quot; unique_id=&quot;10014&quot;&gt;&lt;property id=&quot;20148&quot; value=&quot;5&quot;/&gt;&lt;property id=&quot;20300&quot; value=&quot;Slide 10&quot;/&gt;&lt;property id=&quot;20307&quot; value=&quot;443&quot;/&gt;&lt;/object&gt;&lt;object type=&quot;3&quot; unique_id=&quot;10015&quot;&gt;&lt;property id=&quot;20148&quot; value=&quot;5&quot;/&gt;&lt;property id=&quot;20300&quot; value=&quot;Slide 11&quot;/&gt;&lt;property id=&quot;20307&quot; value=&quot;453&quot;/&gt;&lt;/object&gt;&lt;object type=&quot;3&quot; unique_id=&quot;10016&quot;&gt;&lt;property id=&quot;20148&quot; value=&quot;5&quot;/&gt;&lt;property id=&quot;20300&quot; value=&quot;Slide 12&quot;/&gt;&lt;property id=&quot;20307&quot; value=&quot;454&quot;/&gt;&lt;/object&gt;&lt;object type=&quot;3&quot; unique_id=&quot;10017&quot;&gt;&lt;property id=&quot;20148&quot; value=&quot;5&quot;/&gt;&lt;property id=&quot;20300&quot; value=&quot;Slide 13&quot;/&gt;&lt;property id=&quot;20307&quot; value=&quot;455&quot;/&gt;&lt;/object&gt;&lt;object type=&quot;3&quot; unique_id=&quot;10018&quot;&gt;&lt;property id=&quot;20148&quot; value=&quot;5&quot;/&gt;&lt;property id=&quot;20300&quot; value=&quot;Slide 14&quot;/&gt;&lt;property id=&quot;20307&quot; value=&quot;448&quot;/&gt;&lt;/object&gt;&lt;object type=&quot;3&quot; unique_id=&quot;10019&quot;&gt;&lt;property id=&quot;20148&quot; value=&quot;5&quot;/&gt;&lt;property id=&quot;20300&quot; value=&quot;Slide 15&quot;/&gt;&lt;property id=&quot;20307&quot; value=&quot;435&quot;/&gt;&lt;/object&gt;&lt;object type=&quot;3&quot; unique_id=&quot;10020&quot;&gt;&lt;property id=&quot;20148&quot; value=&quot;5&quot;/&gt;&lt;property id=&quot;20300&quot; value=&quot;Slide 16&quot;/&gt;&lt;property id=&quot;20307&quot; value=&quot;436&quot;/&gt;&lt;/object&gt;&lt;object type=&quot;3&quot; unique_id=&quot;10021&quot;&gt;&lt;property id=&quot;20148&quot; value=&quot;5&quot;/&gt;&lt;property id=&quot;20300&quot; value=&quot;Slide 17&quot;/&gt;&lt;property id=&quot;20307&quot; value=&quot;452&quot;/&gt;&lt;/object&gt;&lt;object type=&quot;3&quot; unique_id=&quot;10022&quot;&gt;&lt;property id=&quot;20148&quot; value=&quot;5&quot;/&gt;&lt;property id=&quot;20300&quot; value=&quot;Slide 18&quot;/&gt;&lt;property id=&quot;20307&quot; value=&quot;456&quot;/&gt;&lt;/object&gt;&lt;object type=&quot;3&quot; unique_id=&quot;10023&quot;&gt;&lt;property id=&quot;20148&quot; value=&quot;5&quot;/&gt;&lt;property id=&quot;20300&quot; value=&quot;Slide 19&quot;/&gt;&lt;property id=&quot;20307&quot; value=&quot;370&quot;/&gt;&lt;/object&gt;&lt;object type=&quot;3&quot; unique_id=&quot;10024&quot;&gt;&lt;property id=&quot;20148&quot; value=&quot;5&quot;/&gt;&lt;property id=&quot;20300&quot; value=&quot;Slide 20&quot;/&gt;&lt;property id=&quot;20307&quot; value=&quot;458&quot;/&gt;&lt;/object&gt;&lt;object type=&quot;3&quot; unique_id=&quot;10025&quot;&gt;&lt;property id=&quot;20148&quot; value=&quot;5&quot;/&gt;&lt;property id=&quot;20300&quot; value=&quot;Slide 21&quot;/&gt;&lt;property id=&quot;20307&quot; value=&quot;437&quot;/&gt;&lt;/object&gt;&lt;object type=&quot;3&quot; unique_id=&quot;10026&quot;&gt;&lt;property id=&quot;20148&quot; value=&quot;5&quot;/&gt;&lt;property id=&quot;20300&quot; value=&quot;Slide 22&quot;/&gt;&lt;property id=&quot;20307&quot; value=&quot;356&quot;/&gt;&lt;/object&gt;&lt;object type=&quot;3&quot; unique_id=&quot;10027&quot;&gt;&lt;property id=&quot;20148&quot; value=&quot;5&quot;/&gt;&lt;property id=&quot;20300&quot; value=&quot;Slide 23&quot;/&gt;&lt;property id=&quot;20307&quot; value=&quot;368&quot;/&gt;&lt;/object&gt;&lt;object type=&quot;3&quot; unique_id=&quot;10028&quot;&gt;&lt;property id=&quot;20148&quot; value=&quot;5&quot;/&gt;&lt;property id=&quot;20300&quot; value=&quot;Slide 24&quot;/&gt;&lt;property id=&quot;20307&quot; value=&quot;457&quot;/&gt;&lt;/object&gt;&lt;object type=&quot;3&quot; unique_id=&quot;10029&quot;&gt;&lt;property id=&quot;20148&quot; value=&quot;5&quot;/&gt;&lt;property id=&quot;20300&quot; value=&quot;Slide 25&quot;/&gt;&lt;property id=&quot;20307&quot; value=&quot;438&quot;/&gt;&lt;/object&gt;&lt;object type=&quot;3&quot; unique_id=&quot;10030&quot;&gt;&lt;property id=&quot;20148&quot; value=&quot;5&quot;/&gt;&lt;property id=&quot;20300&quot; value=&quot;Slide 26&quot;/&gt;&lt;property id=&quot;20307&quot; value=&quot;450&quot;/&gt;&lt;/object&gt;&lt;object type=&quot;3&quot; unique_id=&quot;10205&quot;&gt;&lt;property id=&quot;20148&quot; value=&quot;5&quot;/&gt;&lt;property id=&quot;20300&quot; value=&quot;Slide 1&quot;/&gt;&lt;property id=&quot;20307&quot; value=&quot;4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2142</TotalTime>
  <Words>738</Words>
  <Application>Microsoft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AutoBVT</cp:lastModifiedBy>
  <cp:revision>477</cp:revision>
  <dcterms:created xsi:type="dcterms:W3CDTF">2007-09-30T12:08:39Z</dcterms:created>
  <dcterms:modified xsi:type="dcterms:W3CDTF">2016-12-14T08:12:33Z</dcterms:modified>
</cp:coreProperties>
</file>